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9" r:id="rId10"/>
    <p:sldId id="264" r:id="rId11"/>
    <p:sldId id="265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7376-EF1D-4845-BD42-10C711A31FE0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7F44-3D08-4D40-85E8-046F8915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E798AB-9C14-4B5A-B36F-184D6B685ECE}" type="datetimeFigureOut">
              <a:rPr lang="en-US" smtClean="0"/>
              <a:pPr/>
              <a:t>8/24/2009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B7B60A-9D9A-4FAA-86A4-FC00A1E4F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ommerce.hostip.info/pages/417/Enterprise-Application-Integration-EAI.html" TargetMode="External"/><Relationship Id="rId2" Type="http://schemas.openxmlformats.org/officeDocument/2006/relationships/hyperlink" Target="http://www.wisegeek.com/what-is-a-computer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commerce.hostip.info/pages/417/Enterprise-Application-Integration-EA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ddleware_Analy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752601"/>
            <a:ext cx="8305800" cy="182976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ENTERPRISE APPLICATION INTEGRATION (EAI)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“How Does It Work in Malaysian Electronic Government (EG) Application?”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Case Study I:</a:t>
            </a:r>
          </a:p>
          <a:p>
            <a:pPr algn="ctr">
              <a:buNone/>
            </a:pPr>
            <a:r>
              <a:rPr lang="en-US" sz="3600" dirty="0" smtClean="0"/>
              <a:t>Integrating HRMIS (JPA) &amp; SIREN (JPN)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Integrating Cross Flatform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IC Validation</a:t>
            </a:r>
          </a:p>
          <a:p>
            <a:pPr lvl="1"/>
            <a:r>
              <a:rPr lang="en-US" dirty="0" smtClean="0"/>
              <a:t>To import Personal Record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the % of error in recording IC in HRMIS</a:t>
            </a:r>
          </a:p>
          <a:p>
            <a:pPr lvl="1"/>
            <a:r>
              <a:rPr lang="en-US" dirty="0" smtClean="0"/>
              <a:t>Speed up the process of gathering personal record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HRMIS send IC No. to SIREN</a:t>
            </a:r>
          </a:p>
          <a:p>
            <a:pPr lvl="1"/>
            <a:r>
              <a:rPr lang="en-US" dirty="0" smtClean="0"/>
              <a:t>SIREN will validate the IC No. as well as supplying other personal record</a:t>
            </a:r>
          </a:p>
          <a:p>
            <a:pPr lvl="1"/>
            <a:r>
              <a:rPr lang="en-US" dirty="0" smtClean="0"/>
              <a:t>Request response through xml format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Human Resource Integration Solution (JPA and JPN)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Case Study II:</a:t>
            </a:r>
          </a:p>
          <a:p>
            <a:pPr algn="ctr">
              <a:buNone/>
            </a:pPr>
            <a:r>
              <a:rPr lang="en-US" sz="3600" dirty="0" smtClean="0"/>
              <a:t>Integrating HRMIS (JPA) &amp; THIS (HOSPITAL PUTRAJAYA)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Integrating Cross Flatform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To generate electronic guarantee letter (</a:t>
            </a:r>
            <a:r>
              <a:rPr lang="en-US" dirty="0" err="1" smtClean="0"/>
              <a:t>eGL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Serve as an alternative to current GL</a:t>
            </a:r>
          </a:p>
          <a:p>
            <a:pPr lvl="1"/>
            <a:r>
              <a:rPr lang="en-US" dirty="0" smtClean="0"/>
              <a:t>Real time access (</a:t>
            </a:r>
            <a:r>
              <a:rPr lang="en-US" dirty="0" err="1" smtClean="0"/>
              <a:t>ontime</a:t>
            </a:r>
            <a:r>
              <a:rPr lang="en-US" dirty="0" smtClean="0"/>
              <a:t>-anywhere-anytime)</a:t>
            </a:r>
          </a:p>
          <a:p>
            <a:pPr lvl="1"/>
            <a:r>
              <a:rPr lang="en-US" dirty="0" smtClean="0"/>
              <a:t>Encourage staff to continuously use system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Hospital key in IC No. (staff or family members)</a:t>
            </a:r>
          </a:p>
          <a:p>
            <a:pPr lvl="1"/>
            <a:r>
              <a:rPr lang="en-US" dirty="0" smtClean="0"/>
              <a:t>HRMIS will send the information straight to Hospital </a:t>
            </a:r>
            <a:r>
              <a:rPr lang="en-US" dirty="0" err="1" smtClean="0"/>
              <a:t>Putrajaya</a:t>
            </a:r>
            <a:endParaRPr lang="en-US" dirty="0" smtClean="0"/>
          </a:p>
          <a:p>
            <a:pPr lvl="1"/>
            <a:r>
              <a:rPr lang="en-US" dirty="0" smtClean="0"/>
              <a:t>Request response through xml format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Human Resource Integration Solution (JPA and Hospital </a:t>
            </a:r>
            <a:r>
              <a:rPr lang="en-US" sz="3200" dirty="0" err="1" smtClean="0"/>
              <a:t>Putrajaya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EAI?</a:t>
            </a:r>
          </a:p>
          <a:p>
            <a:r>
              <a:rPr lang="en-US" dirty="0" smtClean="0"/>
              <a:t>Overview of EAI</a:t>
            </a:r>
          </a:p>
          <a:p>
            <a:r>
              <a:rPr lang="en-US" dirty="0" smtClean="0"/>
              <a:t>The Important of EAI</a:t>
            </a:r>
          </a:p>
          <a:p>
            <a:r>
              <a:rPr lang="en-US" dirty="0" smtClean="0"/>
              <a:t>EAI: Proprietary vs. Open Source</a:t>
            </a:r>
          </a:p>
          <a:p>
            <a:r>
              <a:rPr lang="en-US" dirty="0" smtClean="0"/>
              <a:t>Advantages of EAI</a:t>
            </a:r>
          </a:p>
          <a:p>
            <a:r>
              <a:rPr lang="en-US" dirty="0" smtClean="0"/>
              <a:t>Disadvantages of EAI</a:t>
            </a:r>
          </a:p>
          <a:p>
            <a:r>
              <a:rPr lang="en-US" dirty="0" smtClean="0"/>
              <a:t>Case Study I – Integration between JPA and JPN</a:t>
            </a:r>
          </a:p>
          <a:p>
            <a:r>
              <a:rPr lang="en-US" dirty="0" smtClean="0"/>
              <a:t>Case Study II – Integration between JPA and Hospital </a:t>
            </a:r>
            <a:r>
              <a:rPr lang="en-US" dirty="0" err="1" smtClean="0"/>
              <a:t>Putrajaya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Enterprise Application Integration</a:t>
            </a:r>
          </a:p>
          <a:p>
            <a:r>
              <a:rPr lang="en-US" dirty="0" smtClean="0"/>
              <a:t>A process that brings together enterprise </a:t>
            </a:r>
            <a:r>
              <a:rPr lang="en-US" u="sng" dirty="0" smtClean="0">
                <a:hlinkClick r:id="rId2"/>
              </a:rPr>
              <a:t>computer</a:t>
            </a:r>
            <a:r>
              <a:rPr lang="en-US" dirty="0" smtClean="0"/>
              <a:t> applications under a common programming umbrella (wisegeek.com)</a:t>
            </a:r>
          </a:p>
          <a:p>
            <a:r>
              <a:rPr lang="en-US" dirty="0" smtClean="0"/>
              <a:t>EAI is the “unrestricted sharing of data and business processes among any connected application or data sources in the enterprise (</a:t>
            </a:r>
            <a:r>
              <a:rPr lang="en-US" smtClean="0"/>
              <a:t>Gartner Group)</a:t>
            </a:r>
            <a:endParaRPr lang="en-US" dirty="0" smtClean="0"/>
          </a:p>
          <a:p>
            <a:r>
              <a:rPr lang="en-US" dirty="0" smtClean="0"/>
              <a:t>process of allowing two or more enterprise systems to operate as one (</a:t>
            </a:r>
            <a:r>
              <a:rPr lang="en-US" dirty="0" smtClean="0">
                <a:hlinkClick r:id="rId3"/>
              </a:rPr>
              <a:t>ecommerce.hostip.info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EAI?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EAI arose in the 1980s as many companies that had already used information technology (IT) to automate various business processes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ecommerce.hostip.info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common pattern of EAI:</a:t>
            </a:r>
          </a:p>
          <a:p>
            <a:pPr lvl="1"/>
            <a:r>
              <a:rPr lang="en-US" dirty="0" smtClean="0"/>
              <a:t>Mediation</a:t>
            </a:r>
          </a:p>
          <a:p>
            <a:pPr lvl="2"/>
            <a:r>
              <a:rPr lang="en-US" dirty="0" smtClean="0"/>
              <a:t>the EAI system acts as the go-between or broker between (interface or communicating) multiple applications.</a:t>
            </a:r>
          </a:p>
          <a:p>
            <a:pPr lvl="1"/>
            <a:r>
              <a:rPr lang="en-US" dirty="0" smtClean="0"/>
              <a:t>Federation</a:t>
            </a:r>
          </a:p>
          <a:p>
            <a:pPr lvl="2"/>
            <a:r>
              <a:rPr lang="en-US" dirty="0" smtClean="0"/>
              <a:t>acts as the overarching facade across multiple applications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Ensure that Data (information) in multiple systems is kept consistent. This is also known as EII (Enterprise Information Integration). </a:t>
            </a:r>
          </a:p>
          <a:p>
            <a:r>
              <a:rPr lang="en-US" dirty="0" smtClean="0"/>
              <a:t>Business Process are integrated and linked across applications. </a:t>
            </a:r>
          </a:p>
          <a:p>
            <a:r>
              <a:rPr lang="en-US" dirty="0" smtClean="0"/>
              <a:t>Business policies or rules from applications are abstracted. So a change in vendor shouldn't warrant rebuilding the application from scratch. </a:t>
            </a:r>
          </a:p>
          <a:p>
            <a:r>
              <a:rPr lang="en-US" dirty="0" smtClean="0"/>
              <a:t>It provides a single unified consistent access interface to various applications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Significant of EAI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information access among systems</a:t>
            </a:r>
          </a:p>
          <a:p>
            <a:r>
              <a:rPr lang="en-US" dirty="0" smtClean="0"/>
              <a:t>Streamlines business processes and helps raise organizational efficiency</a:t>
            </a:r>
          </a:p>
          <a:p>
            <a:r>
              <a:rPr lang="en-US" dirty="0" smtClean="0"/>
              <a:t>Maintains information integrity across multiple systems</a:t>
            </a:r>
          </a:p>
          <a:p>
            <a:r>
              <a:rPr lang="en-US" dirty="0" smtClean="0"/>
              <a:t>Ease of development and maintenance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initial development costs, especially for small and mid-sized businesses (SMBs)</a:t>
            </a:r>
          </a:p>
          <a:p>
            <a:r>
              <a:rPr lang="en-US" dirty="0" smtClean="0"/>
              <a:t>EAI implementations are very time consuming, and need a lot of </a:t>
            </a:r>
            <a:r>
              <a:rPr lang="en-US" dirty="0" smtClean="0">
                <a:hlinkClick r:id="rId2" tooltip="Middleware Analysts"/>
              </a:rPr>
              <a:t>resources</a:t>
            </a:r>
            <a:endParaRPr lang="en-US" dirty="0" smtClean="0"/>
          </a:p>
          <a:p>
            <a:r>
              <a:rPr lang="en-US" dirty="0" smtClean="0"/>
              <a:t>Require a fair amount of up front design, which many managers are not able to envision or not willing to invest in. Most EAI projects usually start off as point-to-point efforts, very soon becoming unmanageable as the number of applications increase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EAI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Microsoft based – MS </a:t>
            </a:r>
            <a:r>
              <a:rPr lang="en-US" dirty="0" err="1" smtClean="0"/>
              <a:t>Biztalk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TIBCO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Aqualogic</a:t>
            </a:r>
            <a:r>
              <a:rPr lang="en-US" dirty="0" smtClean="0"/>
              <a:t> Service Bus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Jitterbit</a:t>
            </a:r>
            <a:r>
              <a:rPr lang="en-US" dirty="0" smtClean="0"/>
              <a:t> Integration Engine</a:t>
            </a:r>
          </a:p>
          <a:p>
            <a:pPr lvl="1"/>
            <a:r>
              <a:rPr lang="en-US" dirty="0" err="1" smtClean="0"/>
              <a:t>MuleSource</a:t>
            </a:r>
            <a:endParaRPr lang="en-US" dirty="0" smtClean="0"/>
          </a:p>
          <a:p>
            <a:pPr lvl="1"/>
            <a:r>
              <a:rPr lang="en-US" dirty="0" smtClean="0"/>
              <a:t>Open Adapter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EAI: Proprietary vs. Open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MS </a:t>
            </a:r>
            <a:r>
              <a:rPr lang="en-US" dirty="0" err="1" smtClean="0"/>
              <a:t>Biztalk</a:t>
            </a:r>
            <a:r>
              <a:rPr lang="en-US" dirty="0" smtClean="0"/>
              <a:t> Server – JPA</a:t>
            </a:r>
          </a:p>
          <a:p>
            <a:r>
              <a:rPr lang="en-US" dirty="0" smtClean="0"/>
              <a:t>Java Based (XMB) – EGAG</a:t>
            </a:r>
          </a:p>
          <a:p>
            <a:r>
              <a:rPr lang="en-US" dirty="0" err="1" smtClean="0"/>
              <a:t>Webmethods</a:t>
            </a:r>
            <a:r>
              <a:rPr lang="en-US" dirty="0" smtClean="0"/>
              <a:t> – JANM</a:t>
            </a:r>
          </a:p>
          <a:p>
            <a:r>
              <a:rPr lang="en-US" dirty="0" smtClean="0"/>
              <a:t>HL7 Integration Engine – MOH/</a:t>
            </a:r>
            <a:r>
              <a:rPr lang="en-US" dirty="0" err="1" smtClean="0"/>
              <a:t>MDeC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 of EAI  in Malaysian Government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1256</TotalTime>
  <Words>505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ENTERPRISE APPLICATION INTEGRATION (EAI)</vt:lpstr>
      <vt:lpstr>Table of Content</vt:lpstr>
      <vt:lpstr>What is EAI?</vt:lpstr>
      <vt:lpstr>Overview of EAI</vt:lpstr>
      <vt:lpstr>The Significant of EAI</vt:lpstr>
      <vt:lpstr>Advantages of EAI</vt:lpstr>
      <vt:lpstr>Drawbacks of EAI</vt:lpstr>
      <vt:lpstr>EAI: Proprietary vs. Open Source</vt:lpstr>
      <vt:lpstr>The Use of EAI  in Malaysian Government</vt:lpstr>
      <vt:lpstr>Integrating Cross Flatform Applications</vt:lpstr>
      <vt:lpstr>Human Resource Integration Solution (JPA and JPN)</vt:lpstr>
      <vt:lpstr>Integrating Cross Flatform Applications</vt:lpstr>
      <vt:lpstr>Human Resource Integration Solution (JPA and Hospital Putrajaya)</vt:lpstr>
      <vt:lpstr>Slide 14</vt:lpstr>
    </vt:vector>
  </TitlesOfParts>
  <Company>azwan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INTEGRATION APPLICATION (EIA)</dc:title>
  <dc:creator>azwan</dc:creator>
  <cp:lastModifiedBy>azwan</cp:lastModifiedBy>
  <cp:revision>45</cp:revision>
  <dcterms:created xsi:type="dcterms:W3CDTF">2009-08-15T14:09:22Z</dcterms:created>
  <dcterms:modified xsi:type="dcterms:W3CDTF">2009-08-24T08:15:56Z</dcterms:modified>
</cp:coreProperties>
</file>