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0" r:id="rId6"/>
    <p:sldId id="299" r:id="rId7"/>
    <p:sldId id="301" r:id="rId8"/>
    <p:sldId id="302" r:id="rId9"/>
    <p:sldId id="303" r:id="rId10"/>
    <p:sldId id="304" r:id="rId11"/>
    <p:sldId id="305" r:id="rId12"/>
    <p:sldId id="307" r:id="rId13"/>
    <p:sldId id="306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F8"/>
    <a:srgbClr val="E0F2F5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1" d="100"/>
          <a:sy n="91" d="100"/>
        </p:scale>
        <p:origin x="624" y="4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19272" y="611184"/>
            <a:ext cx="5400600" cy="1080121"/>
          </a:xfrm>
        </p:spPr>
        <p:txBody>
          <a:bodyPr/>
          <a:lstStyle/>
          <a:p>
            <a:r>
              <a:rPr lang="en-US" altLang="ko-KR" sz="2200" dirty="0">
                <a:latin typeface="Franklin Gothic Demi" panose="020B0703020102020204" pitchFamily="34" charset="0"/>
                <a:ea typeface="맑은 고딕" pitchFamily="50" charset="-127"/>
              </a:rPr>
              <a:t>Perancangan Aplikasi </a:t>
            </a:r>
            <a:r>
              <a:rPr lang="en-US" altLang="ko-KR" sz="2200" i="1" dirty="0">
                <a:latin typeface="Franklin Gothic Demi" panose="020B0703020102020204" pitchFamily="34" charset="0"/>
                <a:ea typeface="맑은 고딕" pitchFamily="50" charset="-127"/>
              </a:rPr>
              <a:t>Personal Branding </a:t>
            </a:r>
            <a:r>
              <a:rPr lang="en-US" altLang="ko-KR" sz="2200" dirty="0">
                <a:latin typeface="Franklin Gothic Demi" panose="020B0703020102020204" pitchFamily="34" charset="0"/>
                <a:ea typeface="맑은 고딕" pitchFamily="50" charset="-127"/>
              </a:rPr>
              <a:t>Pada Mahasiswa dan Alumni UIN Alauddin Makassar</a:t>
            </a:r>
            <a:endParaRPr lang="en-US" altLang="ko-KR" sz="2200" dirty="0">
              <a:latin typeface="Franklin Gothic Demi" panose="020B0703020102020204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107504" y="4803998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FD6B-C383-46D0-90CE-907C5238230D}"/>
              </a:ext>
            </a:extLst>
          </p:cNvPr>
          <p:cNvSpPr/>
          <p:nvPr/>
        </p:nvSpPr>
        <p:spPr>
          <a:xfrm>
            <a:off x="3228459" y="2256538"/>
            <a:ext cx="5664021" cy="24034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DC06A31-D452-498F-981C-47362968BBEE}"/>
              </a:ext>
            </a:extLst>
          </p:cNvPr>
          <p:cNvSpPr txBox="1">
            <a:spLocks/>
          </p:cNvSpPr>
          <p:nvPr/>
        </p:nvSpPr>
        <p:spPr>
          <a:xfrm>
            <a:off x="3291619" y="2400548"/>
            <a:ext cx="4572000" cy="4371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Muhammad Azwar Bahar (60900116085)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91619" y="2931790"/>
            <a:ext cx="5600861" cy="256887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Pembimbing I 	: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Syahbuddin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S.Kom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.,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M.Kom</a:t>
            </a:r>
            <a:endParaRPr lang="en-ID" dirty="0">
              <a:solidFill>
                <a:srgbClr val="32AEB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1A9DF-3466-4AB5-98CA-7AE640250D73}"/>
              </a:ext>
            </a:extLst>
          </p:cNvPr>
          <p:cNvSpPr txBox="1">
            <a:spLocks/>
          </p:cNvSpPr>
          <p:nvPr/>
        </p:nvSpPr>
        <p:spPr>
          <a:xfrm>
            <a:off x="3291619" y="3296968"/>
            <a:ext cx="5600861" cy="28289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Pembimbing II	: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Zulkarnaim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Masyhur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S.Kom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.,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M.Kom</a:t>
            </a:r>
            <a:endParaRPr lang="en-ID" dirty="0">
              <a:solidFill>
                <a:srgbClr val="32AEB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DDD5068-0260-4D65-B7B3-D4C50023D7F7}"/>
              </a:ext>
            </a:extLst>
          </p:cNvPr>
          <p:cNvSpPr txBox="1">
            <a:spLocks/>
          </p:cNvSpPr>
          <p:nvPr/>
        </p:nvSpPr>
        <p:spPr>
          <a:xfrm>
            <a:off x="3291619" y="3667442"/>
            <a:ext cx="5600861" cy="2568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Penguji I		: Faisal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Akib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S.Kom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.,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M.Kom</a:t>
            </a:r>
            <a:endParaRPr lang="en-ID" dirty="0">
              <a:solidFill>
                <a:srgbClr val="32AEB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D1DC843-4B87-4E3F-A58C-567EB3941786}"/>
              </a:ext>
            </a:extLst>
          </p:cNvPr>
          <p:cNvSpPr txBox="1">
            <a:spLocks/>
          </p:cNvSpPr>
          <p:nvPr/>
        </p:nvSpPr>
        <p:spPr>
          <a:xfrm>
            <a:off x="3291619" y="4032620"/>
            <a:ext cx="5600861" cy="28289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Penguji II		: Dr. </a:t>
            </a:r>
            <a:r>
              <a:rPr lang="en-ID" dirty="0" err="1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Musyfikah</a:t>
            </a:r>
            <a:r>
              <a:rPr lang="en-ID" dirty="0">
                <a:solidFill>
                  <a:srgbClr val="32AE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Ilyas, S.H.I., M.H.I.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Rumusan Masalah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367864" y="144986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44815" y="1353171"/>
            <a:ext cx="4787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 Merancang sistem aplikasi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personal branding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berisi kemampuan dan keahlian untuk mahasiswa dan alumni UIN Alauddin Makassar melakukan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personal branding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agar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bebeas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menyatakan bakat kemampuan dan kelebihan yang mereka miliki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34460" y="150706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AB9E6E-831C-45EE-A9FD-A510A0081085}"/>
              </a:ext>
            </a:extLst>
          </p:cNvPr>
          <p:cNvSpPr/>
          <p:nvPr/>
        </p:nvSpPr>
        <p:spPr>
          <a:xfrm>
            <a:off x="3367864" y="350785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20F060-ACAB-4592-A693-09C7A8C14828}"/>
              </a:ext>
            </a:extLst>
          </p:cNvPr>
          <p:cNvSpPr txBox="1"/>
          <p:nvPr/>
        </p:nvSpPr>
        <p:spPr>
          <a:xfrm>
            <a:off x="4044815" y="3411165"/>
            <a:ext cx="478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 mempermudah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recruiter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 pencarian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telent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berdasarkan kriteria yang ditentukan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C17206-78BB-4C6E-A48E-9B429B9D5894}"/>
              </a:ext>
            </a:extLst>
          </p:cNvPr>
          <p:cNvSpPr txBox="1"/>
          <p:nvPr/>
        </p:nvSpPr>
        <p:spPr>
          <a:xfrm>
            <a:off x="3334460" y="356505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0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Fokus Penelitian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80244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00683" y="1707654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Sistem yang akan dibuat berjalan pada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platform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Android dan Website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E62C04-1F98-404E-A08C-7FB99510A6B9}"/>
              </a:ext>
            </a:extLst>
          </p:cNvPr>
          <p:cNvSpPr/>
          <p:nvPr/>
        </p:nvSpPr>
        <p:spPr>
          <a:xfrm>
            <a:off x="652611" y="300379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B669C-5672-4558-AE79-8C8BBE4D26E9}"/>
              </a:ext>
            </a:extLst>
          </p:cNvPr>
          <p:cNvSpPr txBox="1"/>
          <p:nvPr/>
        </p:nvSpPr>
        <p:spPr>
          <a:xfrm>
            <a:off x="1300683" y="3003798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Pengguna utama pada sistem yang akan dibuat adalah mahasiswa atau alumni UIN Alauddin Makassar	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1F6B6-5A49-4956-83EE-F36517A4B7C8}"/>
              </a:ext>
            </a:extLst>
          </p:cNvPr>
          <p:cNvSpPr txBox="1"/>
          <p:nvPr/>
        </p:nvSpPr>
        <p:spPr>
          <a:xfrm>
            <a:off x="619207" y="306938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CB5E616-3240-495D-B0F4-BCE1F7DD50E8}"/>
              </a:ext>
            </a:extLst>
          </p:cNvPr>
          <p:cNvSpPr/>
          <p:nvPr/>
        </p:nvSpPr>
        <p:spPr>
          <a:xfrm>
            <a:off x="5181468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5EDE5-A71C-4C55-B626-AA3C626B9672}"/>
              </a:ext>
            </a:extLst>
          </p:cNvPr>
          <p:cNvSpPr txBox="1"/>
          <p:nvPr/>
        </p:nvSpPr>
        <p:spPr>
          <a:xfrm>
            <a:off x="5829540" y="1707654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Sistem ini dapat memberikan informasi terkait kemampuan dan bakat mahasiswa UIN Alauddin Makassar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B9154-6A19-4DC4-AB48-71B9D2780863}"/>
              </a:ext>
            </a:extLst>
          </p:cNvPr>
          <p:cNvSpPr txBox="1"/>
          <p:nvPr/>
        </p:nvSpPr>
        <p:spPr>
          <a:xfrm>
            <a:off x="5148064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F159EF-3C25-4DBC-BC1E-A0A84561481A}"/>
              </a:ext>
            </a:extLst>
          </p:cNvPr>
          <p:cNvSpPr/>
          <p:nvPr/>
        </p:nvSpPr>
        <p:spPr>
          <a:xfrm>
            <a:off x="5181468" y="300379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F17499-F5F8-4054-BDBD-5E7D89A194B7}"/>
              </a:ext>
            </a:extLst>
          </p:cNvPr>
          <p:cNvSpPr txBox="1"/>
          <p:nvPr/>
        </p:nvSpPr>
        <p:spPr>
          <a:xfrm>
            <a:off x="5829540" y="3003798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Sistem ini juga dapat menjadi sumber informasi yang valid tentang info kampus maupun informasi umum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E0D983-A53B-4708-AB10-1AF061669668}"/>
              </a:ext>
            </a:extLst>
          </p:cNvPr>
          <p:cNvSpPr txBox="1"/>
          <p:nvPr/>
        </p:nvSpPr>
        <p:spPr>
          <a:xfrm>
            <a:off x="5148064" y="306938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Kajian Pustaka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092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Lestai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1560" y="1727893"/>
            <a:ext cx="1734772" cy="1439814"/>
            <a:chOff x="2063141" y="1065139"/>
            <a:chExt cx="1734772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Rancang Bangun Aplikasi Pemilihan Minat Bakat Pada SMA Negeri 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Tinggimocong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Berbasis Web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266A718-306A-4906-9CC8-DC1160ECF4AF}"/>
              </a:ext>
            </a:extLst>
          </p:cNvPr>
          <p:cNvSpPr txBox="1"/>
          <p:nvPr/>
        </p:nvSpPr>
        <p:spPr>
          <a:xfrm>
            <a:off x="3358515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Indiarto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4B0D72-5C85-495E-999D-4A8E24FCEC73}"/>
              </a:ext>
            </a:extLst>
          </p:cNvPr>
          <p:cNvGrpSpPr/>
          <p:nvPr/>
        </p:nvGrpSpPr>
        <p:grpSpPr>
          <a:xfrm>
            <a:off x="3458338" y="1727893"/>
            <a:ext cx="1734772" cy="1255148"/>
            <a:chOff x="2063141" y="1065139"/>
            <a:chExt cx="1734772" cy="12551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839EAC-ACE7-4B8B-9E87-681DEE39FBB0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Pengembangan Aplikasi Penyedia Informasi Lowongan Kerja Berbasis Desktop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2E1EB6-6C82-44F6-BD88-015B89F15157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D389657-5873-46FB-B92C-D35A3ADE22C6}"/>
              </a:ext>
            </a:extLst>
          </p:cNvPr>
          <p:cNvSpPr txBox="1"/>
          <p:nvPr/>
        </p:nvSpPr>
        <p:spPr>
          <a:xfrm>
            <a:off x="6077232" y="1380006"/>
            <a:ext cx="261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Julianto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Fhatoni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, 2019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2F51F9-E574-4708-9B09-97BF4111ECBF}"/>
              </a:ext>
            </a:extLst>
          </p:cNvPr>
          <p:cNvGrpSpPr/>
          <p:nvPr/>
        </p:nvGrpSpPr>
        <p:grpSpPr>
          <a:xfrm>
            <a:off x="6516216" y="1717526"/>
            <a:ext cx="1734772" cy="1439814"/>
            <a:chOff x="2063141" y="1065139"/>
            <a:chExt cx="1734772" cy="14398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489F1-ABDF-449B-AE1A-4CB46A0C76BA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 Informasi Pendataan Minat Bakat dan Prestasi Pemuda di Bidang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Olahraga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Seni Kebudayaan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Ilir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736FCC-F851-4EE3-A931-AFBC1C1793BB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96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Kajian Pustaka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092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Lestai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1560" y="1727893"/>
            <a:ext cx="1734772" cy="1439814"/>
            <a:chOff x="2063141" y="1065139"/>
            <a:chExt cx="1734772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Rancang Bangun Aplikasi Pemilihan Minat Bakat Pada SMA Negeri 1 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Tinggimocong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Berbasis Web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266A718-306A-4906-9CC8-DC1160ECF4AF}"/>
              </a:ext>
            </a:extLst>
          </p:cNvPr>
          <p:cNvSpPr txBox="1"/>
          <p:nvPr/>
        </p:nvSpPr>
        <p:spPr>
          <a:xfrm>
            <a:off x="3358515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Indiarto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4B0D72-5C85-495E-999D-4A8E24FCEC73}"/>
              </a:ext>
            </a:extLst>
          </p:cNvPr>
          <p:cNvGrpSpPr/>
          <p:nvPr/>
        </p:nvGrpSpPr>
        <p:grpSpPr>
          <a:xfrm>
            <a:off x="3458338" y="1727893"/>
            <a:ext cx="1734772" cy="1255148"/>
            <a:chOff x="2063141" y="1065139"/>
            <a:chExt cx="1734772" cy="12551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839EAC-ACE7-4B8B-9E87-681DEE39FBB0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Pengembangan Aplikasi Penyedia Informasi Lowongan Kerja Berbasis Desktop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2E1EB6-6C82-44F6-BD88-015B89F15157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D389657-5873-46FB-B92C-D35A3ADE22C6}"/>
              </a:ext>
            </a:extLst>
          </p:cNvPr>
          <p:cNvSpPr txBox="1"/>
          <p:nvPr/>
        </p:nvSpPr>
        <p:spPr>
          <a:xfrm>
            <a:off x="6077232" y="1380006"/>
            <a:ext cx="261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Julianto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Fhatoni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, 2019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2F51F9-E574-4708-9B09-97BF4111ECBF}"/>
              </a:ext>
            </a:extLst>
          </p:cNvPr>
          <p:cNvGrpSpPr/>
          <p:nvPr/>
        </p:nvGrpSpPr>
        <p:grpSpPr>
          <a:xfrm>
            <a:off x="6516216" y="1717526"/>
            <a:ext cx="1734772" cy="1439814"/>
            <a:chOff x="2063141" y="1065139"/>
            <a:chExt cx="1734772" cy="14398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489F1-ABDF-449B-AE1A-4CB46A0C76BA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 Informasi Pendataan Minat Bakat dan Prestasi Pemuda di Bidang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Olahraga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Seni Kebudayaan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Ilir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736FCC-F851-4EE3-A931-AFBC1C1793BB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Kajian Pustaka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092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Lestai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1560" y="1727893"/>
            <a:ext cx="1734772" cy="1439814"/>
            <a:chOff x="2063141" y="1065139"/>
            <a:chExt cx="1734772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Rancang Bangun Aplikasi Pemilihan Minat Bakat Pada SMA Negeri 1 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Tinggimocong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Berbasis Web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266A718-306A-4906-9CC8-DC1160ECF4AF}"/>
              </a:ext>
            </a:extLst>
          </p:cNvPr>
          <p:cNvSpPr txBox="1"/>
          <p:nvPr/>
        </p:nvSpPr>
        <p:spPr>
          <a:xfrm>
            <a:off x="3358515" y="1409749"/>
            <a:ext cx="19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Indiarto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, 2016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4B0D72-5C85-495E-999D-4A8E24FCEC73}"/>
              </a:ext>
            </a:extLst>
          </p:cNvPr>
          <p:cNvGrpSpPr/>
          <p:nvPr/>
        </p:nvGrpSpPr>
        <p:grpSpPr>
          <a:xfrm>
            <a:off x="3458338" y="1727893"/>
            <a:ext cx="1734772" cy="1255148"/>
            <a:chOff x="2063141" y="1065139"/>
            <a:chExt cx="1734772" cy="12551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839EAC-ACE7-4B8B-9E87-681DEE39FBB0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Pengembangan Aplikasi Penyedia Informasi Lowongan Kerja Berbasis Desktop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2E1EB6-6C82-44F6-BD88-015B89F15157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D389657-5873-46FB-B92C-D35A3ADE22C6}"/>
              </a:ext>
            </a:extLst>
          </p:cNvPr>
          <p:cNvSpPr txBox="1"/>
          <p:nvPr/>
        </p:nvSpPr>
        <p:spPr>
          <a:xfrm>
            <a:off x="6077232" y="1380006"/>
            <a:ext cx="261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Julianto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&amp;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Fhatoni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 , 2019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2F51F9-E574-4708-9B09-97BF4111ECBF}"/>
              </a:ext>
            </a:extLst>
          </p:cNvPr>
          <p:cNvGrpSpPr/>
          <p:nvPr/>
        </p:nvGrpSpPr>
        <p:grpSpPr>
          <a:xfrm>
            <a:off x="6516216" y="1717526"/>
            <a:ext cx="1734772" cy="1439814"/>
            <a:chOff x="2063141" y="1065139"/>
            <a:chExt cx="1734772" cy="14398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489F1-ABDF-449B-AE1A-4CB46A0C76BA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Sistem Informasi Pendataan Minat Bakat dan Prestasi Pemuda di Bidang Olahraga dan Seni Kebudayaan </a:t>
              </a:r>
              <a:r>
                <a:rPr lang="en-US" altLang="ko-KR" sz="1200" dirty="0" err="1">
                  <a:cs typeface="Arial" pitchFamily="34" charset="0"/>
                </a:rPr>
                <a:t>Ogan</a:t>
              </a:r>
              <a:r>
                <a:rPr lang="en-US" altLang="ko-KR" sz="1200" dirty="0">
                  <a:cs typeface="Arial" pitchFamily="34" charset="0"/>
                </a:rPr>
                <a:t> Ilir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736FCC-F851-4EE3-A931-AFBC1C1793BB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64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C73FB-27F4-4145-803F-7373FE4BA387}"/>
              </a:ext>
            </a:extLst>
          </p:cNvPr>
          <p:cNvSpPr txBox="1">
            <a:spLocks/>
          </p:cNvSpPr>
          <p:nvPr/>
        </p:nvSpPr>
        <p:spPr>
          <a:xfrm>
            <a:off x="1835696" y="195486"/>
            <a:ext cx="5076057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Metode Penelitian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97042-1AC6-41A1-9956-90FB6571C278}"/>
              </a:ext>
            </a:extLst>
          </p:cNvPr>
          <p:cNvSpPr txBox="1"/>
          <p:nvPr/>
        </p:nvSpPr>
        <p:spPr>
          <a:xfrm>
            <a:off x="2195736" y="1563638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Jenis Penelitian  : Kualitatif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225EF-422D-420C-933D-C1FE1D26ABB1}"/>
              </a:ext>
            </a:extLst>
          </p:cNvPr>
          <p:cNvSpPr txBox="1"/>
          <p:nvPr/>
        </p:nvSpPr>
        <p:spPr>
          <a:xfrm>
            <a:off x="2195736" y="2130398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Metode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Pengimpulan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Data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	- Observasi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	- Wawancara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	- Studi Literatur</a:t>
            </a:r>
          </a:p>
        </p:txBody>
      </p:sp>
    </p:spTree>
    <p:extLst>
      <p:ext uri="{BB962C8B-B14F-4D97-AF65-F5344CB8AC3E}">
        <p14:creationId xmlns:p14="http://schemas.microsoft.com/office/powerpoint/2010/main" val="264743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C73FB-27F4-4145-803F-7373FE4BA387}"/>
              </a:ext>
            </a:extLst>
          </p:cNvPr>
          <p:cNvSpPr txBox="1">
            <a:spLocks/>
          </p:cNvSpPr>
          <p:nvPr/>
        </p:nvSpPr>
        <p:spPr>
          <a:xfrm>
            <a:off x="1835696" y="195486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Metode Pengembangan Sistem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B3FC4-DF9C-4F9E-B624-5100E86C2096}"/>
              </a:ext>
            </a:extLst>
          </p:cNvPr>
          <p:cNvSpPr txBox="1"/>
          <p:nvPr/>
        </p:nvSpPr>
        <p:spPr>
          <a:xfrm>
            <a:off x="2087724" y="892687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Agile Software Development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merupakan metodologi pengembangan perangkat lunak yang di lakukan secara iterative, Pengembangan perangkat lunak yang di lakukan harus menghasilkan suatu produk yang siap pakai namun belum memenuhi semua recruitment 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4D2B2FA3-8B34-4503-B2BF-9C88E400172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07904" y="2067694"/>
            <a:ext cx="2867194" cy="26900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47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C73FB-27F4-4145-803F-7373FE4BA387}"/>
              </a:ext>
            </a:extLst>
          </p:cNvPr>
          <p:cNvSpPr txBox="1">
            <a:spLocks/>
          </p:cNvSpPr>
          <p:nvPr/>
        </p:nvSpPr>
        <p:spPr>
          <a:xfrm>
            <a:off x="1835696" y="195486"/>
            <a:ext cx="5076057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Estimasi Waktu Penelitian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A8FB9-2360-430E-BC45-B836149E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99438"/>
            <a:ext cx="5953878" cy="39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0785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Terima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43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12347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Latar Belakang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E9044-F749-4BED-B668-F8986135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43" y="3361965"/>
            <a:ext cx="6145399" cy="864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DB4C2EF-4C9C-4279-B35A-D568D49A8C33}"/>
              </a:ext>
            </a:extLst>
          </p:cNvPr>
          <p:cNvSpPr txBox="1"/>
          <p:nvPr/>
        </p:nvSpPr>
        <p:spPr>
          <a:xfrm>
            <a:off x="2494758" y="9948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Title 2">
            <a:extLst>
              <a:ext uri="{FF2B5EF4-FFF2-40B4-BE49-F238E27FC236}">
                <a16:creationId xmlns:a16="http://schemas.microsoft.com/office/drawing/2014/main" id="{7ABEFC5E-AD53-4DBC-8A28-C1E709211001}"/>
              </a:ext>
            </a:extLst>
          </p:cNvPr>
          <p:cNvSpPr txBox="1">
            <a:spLocks/>
          </p:cNvSpPr>
          <p:nvPr/>
        </p:nvSpPr>
        <p:spPr>
          <a:xfrm>
            <a:off x="2494758" y="185167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Sulit menemukan talent mahasiswa ataupun </a:t>
            </a:r>
          </a:p>
          <a:p>
            <a:pPr algn="l"/>
            <a:r>
              <a:rPr lang="en-US" sz="1800" dirty="0">
                <a:cs typeface="Arial" pitchFamily="34" charset="0"/>
              </a:rPr>
              <a:t> </a:t>
            </a:r>
            <a:r>
              <a:rPr lang="en-US" sz="1800" i="1" dirty="0">
                <a:cs typeface="Arial" pitchFamily="34" charset="0"/>
              </a:rPr>
              <a:t>fresh graduate </a:t>
            </a:r>
            <a:r>
              <a:rPr lang="en-US" sz="1800" dirty="0">
                <a:cs typeface="Arial" pitchFamily="34" charset="0"/>
              </a:rPr>
              <a:t>yang berbakat dan yang memiliki potensi</a:t>
            </a:r>
            <a:endParaRPr lang="en-US" sz="1800" i="1" dirty="0">
              <a:cs typeface="Arial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4081563-67B3-46C8-9BC3-F07E096EBA00}"/>
              </a:ext>
            </a:extLst>
          </p:cNvPr>
          <p:cNvSpPr txBox="1"/>
          <p:nvPr/>
        </p:nvSpPr>
        <p:spPr>
          <a:xfrm rot="10800000">
            <a:off x="7740352" y="1618115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872ECD36-16A0-40A6-8F95-48436C96F7B2}"/>
              </a:ext>
            </a:extLst>
          </p:cNvPr>
          <p:cNvSpPr txBox="1">
            <a:spLocks/>
          </p:cNvSpPr>
          <p:nvPr/>
        </p:nvSpPr>
        <p:spPr>
          <a:xfrm>
            <a:off x="2424419" y="4397567"/>
            <a:ext cx="5616624" cy="2160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Bahnschrift" panose="020B0502040204020203" pitchFamily="34" charset="0"/>
              </a:rPr>
              <a:t>Analisis Minat Belajar dan Bakat Terhadap Hasil Belajar Matematika Siswa (2016)</a:t>
            </a:r>
            <a:endParaRPr lang="en-US" altLang="ko-KR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2A15FB-DA4C-4DAB-B8D4-BF809B848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7" r="12405"/>
          <a:stretch/>
        </p:blipFill>
        <p:spPr bwMode="auto">
          <a:xfrm>
            <a:off x="-756591" y="0"/>
            <a:ext cx="4464497" cy="5236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F860C-F663-414F-A5DD-C93C933C1C37}"/>
              </a:ext>
            </a:extLst>
          </p:cNvPr>
          <p:cNvSpPr/>
          <p:nvPr/>
        </p:nvSpPr>
        <p:spPr>
          <a:xfrm>
            <a:off x="-756592" y="0"/>
            <a:ext cx="4464497" cy="5143500"/>
          </a:xfrm>
          <a:prstGeom prst="rect">
            <a:avLst/>
          </a:prstGeom>
          <a:gradFill>
            <a:gsLst>
              <a:gs pos="0">
                <a:srgbClr val="DEEAF8">
                  <a:alpha val="92941"/>
                </a:srgbClr>
              </a:gs>
              <a:gs pos="85000">
                <a:srgbClr val="E0F2F5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5D15710-BC84-4AEC-8436-1BD689731B33}"/>
              </a:ext>
            </a:extLst>
          </p:cNvPr>
          <p:cNvSpPr txBox="1">
            <a:spLocks/>
          </p:cNvSpPr>
          <p:nvPr/>
        </p:nvSpPr>
        <p:spPr>
          <a:xfrm>
            <a:off x="4573846" y="3159162"/>
            <a:ext cx="1626649" cy="51331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 Black" panose="020B0A04020102020204" pitchFamily="34" charset="0"/>
                <a:cs typeface="Arial" pitchFamily="34" charset="0"/>
              </a:rPr>
              <a:t>7 Fakultas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CC3EC-3F2D-4725-80CB-2F1F085B4AF5}"/>
              </a:ext>
            </a:extLst>
          </p:cNvPr>
          <p:cNvSpPr txBox="1"/>
          <p:nvPr/>
        </p:nvSpPr>
        <p:spPr>
          <a:xfrm>
            <a:off x="4211960" y="77155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Setiap Manusia Memiliki bakat kemampuan dan kelebihan masing-masing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12AFD2B-F05A-4E0C-B987-78948F1EAD79}"/>
              </a:ext>
            </a:extLst>
          </p:cNvPr>
          <p:cNvSpPr txBox="1">
            <a:spLocks/>
          </p:cNvSpPr>
          <p:nvPr/>
        </p:nvSpPr>
        <p:spPr>
          <a:xfrm>
            <a:off x="6464171" y="3104910"/>
            <a:ext cx="2016225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 Black" panose="020B0A04020102020204" pitchFamily="34" charset="0"/>
                <a:cs typeface="Arial" pitchFamily="34" charset="0"/>
              </a:rPr>
              <a:t>12 UKM</a:t>
            </a:r>
          </a:p>
        </p:txBody>
      </p:sp>
      <p:grpSp>
        <p:nvGrpSpPr>
          <p:cNvPr id="13" name="Google Shape;14106;p53">
            <a:extLst>
              <a:ext uri="{FF2B5EF4-FFF2-40B4-BE49-F238E27FC236}">
                <a16:creationId xmlns:a16="http://schemas.microsoft.com/office/drawing/2014/main" id="{D19096C0-FDA3-4B4F-8DFC-D12D20EAEE3E}"/>
              </a:ext>
            </a:extLst>
          </p:cNvPr>
          <p:cNvGrpSpPr/>
          <p:nvPr/>
        </p:nvGrpSpPr>
        <p:grpSpPr>
          <a:xfrm>
            <a:off x="6394248" y="2484075"/>
            <a:ext cx="864096" cy="723288"/>
            <a:chOff x="5302988" y="3389839"/>
            <a:chExt cx="394609" cy="286523"/>
          </a:xfrm>
        </p:grpSpPr>
        <p:sp>
          <p:nvSpPr>
            <p:cNvPr id="14" name="Google Shape;14107;p53">
              <a:extLst>
                <a:ext uri="{FF2B5EF4-FFF2-40B4-BE49-F238E27FC236}">
                  <a16:creationId xmlns:a16="http://schemas.microsoft.com/office/drawing/2014/main" id="{21850CFE-522F-4623-9A9D-04B39BE389E4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108;p53">
              <a:extLst>
                <a:ext uri="{FF2B5EF4-FFF2-40B4-BE49-F238E27FC236}">
                  <a16:creationId xmlns:a16="http://schemas.microsoft.com/office/drawing/2014/main" id="{A70FEB3C-1088-4292-87E2-B139CF6374FD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109;p53">
              <a:extLst>
                <a:ext uri="{FF2B5EF4-FFF2-40B4-BE49-F238E27FC236}">
                  <a16:creationId xmlns:a16="http://schemas.microsoft.com/office/drawing/2014/main" id="{5BE7EC92-ECBD-45F5-A189-9177BD043252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110;p53">
              <a:extLst>
                <a:ext uri="{FF2B5EF4-FFF2-40B4-BE49-F238E27FC236}">
                  <a16:creationId xmlns:a16="http://schemas.microsoft.com/office/drawing/2014/main" id="{C1489FB4-3462-4FBF-A99E-989FDD181261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11;p53">
              <a:extLst>
                <a:ext uri="{FF2B5EF4-FFF2-40B4-BE49-F238E27FC236}">
                  <a16:creationId xmlns:a16="http://schemas.microsoft.com/office/drawing/2014/main" id="{BCCDB795-2AE9-49B2-9027-176FDB6BEDDE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12;p53">
              <a:extLst>
                <a:ext uri="{FF2B5EF4-FFF2-40B4-BE49-F238E27FC236}">
                  <a16:creationId xmlns:a16="http://schemas.microsoft.com/office/drawing/2014/main" id="{9391B57C-1907-4444-B7BB-083E56BA0B5A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13;p53">
              <a:extLst>
                <a:ext uri="{FF2B5EF4-FFF2-40B4-BE49-F238E27FC236}">
                  <a16:creationId xmlns:a16="http://schemas.microsoft.com/office/drawing/2014/main" id="{7C7AD4C5-F07C-42E1-845B-1820B0F7388F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14;p53">
              <a:extLst>
                <a:ext uri="{FF2B5EF4-FFF2-40B4-BE49-F238E27FC236}">
                  <a16:creationId xmlns:a16="http://schemas.microsoft.com/office/drawing/2014/main" id="{E7FE04F6-501A-4D90-B95B-E9F1EFBEB433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115;p53">
              <a:extLst>
                <a:ext uri="{FF2B5EF4-FFF2-40B4-BE49-F238E27FC236}">
                  <a16:creationId xmlns:a16="http://schemas.microsoft.com/office/drawing/2014/main" id="{1617A662-B6A5-46BE-A213-E8EC9F76CF00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116;p53">
              <a:extLst>
                <a:ext uri="{FF2B5EF4-FFF2-40B4-BE49-F238E27FC236}">
                  <a16:creationId xmlns:a16="http://schemas.microsoft.com/office/drawing/2014/main" id="{91B6B997-6499-461E-8732-34343D81AA67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117;p53">
              <a:extLst>
                <a:ext uri="{FF2B5EF4-FFF2-40B4-BE49-F238E27FC236}">
                  <a16:creationId xmlns:a16="http://schemas.microsoft.com/office/drawing/2014/main" id="{DA845CF2-CAC9-452C-B022-0AC52874E377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18;p53">
              <a:extLst>
                <a:ext uri="{FF2B5EF4-FFF2-40B4-BE49-F238E27FC236}">
                  <a16:creationId xmlns:a16="http://schemas.microsoft.com/office/drawing/2014/main" id="{73D844EE-B32F-4234-8D11-0ABB8CB13668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19;p53">
              <a:extLst>
                <a:ext uri="{FF2B5EF4-FFF2-40B4-BE49-F238E27FC236}">
                  <a16:creationId xmlns:a16="http://schemas.microsoft.com/office/drawing/2014/main" id="{58169964-C542-4F32-BB18-24B05D1B0B21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120;p53">
              <a:extLst>
                <a:ext uri="{FF2B5EF4-FFF2-40B4-BE49-F238E27FC236}">
                  <a16:creationId xmlns:a16="http://schemas.microsoft.com/office/drawing/2014/main" id="{320A6DBB-11D7-4F89-9BAC-45909E85D1F8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121;p53">
              <a:extLst>
                <a:ext uri="{FF2B5EF4-FFF2-40B4-BE49-F238E27FC236}">
                  <a16:creationId xmlns:a16="http://schemas.microsoft.com/office/drawing/2014/main" id="{4CE2492D-4E7D-40CF-877B-73D833C4B8C1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22;p53">
              <a:extLst>
                <a:ext uri="{FF2B5EF4-FFF2-40B4-BE49-F238E27FC236}">
                  <a16:creationId xmlns:a16="http://schemas.microsoft.com/office/drawing/2014/main" id="{844CD0F7-CDA8-4F18-AA45-03EC02BE39AD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23;p53">
              <a:extLst>
                <a:ext uri="{FF2B5EF4-FFF2-40B4-BE49-F238E27FC236}">
                  <a16:creationId xmlns:a16="http://schemas.microsoft.com/office/drawing/2014/main" id="{4B8E1074-0586-4FDB-A0B2-5D77B15E0A7F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4;p53">
              <a:extLst>
                <a:ext uri="{FF2B5EF4-FFF2-40B4-BE49-F238E27FC236}">
                  <a16:creationId xmlns:a16="http://schemas.microsoft.com/office/drawing/2014/main" id="{B8BF024A-383A-4068-B17A-9EF1409E8F2B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5;p53">
              <a:extLst>
                <a:ext uri="{FF2B5EF4-FFF2-40B4-BE49-F238E27FC236}">
                  <a16:creationId xmlns:a16="http://schemas.microsoft.com/office/drawing/2014/main" id="{298849B5-EA68-4752-830F-9060B96E33F1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6;p53">
              <a:extLst>
                <a:ext uri="{FF2B5EF4-FFF2-40B4-BE49-F238E27FC236}">
                  <a16:creationId xmlns:a16="http://schemas.microsoft.com/office/drawing/2014/main" id="{10C82165-F562-44A6-8872-B495679A0441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27;p53">
              <a:extLst>
                <a:ext uri="{FF2B5EF4-FFF2-40B4-BE49-F238E27FC236}">
                  <a16:creationId xmlns:a16="http://schemas.microsoft.com/office/drawing/2014/main" id="{78CC6924-7553-4FFE-B89F-C0CB2141F2C6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8;p53">
              <a:extLst>
                <a:ext uri="{FF2B5EF4-FFF2-40B4-BE49-F238E27FC236}">
                  <a16:creationId xmlns:a16="http://schemas.microsoft.com/office/drawing/2014/main" id="{7AFECECD-190A-408F-86FD-F7B53AD5585F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9;p53">
              <a:extLst>
                <a:ext uri="{FF2B5EF4-FFF2-40B4-BE49-F238E27FC236}">
                  <a16:creationId xmlns:a16="http://schemas.microsoft.com/office/drawing/2014/main" id="{A3162BFE-06DA-4B68-97AE-5AF8176F4AF0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0;p53">
              <a:extLst>
                <a:ext uri="{FF2B5EF4-FFF2-40B4-BE49-F238E27FC236}">
                  <a16:creationId xmlns:a16="http://schemas.microsoft.com/office/drawing/2014/main" id="{F26D7AF5-1157-4910-B0A9-8709B8A27BCB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31;p53">
              <a:extLst>
                <a:ext uri="{FF2B5EF4-FFF2-40B4-BE49-F238E27FC236}">
                  <a16:creationId xmlns:a16="http://schemas.microsoft.com/office/drawing/2014/main" id="{B84429DF-BAD9-415F-B2FB-2143F13A2225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32;p53">
              <a:extLst>
                <a:ext uri="{FF2B5EF4-FFF2-40B4-BE49-F238E27FC236}">
                  <a16:creationId xmlns:a16="http://schemas.microsoft.com/office/drawing/2014/main" id="{D5D0E179-232D-4EE9-B782-351AD89F695D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33;p53">
              <a:extLst>
                <a:ext uri="{FF2B5EF4-FFF2-40B4-BE49-F238E27FC236}">
                  <a16:creationId xmlns:a16="http://schemas.microsoft.com/office/drawing/2014/main" id="{5CCBBC18-A7A7-4FA8-ABE8-179684B1639D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34;p53">
              <a:extLst>
                <a:ext uri="{FF2B5EF4-FFF2-40B4-BE49-F238E27FC236}">
                  <a16:creationId xmlns:a16="http://schemas.microsoft.com/office/drawing/2014/main" id="{CD9866BD-D789-4EF6-9AB6-FFFD8B454B55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35;p53">
              <a:extLst>
                <a:ext uri="{FF2B5EF4-FFF2-40B4-BE49-F238E27FC236}">
                  <a16:creationId xmlns:a16="http://schemas.microsoft.com/office/drawing/2014/main" id="{ECC789D1-FC1F-4710-A4CE-D4681DC97771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36;p53">
              <a:extLst>
                <a:ext uri="{FF2B5EF4-FFF2-40B4-BE49-F238E27FC236}">
                  <a16:creationId xmlns:a16="http://schemas.microsoft.com/office/drawing/2014/main" id="{1CB9D963-9D8B-4F95-87DA-39463A038828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37;p53">
              <a:extLst>
                <a:ext uri="{FF2B5EF4-FFF2-40B4-BE49-F238E27FC236}">
                  <a16:creationId xmlns:a16="http://schemas.microsoft.com/office/drawing/2014/main" id="{9FE4442F-E1E4-4C6B-A2F9-8907F286BEE1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38;p53">
              <a:extLst>
                <a:ext uri="{FF2B5EF4-FFF2-40B4-BE49-F238E27FC236}">
                  <a16:creationId xmlns:a16="http://schemas.microsoft.com/office/drawing/2014/main" id="{8B002DBE-DCE2-4FC2-BCBF-B531EF394B85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39;p53">
              <a:extLst>
                <a:ext uri="{FF2B5EF4-FFF2-40B4-BE49-F238E27FC236}">
                  <a16:creationId xmlns:a16="http://schemas.microsoft.com/office/drawing/2014/main" id="{02247C3E-0FAF-4931-BC95-480278FF06F0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2231;p52">
            <a:extLst>
              <a:ext uri="{FF2B5EF4-FFF2-40B4-BE49-F238E27FC236}">
                <a16:creationId xmlns:a16="http://schemas.microsoft.com/office/drawing/2014/main" id="{00B6387A-2FDC-4DFD-AD06-B1E94D029EAA}"/>
              </a:ext>
            </a:extLst>
          </p:cNvPr>
          <p:cNvGrpSpPr/>
          <p:nvPr/>
        </p:nvGrpSpPr>
        <p:grpSpPr>
          <a:xfrm>
            <a:off x="4750511" y="2455390"/>
            <a:ext cx="767471" cy="782740"/>
            <a:chOff x="2593522" y="2407029"/>
            <a:chExt cx="391606" cy="364535"/>
          </a:xfrm>
        </p:grpSpPr>
        <p:sp>
          <p:nvSpPr>
            <p:cNvPr id="48" name="Google Shape;12232;p52">
              <a:extLst>
                <a:ext uri="{FF2B5EF4-FFF2-40B4-BE49-F238E27FC236}">
                  <a16:creationId xmlns:a16="http://schemas.microsoft.com/office/drawing/2014/main" id="{CBDFF3C7-0826-440B-888D-E94C462B2A00}"/>
                </a:ext>
              </a:extLst>
            </p:cNvPr>
            <p:cNvSpPr/>
            <p:nvPr/>
          </p:nvSpPr>
          <p:spPr>
            <a:xfrm>
              <a:off x="2602641" y="2573867"/>
              <a:ext cx="97291" cy="197697"/>
            </a:xfrm>
            <a:custGeom>
              <a:avLst/>
              <a:gdLst/>
              <a:ahLst/>
              <a:cxnLst/>
              <a:rect l="l" t="t" r="r" b="b"/>
              <a:pathLst>
                <a:path w="6498" h="13204" extrusionOk="0">
                  <a:moveTo>
                    <a:pt x="1" y="0"/>
                  </a:moveTo>
                  <a:lnTo>
                    <a:pt x="1" y="12678"/>
                  </a:lnTo>
                  <a:cubicBezTo>
                    <a:pt x="1" y="12972"/>
                    <a:pt x="232" y="13203"/>
                    <a:pt x="527" y="13203"/>
                  </a:cubicBezTo>
                  <a:lnTo>
                    <a:pt x="6497" y="13203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33;p52">
              <a:extLst>
                <a:ext uri="{FF2B5EF4-FFF2-40B4-BE49-F238E27FC236}">
                  <a16:creationId xmlns:a16="http://schemas.microsoft.com/office/drawing/2014/main" id="{15C430EF-425F-4C77-8591-5414C1A44BC9}"/>
                </a:ext>
              </a:extLst>
            </p:cNvPr>
            <p:cNvSpPr/>
            <p:nvPr/>
          </p:nvSpPr>
          <p:spPr>
            <a:xfrm>
              <a:off x="2680078" y="2573867"/>
              <a:ext cx="19854" cy="156148"/>
            </a:xfrm>
            <a:custGeom>
              <a:avLst/>
              <a:gdLst/>
              <a:ahLst/>
              <a:cxnLst/>
              <a:rect l="l" t="t" r="r" b="b"/>
              <a:pathLst>
                <a:path w="1326" h="10429" extrusionOk="0">
                  <a:moveTo>
                    <a:pt x="548" y="0"/>
                  </a:moveTo>
                  <a:lnTo>
                    <a:pt x="548" y="6581"/>
                  </a:lnTo>
                  <a:cubicBezTo>
                    <a:pt x="548" y="6707"/>
                    <a:pt x="485" y="6854"/>
                    <a:pt x="379" y="6959"/>
                  </a:cubicBezTo>
                  <a:lnTo>
                    <a:pt x="169" y="7169"/>
                  </a:lnTo>
                  <a:cubicBezTo>
                    <a:pt x="64" y="7274"/>
                    <a:pt x="1" y="7401"/>
                    <a:pt x="22" y="7548"/>
                  </a:cubicBezTo>
                  <a:lnTo>
                    <a:pt x="22" y="10428"/>
                  </a:lnTo>
                  <a:lnTo>
                    <a:pt x="1325" y="10428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34;p52">
              <a:extLst>
                <a:ext uri="{FF2B5EF4-FFF2-40B4-BE49-F238E27FC236}">
                  <a16:creationId xmlns:a16="http://schemas.microsoft.com/office/drawing/2014/main" id="{C3F320AD-1EF1-46D8-B237-8D407E8D5E5D}"/>
                </a:ext>
              </a:extLst>
            </p:cNvPr>
            <p:cNvSpPr/>
            <p:nvPr/>
          </p:nvSpPr>
          <p:spPr>
            <a:xfrm>
              <a:off x="2602641" y="2742907"/>
              <a:ext cx="57629" cy="28657"/>
            </a:xfrm>
            <a:custGeom>
              <a:avLst/>
              <a:gdLst/>
              <a:ahLst/>
              <a:cxnLst/>
              <a:rect l="l" t="t" r="r" b="b"/>
              <a:pathLst>
                <a:path w="3849" h="1914" extrusionOk="0">
                  <a:moveTo>
                    <a:pt x="1" y="0"/>
                  </a:moveTo>
                  <a:lnTo>
                    <a:pt x="1" y="1388"/>
                  </a:lnTo>
                  <a:cubicBezTo>
                    <a:pt x="1" y="1682"/>
                    <a:pt x="232" y="1913"/>
                    <a:pt x="548" y="1913"/>
                  </a:cubicBezTo>
                  <a:lnTo>
                    <a:pt x="3848" y="1913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35;p52">
              <a:extLst>
                <a:ext uri="{FF2B5EF4-FFF2-40B4-BE49-F238E27FC236}">
                  <a16:creationId xmlns:a16="http://schemas.microsoft.com/office/drawing/2014/main" id="{CBDC4512-2793-4F77-BA97-B889CEEAA881}"/>
                </a:ext>
              </a:extLst>
            </p:cNvPr>
            <p:cNvSpPr/>
            <p:nvPr/>
          </p:nvSpPr>
          <p:spPr>
            <a:xfrm>
              <a:off x="2593522" y="2516552"/>
              <a:ext cx="106410" cy="57330"/>
            </a:xfrm>
            <a:custGeom>
              <a:avLst/>
              <a:gdLst/>
              <a:ahLst/>
              <a:cxnLst/>
              <a:rect l="l" t="t" r="r" b="b"/>
              <a:pathLst>
                <a:path w="7107" h="3829" extrusionOk="0">
                  <a:moveTo>
                    <a:pt x="783" y="0"/>
                  </a:moveTo>
                  <a:cubicBezTo>
                    <a:pt x="526" y="0"/>
                    <a:pt x="315" y="203"/>
                    <a:pt x="295" y="464"/>
                  </a:cubicBezTo>
                  <a:lnTo>
                    <a:pt x="42" y="3239"/>
                  </a:lnTo>
                  <a:cubicBezTo>
                    <a:pt x="0" y="3555"/>
                    <a:pt x="253" y="3828"/>
                    <a:pt x="568" y="3828"/>
                  </a:cubicBezTo>
                  <a:lnTo>
                    <a:pt x="7106" y="3828"/>
                  </a:lnTo>
                  <a:lnTo>
                    <a:pt x="7106" y="2"/>
                  </a:lnTo>
                  <a:lnTo>
                    <a:pt x="820" y="2"/>
                  </a:lnTo>
                  <a:cubicBezTo>
                    <a:pt x="808" y="1"/>
                    <a:pt x="795" y="0"/>
                    <a:pt x="783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36;p52">
              <a:extLst>
                <a:ext uri="{FF2B5EF4-FFF2-40B4-BE49-F238E27FC236}">
                  <a16:creationId xmlns:a16="http://schemas.microsoft.com/office/drawing/2014/main" id="{4BF5D092-3A66-4EC6-87EC-8DE78FCD7C51}"/>
                </a:ext>
              </a:extLst>
            </p:cNvPr>
            <p:cNvSpPr/>
            <p:nvPr/>
          </p:nvSpPr>
          <p:spPr>
            <a:xfrm>
              <a:off x="2593522" y="2516567"/>
              <a:ext cx="106410" cy="56985"/>
            </a:xfrm>
            <a:custGeom>
              <a:avLst/>
              <a:gdLst/>
              <a:ahLst/>
              <a:cxnLst/>
              <a:rect l="l" t="t" r="r" b="b"/>
              <a:pathLst>
                <a:path w="7107" h="3806" extrusionOk="0">
                  <a:moveTo>
                    <a:pt x="5719" y="1"/>
                  </a:moveTo>
                  <a:lnTo>
                    <a:pt x="5719" y="1809"/>
                  </a:lnTo>
                  <a:cubicBezTo>
                    <a:pt x="5719" y="1956"/>
                    <a:pt x="5782" y="2082"/>
                    <a:pt x="5887" y="2187"/>
                  </a:cubicBezTo>
                  <a:lnTo>
                    <a:pt x="6097" y="2397"/>
                  </a:lnTo>
                  <a:cubicBezTo>
                    <a:pt x="6181" y="2481"/>
                    <a:pt x="6244" y="2587"/>
                    <a:pt x="6244" y="2713"/>
                  </a:cubicBezTo>
                  <a:lnTo>
                    <a:pt x="84" y="2713"/>
                  </a:lnTo>
                  <a:lnTo>
                    <a:pt x="21" y="3238"/>
                  </a:lnTo>
                  <a:cubicBezTo>
                    <a:pt x="0" y="3533"/>
                    <a:pt x="232" y="3806"/>
                    <a:pt x="547" y="3806"/>
                  </a:cubicBezTo>
                  <a:lnTo>
                    <a:pt x="7106" y="3806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37;p52">
              <a:extLst>
                <a:ext uri="{FF2B5EF4-FFF2-40B4-BE49-F238E27FC236}">
                  <a16:creationId xmlns:a16="http://schemas.microsoft.com/office/drawing/2014/main" id="{EDB5907D-D349-4CBE-8E30-923430E08ECA}"/>
                </a:ext>
              </a:extLst>
            </p:cNvPr>
            <p:cNvSpPr/>
            <p:nvPr/>
          </p:nvSpPr>
          <p:spPr>
            <a:xfrm>
              <a:off x="2629726" y="2602794"/>
              <a:ext cx="43136" cy="61432"/>
            </a:xfrm>
            <a:custGeom>
              <a:avLst/>
              <a:gdLst/>
              <a:ahLst/>
              <a:cxnLst/>
              <a:rect l="l" t="t" r="r" b="b"/>
              <a:pathLst>
                <a:path w="2881" h="4103" extrusionOk="0">
                  <a:moveTo>
                    <a:pt x="1482" y="0"/>
                  </a:moveTo>
                  <a:cubicBezTo>
                    <a:pt x="1458" y="0"/>
                    <a:pt x="1433" y="1"/>
                    <a:pt x="1409" y="2"/>
                  </a:cubicBezTo>
                  <a:cubicBezTo>
                    <a:pt x="631" y="23"/>
                    <a:pt x="0" y="675"/>
                    <a:pt x="0" y="1453"/>
                  </a:cubicBezTo>
                  <a:lnTo>
                    <a:pt x="0" y="3766"/>
                  </a:lnTo>
                  <a:cubicBezTo>
                    <a:pt x="0" y="3955"/>
                    <a:pt x="147" y="4102"/>
                    <a:pt x="336" y="4102"/>
                  </a:cubicBezTo>
                  <a:lnTo>
                    <a:pt x="2565" y="4102"/>
                  </a:lnTo>
                  <a:cubicBezTo>
                    <a:pt x="2733" y="4102"/>
                    <a:pt x="2880" y="3955"/>
                    <a:pt x="2880" y="3766"/>
                  </a:cubicBezTo>
                  <a:lnTo>
                    <a:pt x="2880" y="1432"/>
                  </a:lnTo>
                  <a:cubicBezTo>
                    <a:pt x="2880" y="637"/>
                    <a:pt x="2248" y="0"/>
                    <a:pt x="148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38;p52">
              <a:extLst>
                <a:ext uri="{FF2B5EF4-FFF2-40B4-BE49-F238E27FC236}">
                  <a16:creationId xmlns:a16="http://schemas.microsoft.com/office/drawing/2014/main" id="{8E43452A-0FE7-481A-903B-5B3A39766506}"/>
                </a:ext>
              </a:extLst>
            </p:cNvPr>
            <p:cNvSpPr/>
            <p:nvPr/>
          </p:nvSpPr>
          <p:spPr>
            <a:xfrm>
              <a:off x="2646091" y="2602704"/>
              <a:ext cx="26771" cy="61522"/>
            </a:xfrm>
            <a:custGeom>
              <a:avLst/>
              <a:gdLst/>
              <a:ahLst/>
              <a:cxnLst/>
              <a:rect l="l" t="t" r="r" b="b"/>
              <a:pathLst>
                <a:path w="1788" h="4109" extrusionOk="0">
                  <a:moveTo>
                    <a:pt x="260" y="0"/>
                  </a:moveTo>
                  <a:cubicBezTo>
                    <a:pt x="174" y="0"/>
                    <a:pt x="93" y="20"/>
                    <a:pt x="0" y="50"/>
                  </a:cubicBezTo>
                  <a:cubicBezTo>
                    <a:pt x="652" y="197"/>
                    <a:pt x="1094" y="765"/>
                    <a:pt x="1094" y="1438"/>
                  </a:cubicBezTo>
                  <a:lnTo>
                    <a:pt x="1094" y="4108"/>
                  </a:lnTo>
                  <a:lnTo>
                    <a:pt x="1472" y="4108"/>
                  </a:lnTo>
                  <a:cubicBezTo>
                    <a:pt x="1640" y="4108"/>
                    <a:pt x="1787" y="3961"/>
                    <a:pt x="1787" y="3772"/>
                  </a:cubicBezTo>
                  <a:lnTo>
                    <a:pt x="1787" y="1459"/>
                  </a:lnTo>
                  <a:cubicBezTo>
                    <a:pt x="1787" y="660"/>
                    <a:pt x="1157" y="8"/>
                    <a:pt x="358" y="8"/>
                  </a:cubicBezTo>
                  <a:cubicBezTo>
                    <a:pt x="324" y="3"/>
                    <a:pt x="292" y="0"/>
                    <a:pt x="26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39;p52">
              <a:extLst>
                <a:ext uri="{FF2B5EF4-FFF2-40B4-BE49-F238E27FC236}">
                  <a16:creationId xmlns:a16="http://schemas.microsoft.com/office/drawing/2014/main" id="{E64B8051-6AFA-48D4-8C22-F1CBAA31C108}"/>
                </a:ext>
              </a:extLst>
            </p:cNvPr>
            <p:cNvSpPr/>
            <p:nvPr/>
          </p:nvSpPr>
          <p:spPr>
            <a:xfrm>
              <a:off x="2878719" y="2573867"/>
              <a:ext cx="97276" cy="197697"/>
            </a:xfrm>
            <a:custGeom>
              <a:avLst/>
              <a:gdLst/>
              <a:ahLst/>
              <a:cxnLst/>
              <a:rect l="l" t="t" r="r" b="b"/>
              <a:pathLst>
                <a:path w="6497" h="13204" extrusionOk="0">
                  <a:moveTo>
                    <a:pt x="0" y="0"/>
                  </a:moveTo>
                  <a:lnTo>
                    <a:pt x="0" y="13203"/>
                  </a:lnTo>
                  <a:lnTo>
                    <a:pt x="5971" y="13203"/>
                  </a:lnTo>
                  <a:cubicBezTo>
                    <a:pt x="6245" y="13203"/>
                    <a:pt x="6497" y="12972"/>
                    <a:pt x="6497" y="12678"/>
                  </a:cubicBezTo>
                  <a:lnTo>
                    <a:pt x="6497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40;p52">
              <a:extLst>
                <a:ext uri="{FF2B5EF4-FFF2-40B4-BE49-F238E27FC236}">
                  <a16:creationId xmlns:a16="http://schemas.microsoft.com/office/drawing/2014/main" id="{5B0667E3-B41E-4202-9AC5-F18FA58BE632}"/>
                </a:ext>
              </a:extLst>
            </p:cNvPr>
            <p:cNvSpPr/>
            <p:nvPr/>
          </p:nvSpPr>
          <p:spPr>
            <a:xfrm>
              <a:off x="2959929" y="2573867"/>
              <a:ext cx="15751" cy="197697"/>
            </a:xfrm>
            <a:custGeom>
              <a:avLst/>
              <a:gdLst/>
              <a:ahLst/>
              <a:cxnLst/>
              <a:rect l="l" t="t" r="r" b="b"/>
              <a:pathLst>
                <a:path w="1052" h="13204" extrusionOk="0">
                  <a:moveTo>
                    <a:pt x="1" y="0"/>
                  </a:moveTo>
                  <a:lnTo>
                    <a:pt x="1" y="13203"/>
                  </a:lnTo>
                  <a:lnTo>
                    <a:pt x="526" y="13203"/>
                  </a:lnTo>
                  <a:cubicBezTo>
                    <a:pt x="821" y="13203"/>
                    <a:pt x="1052" y="12972"/>
                    <a:pt x="1052" y="12678"/>
                  </a:cubicBezTo>
                  <a:lnTo>
                    <a:pt x="1052" y="0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41;p52">
              <a:extLst>
                <a:ext uri="{FF2B5EF4-FFF2-40B4-BE49-F238E27FC236}">
                  <a16:creationId xmlns:a16="http://schemas.microsoft.com/office/drawing/2014/main" id="{5AC7B8B6-69D8-4405-B889-6D82FE0EB983}"/>
                </a:ext>
              </a:extLst>
            </p:cNvPr>
            <p:cNvSpPr/>
            <p:nvPr/>
          </p:nvSpPr>
          <p:spPr>
            <a:xfrm>
              <a:off x="2878719" y="2573867"/>
              <a:ext cx="20782" cy="156148"/>
            </a:xfrm>
            <a:custGeom>
              <a:avLst/>
              <a:gdLst/>
              <a:ahLst/>
              <a:cxnLst/>
              <a:rect l="l" t="t" r="r" b="b"/>
              <a:pathLst>
                <a:path w="1388" h="10429" extrusionOk="0">
                  <a:moveTo>
                    <a:pt x="0" y="0"/>
                  </a:moveTo>
                  <a:lnTo>
                    <a:pt x="0" y="10428"/>
                  </a:lnTo>
                  <a:lnTo>
                    <a:pt x="1388" y="10428"/>
                  </a:lnTo>
                  <a:lnTo>
                    <a:pt x="1388" y="7548"/>
                  </a:lnTo>
                  <a:cubicBezTo>
                    <a:pt x="1388" y="7401"/>
                    <a:pt x="1325" y="7274"/>
                    <a:pt x="1220" y="7169"/>
                  </a:cubicBezTo>
                  <a:lnTo>
                    <a:pt x="1009" y="6959"/>
                  </a:lnTo>
                  <a:cubicBezTo>
                    <a:pt x="904" y="6854"/>
                    <a:pt x="841" y="6707"/>
                    <a:pt x="841" y="6581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42;p52">
              <a:extLst>
                <a:ext uri="{FF2B5EF4-FFF2-40B4-BE49-F238E27FC236}">
                  <a16:creationId xmlns:a16="http://schemas.microsoft.com/office/drawing/2014/main" id="{505375C2-64B5-4B86-8904-CD977906A5E1}"/>
                </a:ext>
              </a:extLst>
            </p:cNvPr>
            <p:cNvSpPr/>
            <p:nvPr/>
          </p:nvSpPr>
          <p:spPr>
            <a:xfrm>
              <a:off x="2918381" y="2742907"/>
              <a:ext cx="57614" cy="28657"/>
            </a:xfrm>
            <a:custGeom>
              <a:avLst/>
              <a:gdLst/>
              <a:ahLst/>
              <a:cxnLst/>
              <a:rect l="l" t="t" r="r" b="b"/>
              <a:pathLst>
                <a:path w="3848" h="1914" extrusionOk="0">
                  <a:moveTo>
                    <a:pt x="0" y="0"/>
                  </a:moveTo>
                  <a:lnTo>
                    <a:pt x="0" y="1913"/>
                  </a:lnTo>
                  <a:lnTo>
                    <a:pt x="3322" y="1913"/>
                  </a:lnTo>
                  <a:cubicBezTo>
                    <a:pt x="3617" y="1913"/>
                    <a:pt x="3848" y="1682"/>
                    <a:pt x="3848" y="1388"/>
                  </a:cubicBezTo>
                  <a:lnTo>
                    <a:pt x="3848" y="0"/>
                  </a:ln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43;p52">
              <a:extLst>
                <a:ext uri="{FF2B5EF4-FFF2-40B4-BE49-F238E27FC236}">
                  <a16:creationId xmlns:a16="http://schemas.microsoft.com/office/drawing/2014/main" id="{AA0E7F23-6E61-4876-9E5A-82A556115879}"/>
                </a:ext>
              </a:extLst>
            </p:cNvPr>
            <p:cNvSpPr/>
            <p:nvPr/>
          </p:nvSpPr>
          <p:spPr>
            <a:xfrm>
              <a:off x="2959929" y="2742907"/>
              <a:ext cx="15751" cy="28657"/>
            </a:xfrm>
            <a:custGeom>
              <a:avLst/>
              <a:gdLst/>
              <a:ahLst/>
              <a:cxnLst/>
              <a:rect l="l" t="t" r="r" b="b"/>
              <a:pathLst>
                <a:path w="1052" h="1914" extrusionOk="0">
                  <a:moveTo>
                    <a:pt x="1" y="0"/>
                  </a:moveTo>
                  <a:lnTo>
                    <a:pt x="1" y="1913"/>
                  </a:lnTo>
                  <a:lnTo>
                    <a:pt x="526" y="1913"/>
                  </a:lnTo>
                  <a:cubicBezTo>
                    <a:pt x="821" y="1913"/>
                    <a:pt x="1052" y="1682"/>
                    <a:pt x="1052" y="1388"/>
                  </a:cubicBezTo>
                  <a:lnTo>
                    <a:pt x="1052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44;p52">
              <a:extLst>
                <a:ext uri="{FF2B5EF4-FFF2-40B4-BE49-F238E27FC236}">
                  <a16:creationId xmlns:a16="http://schemas.microsoft.com/office/drawing/2014/main" id="{D4006F61-889C-494D-9DB1-4458F3FDF419}"/>
                </a:ext>
              </a:extLst>
            </p:cNvPr>
            <p:cNvSpPr/>
            <p:nvPr/>
          </p:nvSpPr>
          <p:spPr>
            <a:xfrm>
              <a:off x="2878719" y="2516552"/>
              <a:ext cx="106410" cy="57330"/>
            </a:xfrm>
            <a:custGeom>
              <a:avLst/>
              <a:gdLst/>
              <a:ahLst/>
              <a:cxnLst/>
              <a:rect l="l" t="t" r="r" b="b"/>
              <a:pathLst>
                <a:path w="7107" h="3829" extrusionOk="0">
                  <a:moveTo>
                    <a:pt x="6306" y="0"/>
                  </a:moveTo>
                  <a:cubicBezTo>
                    <a:pt x="6293" y="0"/>
                    <a:pt x="6279" y="1"/>
                    <a:pt x="6266" y="2"/>
                  </a:cubicBezTo>
                  <a:lnTo>
                    <a:pt x="0" y="2"/>
                  </a:lnTo>
                  <a:lnTo>
                    <a:pt x="0" y="3828"/>
                  </a:lnTo>
                  <a:lnTo>
                    <a:pt x="6539" y="3828"/>
                  </a:lnTo>
                  <a:cubicBezTo>
                    <a:pt x="6854" y="3828"/>
                    <a:pt x="7107" y="3555"/>
                    <a:pt x="7064" y="3239"/>
                  </a:cubicBezTo>
                  <a:lnTo>
                    <a:pt x="6791" y="464"/>
                  </a:lnTo>
                  <a:cubicBezTo>
                    <a:pt x="6771" y="203"/>
                    <a:pt x="6579" y="0"/>
                    <a:pt x="6306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45;p52">
              <a:extLst>
                <a:ext uri="{FF2B5EF4-FFF2-40B4-BE49-F238E27FC236}">
                  <a16:creationId xmlns:a16="http://schemas.microsoft.com/office/drawing/2014/main" id="{B3AD9C37-0DB3-4933-9DA6-99EDF3769A50}"/>
                </a:ext>
              </a:extLst>
            </p:cNvPr>
            <p:cNvSpPr/>
            <p:nvPr/>
          </p:nvSpPr>
          <p:spPr>
            <a:xfrm>
              <a:off x="2878719" y="2516552"/>
              <a:ext cx="106410" cy="57330"/>
            </a:xfrm>
            <a:custGeom>
              <a:avLst/>
              <a:gdLst/>
              <a:ahLst/>
              <a:cxnLst/>
              <a:rect l="l" t="t" r="r" b="b"/>
              <a:pathLst>
                <a:path w="7107" h="3829" extrusionOk="0">
                  <a:moveTo>
                    <a:pt x="6324" y="0"/>
                  </a:moveTo>
                  <a:cubicBezTo>
                    <a:pt x="6312" y="0"/>
                    <a:pt x="6299" y="1"/>
                    <a:pt x="6287" y="2"/>
                  </a:cubicBezTo>
                  <a:lnTo>
                    <a:pt x="5635" y="2"/>
                  </a:lnTo>
                  <a:lnTo>
                    <a:pt x="5845" y="2125"/>
                  </a:lnTo>
                  <a:cubicBezTo>
                    <a:pt x="5887" y="2440"/>
                    <a:pt x="5635" y="2714"/>
                    <a:pt x="5319" y="2714"/>
                  </a:cubicBezTo>
                  <a:lnTo>
                    <a:pt x="0" y="2714"/>
                  </a:lnTo>
                  <a:lnTo>
                    <a:pt x="0" y="3828"/>
                  </a:lnTo>
                  <a:lnTo>
                    <a:pt x="6539" y="3828"/>
                  </a:lnTo>
                  <a:cubicBezTo>
                    <a:pt x="6854" y="3828"/>
                    <a:pt x="7107" y="3555"/>
                    <a:pt x="7064" y="3239"/>
                  </a:cubicBezTo>
                  <a:lnTo>
                    <a:pt x="6812" y="464"/>
                  </a:lnTo>
                  <a:cubicBezTo>
                    <a:pt x="6792" y="203"/>
                    <a:pt x="6581" y="0"/>
                    <a:pt x="63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46;p52">
              <a:extLst>
                <a:ext uri="{FF2B5EF4-FFF2-40B4-BE49-F238E27FC236}">
                  <a16:creationId xmlns:a16="http://schemas.microsoft.com/office/drawing/2014/main" id="{2B6029B1-BA3F-4CA1-B4C5-0C7939BE6924}"/>
                </a:ext>
              </a:extLst>
            </p:cNvPr>
            <p:cNvSpPr/>
            <p:nvPr/>
          </p:nvSpPr>
          <p:spPr>
            <a:xfrm>
              <a:off x="2675991" y="2714249"/>
              <a:ext cx="226669" cy="28672"/>
            </a:xfrm>
            <a:custGeom>
              <a:avLst/>
              <a:gdLst/>
              <a:ahLst/>
              <a:cxnLst/>
              <a:rect l="l" t="t" r="r" b="b"/>
              <a:pathLst>
                <a:path w="15139" h="1915" extrusionOk="0">
                  <a:moveTo>
                    <a:pt x="526" y="1"/>
                  </a:moveTo>
                  <a:cubicBezTo>
                    <a:pt x="232" y="1"/>
                    <a:pt x="1" y="232"/>
                    <a:pt x="1" y="527"/>
                  </a:cubicBezTo>
                  <a:lnTo>
                    <a:pt x="1" y="1914"/>
                  </a:lnTo>
                  <a:lnTo>
                    <a:pt x="15138" y="1914"/>
                  </a:lnTo>
                  <a:lnTo>
                    <a:pt x="15117" y="527"/>
                  </a:lnTo>
                  <a:cubicBezTo>
                    <a:pt x="15117" y="232"/>
                    <a:pt x="14886" y="1"/>
                    <a:pt x="14592" y="1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47;p52">
              <a:extLst>
                <a:ext uri="{FF2B5EF4-FFF2-40B4-BE49-F238E27FC236}">
                  <a16:creationId xmlns:a16="http://schemas.microsoft.com/office/drawing/2014/main" id="{29435F41-0051-4081-A82E-13A1926D1ECC}"/>
                </a:ext>
              </a:extLst>
            </p:cNvPr>
            <p:cNvSpPr/>
            <p:nvPr/>
          </p:nvSpPr>
          <p:spPr>
            <a:xfrm>
              <a:off x="2676305" y="2714249"/>
              <a:ext cx="226354" cy="28672"/>
            </a:xfrm>
            <a:custGeom>
              <a:avLst/>
              <a:gdLst/>
              <a:ahLst/>
              <a:cxnLst/>
              <a:rect l="l" t="t" r="r" b="b"/>
              <a:pathLst>
                <a:path w="15118" h="1915" extrusionOk="0">
                  <a:moveTo>
                    <a:pt x="14465" y="1"/>
                  </a:moveTo>
                  <a:lnTo>
                    <a:pt x="14465" y="737"/>
                  </a:lnTo>
                  <a:cubicBezTo>
                    <a:pt x="14465" y="1031"/>
                    <a:pt x="14234" y="1262"/>
                    <a:pt x="13940" y="1262"/>
                  </a:cubicBezTo>
                  <a:lnTo>
                    <a:pt x="1" y="1262"/>
                  </a:lnTo>
                  <a:lnTo>
                    <a:pt x="1" y="1914"/>
                  </a:lnTo>
                  <a:lnTo>
                    <a:pt x="15117" y="1914"/>
                  </a:lnTo>
                  <a:lnTo>
                    <a:pt x="15117" y="527"/>
                  </a:lnTo>
                  <a:cubicBezTo>
                    <a:pt x="15117" y="232"/>
                    <a:pt x="14886" y="1"/>
                    <a:pt x="14592" y="1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48;p52">
              <a:extLst>
                <a:ext uri="{FF2B5EF4-FFF2-40B4-BE49-F238E27FC236}">
                  <a16:creationId xmlns:a16="http://schemas.microsoft.com/office/drawing/2014/main" id="{DEF05CAE-EEA1-431C-9366-296D23826A3C}"/>
                </a:ext>
              </a:extLst>
            </p:cNvPr>
            <p:cNvSpPr/>
            <p:nvPr/>
          </p:nvSpPr>
          <p:spPr>
            <a:xfrm>
              <a:off x="2660255" y="2742907"/>
              <a:ext cx="258141" cy="28657"/>
            </a:xfrm>
            <a:custGeom>
              <a:avLst/>
              <a:gdLst/>
              <a:ahLst/>
              <a:cxnLst/>
              <a:rect l="l" t="t" r="r" b="b"/>
              <a:pathLst>
                <a:path w="17241" h="1914" extrusionOk="0">
                  <a:moveTo>
                    <a:pt x="0" y="0"/>
                  </a:moveTo>
                  <a:lnTo>
                    <a:pt x="0" y="1913"/>
                  </a:lnTo>
                  <a:lnTo>
                    <a:pt x="17240" y="1913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49;p52">
              <a:extLst>
                <a:ext uri="{FF2B5EF4-FFF2-40B4-BE49-F238E27FC236}">
                  <a16:creationId xmlns:a16="http://schemas.microsoft.com/office/drawing/2014/main" id="{ACE66CFE-D4D2-4237-9A9D-464624E420BF}"/>
                </a:ext>
              </a:extLst>
            </p:cNvPr>
            <p:cNvSpPr/>
            <p:nvPr/>
          </p:nvSpPr>
          <p:spPr>
            <a:xfrm>
              <a:off x="2660255" y="2742907"/>
              <a:ext cx="258141" cy="28657"/>
            </a:xfrm>
            <a:custGeom>
              <a:avLst/>
              <a:gdLst/>
              <a:ahLst/>
              <a:cxnLst/>
              <a:rect l="l" t="t" r="r" b="b"/>
              <a:pathLst>
                <a:path w="17241" h="1914" extrusionOk="0">
                  <a:moveTo>
                    <a:pt x="16610" y="0"/>
                  </a:moveTo>
                  <a:lnTo>
                    <a:pt x="16610" y="736"/>
                  </a:lnTo>
                  <a:cubicBezTo>
                    <a:pt x="16610" y="1030"/>
                    <a:pt x="16378" y="1262"/>
                    <a:pt x="16084" y="1262"/>
                  </a:cubicBezTo>
                  <a:lnTo>
                    <a:pt x="0" y="1262"/>
                  </a:lnTo>
                  <a:lnTo>
                    <a:pt x="0" y="1913"/>
                  </a:lnTo>
                  <a:lnTo>
                    <a:pt x="17240" y="1913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50;p52">
              <a:extLst>
                <a:ext uri="{FF2B5EF4-FFF2-40B4-BE49-F238E27FC236}">
                  <a16:creationId xmlns:a16="http://schemas.microsoft.com/office/drawing/2014/main" id="{7F630B72-F420-4DC1-B636-B6E0562A030A}"/>
                </a:ext>
              </a:extLst>
            </p:cNvPr>
            <p:cNvSpPr/>
            <p:nvPr/>
          </p:nvSpPr>
          <p:spPr>
            <a:xfrm>
              <a:off x="2715968" y="2516567"/>
              <a:ext cx="147344" cy="197697"/>
            </a:xfrm>
            <a:custGeom>
              <a:avLst/>
              <a:gdLst/>
              <a:ahLst/>
              <a:cxnLst/>
              <a:rect l="l" t="t" r="r" b="b"/>
              <a:pathLst>
                <a:path w="9841" h="13204" extrusionOk="0">
                  <a:moveTo>
                    <a:pt x="1" y="1"/>
                  </a:moveTo>
                  <a:lnTo>
                    <a:pt x="1" y="13204"/>
                  </a:lnTo>
                  <a:lnTo>
                    <a:pt x="9840" y="13204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51;p52">
              <a:extLst>
                <a:ext uri="{FF2B5EF4-FFF2-40B4-BE49-F238E27FC236}">
                  <a16:creationId xmlns:a16="http://schemas.microsoft.com/office/drawing/2014/main" id="{53BE8A6E-536F-4F2F-884A-972F00DF4CCD}"/>
                </a:ext>
              </a:extLst>
            </p:cNvPr>
            <p:cNvSpPr/>
            <p:nvPr/>
          </p:nvSpPr>
          <p:spPr>
            <a:xfrm>
              <a:off x="2763191" y="2618560"/>
              <a:ext cx="52583" cy="95704"/>
            </a:xfrm>
            <a:custGeom>
              <a:avLst/>
              <a:gdLst/>
              <a:ahLst/>
              <a:cxnLst/>
              <a:rect l="l" t="t" r="r" b="b"/>
              <a:pathLst>
                <a:path w="3512" h="6392" extrusionOk="0">
                  <a:moveTo>
                    <a:pt x="1748" y="0"/>
                  </a:moveTo>
                  <a:cubicBezTo>
                    <a:pt x="1540" y="0"/>
                    <a:pt x="1335" y="64"/>
                    <a:pt x="1157" y="190"/>
                  </a:cubicBezTo>
                  <a:lnTo>
                    <a:pt x="463" y="652"/>
                  </a:lnTo>
                  <a:cubicBezTo>
                    <a:pt x="169" y="841"/>
                    <a:pt x="0" y="1178"/>
                    <a:pt x="0" y="1535"/>
                  </a:cubicBezTo>
                  <a:lnTo>
                    <a:pt x="0" y="6392"/>
                  </a:lnTo>
                  <a:lnTo>
                    <a:pt x="3511" y="6392"/>
                  </a:lnTo>
                  <a:lnTo>
                    <a:pt x="3511" y="1535"/>
                  </a:lnTo>
                  <a:cubicBezTo>
                    <a:pt x="3511" y="1178"/>
                    <a:pt x="3322" y="841"/>
                    <a:pt x="3028" y="652"/>
                  </a:cubicBezTo>
                  <a:lnTo>
                    <a:pt x="2355" y="190"/>
                  </a:lnTo>
                  <a:cubicBezTo>
                    <a:pt x="2166" y="64"/>
                    <a:pt x="1956" y="0"/>
                    <a:pt x="174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252;p52">
              <a:extLst>
                <a:ext uri="{FF2B5EF4-FFF2-40B4-BE49-F238E27FC236}">
                  <a16:creationId xmlns:a16="http://schemas.microsoft.com/office/drawing/2014/main" id="{9FEAE2CD-66C5-4F42-9840-5732A9D6C652}"/>
                </a:ext>
              </a:extLst>
            </p:cNvPr>
            <p:cNvSpPr/>
            <p:nvPr/>
          </p:nvSpPr>
          <p:spPr>
            <a:xfrm>
              <a:off x="2783329" y="2618515"/>
              <a:ext cx="32445" cy="95749"/>
            </a:xfrm>
            <a:custGeom>
              <a:avLst/>
              <a:gdLst/>
              <a:ahLst/>
              <a:cxnLst/>
              <a:rect l="l" t="t" r="r" b="b"/>
              <a:pathLst>
                <a:path w="2167" h="6395" extrusionOk="0">
                  <a:moveTo>
                    <a:pt x="414" y="0"/>
                  </a:moveTo>
                  <a:cubicBezTo>
                    <a:pt x="275" y="0"/>
                    <a:pt x="135" y="29"/>
                    <a:pt x="1" y="88"/>
                  </a:cubicBezTo>
                  <a:cubicBezTo>
                    <a:pt x="64" y="109"/>
                    <a:pt x="148" y="151"/>
                    <a:pt x="211" y="193"/>
                  </a:cubicBezTo>
                  <a:lnTo>
                    <a:pt x="905" y="655"/>
                  </a:lnTo>
                  <a:cubicBezTo>
                    <a:pt x="1199" y="844"/>
                    <a:pt x="1368" y="1181"/>
                    <a:pt x="1368" y="1538"/>
                  </a:cubicBezTo>
                  <a:lnTo>
                    <a:pt x="1368" y="6395"/>
                  </a:lnTo>
                  <a:lnTo>
                    <a:pt x="2166" y="6395"/>
                  </a:lnTo>
                  <a:lnTo>
                    <a:pt x="2166" y="1538"/>
                  </a:lnTo>
                  <a:cubicBezTo>
                    <a:pt x="2166" y="1181"/>
                    <a:pt x="1977" y="844"/>
                    <a:pt x="1683" y="655"/>
                  </a:cubicBezTo>
                  <a:lnTo>
                    <a:pt x="1010" y="193"/>
                  </a:lnTo>
                  <a:cubicBezTo>
                    <a:pt x="833" y="66"/>
                    <a:pt x="625" y="0"/>
                    <a:pt x="41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253;p52">
              <a:extLst>
                <a:ext uri="{FF2B5EF4-FFF2-40B4-BE49-F238E27FC236}">
                  <a16:creationId xmlns:a16="http://schemas.microsoft.com/office/drawing/2014/main" id="{457EFB4B-DA3C-4344-9BBC-CD2893B57DC3}"/>
                </a:ext>
              </a:extLst>
            </p:cNvPr>
            <p:cNvSpPr/>
            <p:nvPr/>
          </p:nvSpPr>
          <p:spPr>
            <a:xfrm>
              <a:off x="2692041" y="2516253"/>
              <a:ext cx="47867" cy="32131"/>
            </a:xfrm>
            <a:custGeom>
              <a:avLst/>
              <a:gdLst/>
              <a:ahLst/>
              <a:cxnLst/>
              <a:rect l="l" t="t" r="r" b="b"/>
              <a:pathLst>
                <a:path w="3197" h="2146" extrusionOk="0">
                  <a:moveTo>
                    <a:pt x="1" y="1"/>
                  </a:moveTo>
                  <a:lnTo>
                    <a:pt x="1" y="1472"/>
                  </a:lnTo>
                  <a:cubicBezTo>
                    <a:pt x="1" y="1556"/>
                    <a:pt x="43" y="1640"/>
                    <a:pt x="106" y="1704"/>
                  </a:cubicBezTo>
                  <a:lnTo>
                    <a:pt x="526" y="2145"/>
                  </a:lnTo>
                  <a:lnTo>
                    <a:pt x="2671" y="2145"/>
                  </a:lnTo>
                  <a:lnTo>
                    <a:pt x="3112" y="1704"/>
                  </a:lnTo>
                  <a:cubicBezTo>
                    <a:pt x="3155" y="1640"/>
                    <a:pt x="3197" y="1556"/>
                    <a:pt x="3197" y="1472"/>
                  </a:cubicBezTo>
                  <a:lnTo>
                    <a:pt x="319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254;p52">
              <a:extLst>
                <a:ext uri="{FF2B5EF4-FFF2-40B4-BE49-F238E27FC236}">
                  <a16:creationId xmlns:a16="http://schemas.microsoft.com/office/drawing/2014/main" id="{C93A5B23-8021-47BC-B4EF-FDA6DDA26807}"/>
                </a:ext>
              </a:extLst>
            </p:cNvPr>
            <p:cNvSpPr/>
            <p:nvPr/>
          </p:nvSpPr>
          <p:spPr>
            <a:xfrm>
              <a:off x="2719112" y="2516253"/>
              <a:ext cx="20797" cy="31817"/>
            </a:xfrm>
            <a:custGeom>
              <a:avLst/>
              <a:gdLst/>
              <a:ahLst/>
              <a:cxnLst/>
              <a:rect l="l" t="t" r="r" b="b"/>
              <a:pathLst>
                <a:path w="1389" h="2125" extrusionOk="0">
                  <a:moveTo>
                    <a:pt x="1389" y="1"/>
                  </a:moveTo>
                  <a:lnTo>
                    <a:pt x="527" y="22"/>
                  </a:lnTo>
                  <a:lnTo>
                    <a:pt x="527" y="1598"/>
                  </a:lnTo>
                  <a:lnTo>
                    <a:pt x="1" y="2124"/>
                  </a:lnTo>
                  <a:lnTo>
                    <a:pt x="863" y="2124"/>
                  </a:lnTo>
                  <a:lnTo>
                    <a:pt x="1304" y="1704"/>
                  </a:lnTo>
                  <a:cubicBezTo>
                    <a:pt x="1368" y="1640"/>
                    <a:pt x="1389" y="1556"/>
                    <a:pt x="1389" y="1472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255;p52">
              <a:extLst>
                <a:ext uri="{FF2B5EF4-FFF2-40B4-BE49-F238E27FC236}">
                  <a16:creationId xmlns:a16="http://schemas.microsoft.com/office/drawing/2014/main" id="{67A2DDC1-18C9-4FFB-AB51-DB7888310EF8}"/>
                </a:ext>
              </a:extLst>
            </p:cNvPr>
            <p:cNvSpPr/>
            <p:nvPr/>
          </p:nvSpPr>
          <p:spPr>
            <a:xfrm>
              <a:off x="2692041" y="2682148"/>
              <a:ext cx="47867" cy="32116"/>
            </a:xfrm>
            <a:custGeom>
              <a:avLst/>
              <a:gdLst/>
              <a:ahLst/>
              <a:cxnLst/>
              <a:rect l="l" t="t" r="r" b="b"/>
              <a:pathLst>
                <a:path w="3197" h="2145" extrusionOk="0">
                  <a:moveTo>
                    <a:pt x="526" y="0"/>
                  </a:moveTo>
                  <a:lnTo>
                    <a:pt x="85" y="442"/>
                  </a:lnTo>
                  <a:cubicBezTo>
                    <a:pt x="22" y="505"/>
                    <a:pt x="1" y="589"/>
                    <a:pt x="1" y="673"/>
                  </a:cubicBezTo>
                  <a:lnTo>
                    <a:pt x="1" y="2145"/>
                  </a:lnTo>
                  <a:lnTo>
                    <a:pt x="3197" y="2145"/>
                  </a:lnTo>
                  <a:lnTo>
                    <a:pt x="3197" y="673"/>
                  </a:lnTo>
                  <a:cubicBezTo>
                    <a:pt x="3197" y="589"/>
                    <a:pt x="3155" y="505"/>
                    <a:pt x="3091" y="442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56;p52">
              <a:extLst>
                <a:ext uri="{FF2B5EF4-FFF2-40B4-BE49-F238E27FC236}">
                  <a16:creationId xmlns:a16="http://schemas.microsoft.com/office/drawing/2014/main" id="{A2056A5B-27CD-4E56-9445-0D61957F6E98}"/>
                </a:ext>
              </a:extLst>
            </p:cNvPr>
            <p:cNvSpPr/>
            <p:nvPr/>
          </p:nvSpPr>
          <p:spPr>
            <a:xfrm>
              <a:off x="2719112" y="2682148"/>
              <a:ext cx="20797" cy="31802"/>
            </a:xfrm>
            <a:custGeom>
              <a:avLst/>
              <a:gdLst/>
              <a:ahLst/>
              <a:cxnLst/>
              <a:rect l="l" t="t" r="r" b="b"/>
              <a:pathLst>
                <a:path w="1389" h="2124" extrusionOk="0">
                  <a:moveTo>
                    <a:pt x="1" y="0"/>
                  </a:moveTo>
                  <a:lnTo>
                    <a:pt x="527" y="526"/>
                  </a:lnTo>
                  <a:lnTo>
                    <a:pt x="527" y="2124"/>
                  </a:lnTo>
                  <a:lnTo>
                    <a:pt x="1389" y="2124"/>
                  </a:lnTo>
                  <a:lnTo>
                    <a:pt x="1389" y="673"/>
                  </a:lnTo>
                  <a:cubicBezTo>
                    <a:pt x="1389" y="589"/>
                    <a:pt x="1347" y="505"/>
                    <a:pt x="1283" y="442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257;p52">
              <a:extLst>
                <a:ext uri="{FF2B5EF4-FFF2-40B4-BE49-F238E27FC236}">
                  <a16:creationId xmlns:a16="http://schemas.microsoft.com/office/drawing/2014/main" id="{65F0DF6E-F161-4401-A820-513A86EA7A4A}"/>
                </a:ext>
              </a:extLst>
            </p:cNvPr>
            <p:cNvSpPr/>
            <p:nvPr/>
          </p:nvSpPr>
          <p:spPr>
            <a:xfrm>
              <a:off x="2699917" y="2548369"/>
              <a:ext cx="31802" cy="133794"/>
            </a:xfrm>
            <a:custGeom>
              <a:avLst/>
              <a:gdLst/>
              <a:ahLst/>
              <a:cxnLst/>
              <a:rect l="l" t="t" r="r" b="b"/>
              <a:pathLst>
                <a:path w="2124" h="8936" extrusionOk="0">
                  <a:moveTo>
                    <a:pt x="0" y="0"/>
                  </a:moveTo>
                  <a:lnTo>
                    <a:pt x="0" y="8935"/>
                  </a:lnTo>
                  <a:lnTo>
                    <a:pt x="2124" y="8935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58;p52">
              <a:extLst>
                <a:ext uri="{FF2B5EF4-FFF2-40B4-BE49-F238E27FC236}">
                  <a16:creationId xmlns:a16="http://schemas.microsoft.com/office/drawing/2014/main" id="{74A120B4-1A12-4798-AB69-1CFFCD345123}"/>
                </a:ext>
              </a:extLst>
            </p:cNvPr>
            <p:cNvSpPr/>
            <p:nvPr/>
          </p:nvSpPr>
          <p:spPr>
            <a:xfrm>
              <a:off x="2838742" y="2516253"/>
              <a:ext cx="47852" cy="32131"/>
            </a:xfrm>
            <a:custGeom>
              <a:avLst/>
              <a:gdLst/>
              <a:ahLst/>
              <a:cxnLst/>
              <a:rect l="l" t="t" r="r" b="b"/>
              <a:pathLst>
                <a:path w="3196" h="2146" extrusionOk="0">
                  <a:moveTo>
                    <a:pt x="0" y="1"/>
                  </a:moveTo>
                  <a:lnTo>
                    <a:pt x="0" y="1472"/>
                  </a:lnTo>
                  <a:cubicBezTo>
                    <a:pt x="0" y="1556"/>
                    <a:pt x="42" y="1640"/>
                    <a:pt x="105" y="1704"/>
                  </a:cubicBezTo>
                  <a:lnTo>
                    <a:pt x="526" y="2145"/>
                  </a:lnTo>
                  <a:lnTo>
                    <a:pt x="2670" y="2145"/>
                  </a:lnTo>
                  <a:lnTo>
                    <a:pt x="3091" y="1704"/>
                  </a:lnTo>
                  <a:cubicBezTo>
                    <a:pt x="3154" y="1640"/>
                    <a:pt x="3196" y="1556"/>
                    <a:pt x="3196" y="1472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59;p52">
              <a:extLst>
                <a:ext uri="{FF2B5EF4-FFF2-40B4-BE49-F238E27FC236}">
                  <a16:creationId xmlns:a16="http://schemas.microsoft.com/office/drawing/2014/main" id="{0C8CF381-AE28-4B04-8C5E-AAA0236FC743}"/>
                </a:ext>
              </a:extLst>
            </p:cNvPr>
            <p:cNvSpPr/>
            <p:nvPr/>
          </p:nvSpPr>
          <p:spPr>
            <a:xfrm>
              <a:off x="2838742" y="2682148"/>
              <a:ext cx="47852" cy="32116"/>
            </a:xfrm>
            <a:custGeom>
              <a:avLst/>
              <a:gdLst/>
              <a:ahLst/>
              <a:cxnLst/>
              <a:rect l="l" t="t" r="r" b="b"/>
              <a:pathLst>
                <a:path w="3196" h="2145" extrusionOk="0">
                  <a:moveTo>
                    <a:pt x="526" y="0"/>
                  </a:moveTo>
                  <a:lnTo>
                    <a:pt x="105" y="442"/>
                  </a:lnTo>
                  <a:cubicBezTo>
                    <a:pt x="42" y="505"/>
                    <a:pt x="0" y="589"/>
                    <a:pt x="0" y="673"/>
                  </a:cubicBezTo>
                  <a:lnTo>
                    <a:pt x="0" y="2145"/>
                  </a:lnTo>
                  <a:lnTo>
                    <a:pt x="3196" y="2145"/>
                  </a:lnTo>
                  <a:lnTo>
                    <a:pt x="3196" y="673"/>
                  </a:lnTo>
                  <a:cubicBezTo>
                    <a:pt x="3196" y="589"/>
                    <a:pt x="3154" y="505"/>
                    <a:pt x="3112" y="442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260;p52">
              <a:extLst>
                <a:ext uri="{FF2B5EF4-FFF2-40B4-BE49-F238E27FC236}">
                  <a16:creationId xmlns:a16="http://schemas.microsoft.com/office/drawing/2014/main" id="{6215D637-132A-49EB-A76D-DE90ABA5F249}"/>
                </a:ext>
              </a:extLst>
            </p:cNvPr>
            <p:cNvSpPr/>
            <p:nvPr/>
          </p:nvSpPr>
          <p:spPr>
            <a:xfrm>
              <a:off x="2866127" y="2516253"/>
              <a:ext cx="20467" cy="31817"/>
            </a:xfrm>
            <a:custGeom>
              <a:avLst/>
              <a:gdLst/>
              <a:ahLst/>
              <a:cxnLst/>
              <a:rect l="l" t="t" r="r" b="b"/>
              <a:pathLst>
                <a:path w="1367" h="2125" extrusionOk="0">
                  <a:moveTo>
                    <a:pt x="1367" y="1"/>
                  </a:moveTo>
                  <a:lnTo>
                    <a:pt x="526" y="22"/>
                  </a:lnTo>
                  <a:lnTo>
                    <a:pt x="526" y="1598"/>
                  </a:lnTo>
                  <a:lnTo>
                    <a:pt x="0" y="2124"/>
                  </a:lnTo>
                  <a:lnTo>
                    <a:pt x="841" y="2124"/>
                  </a:lnTo>
                  <a:lnTo>
                    <a:pt x="1283" y="1704"/>
                  </a:lnTo>
                  <a:cubicBezTo>
                    <a:pt x="1346" y="1640"/>
                    <a:pt x="1367" y="1556"/>
                    <a:pt x="1367" y="1472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261;p52">
              <a:extLst>
                <a:ext uri="{FF2B5EF4-FFF2-40B4-BE49-F238E27FC236}">
                  <a16:creationId xmlns:a16="http://schemas.microsoft.com/office/drawing/2014/main" id="{F130A59D-7310-4A85-B9BE-0B63D4A895F5}"/>
                </a:ext>
              </a:extLst>
            </p:cNvPr>
            <p:cNvSpPr/>
            <p:nvPr/>
          </p:nvSpPr>
          <p:spPr>
            <a:xfrm>
              <a:off x="2865812" y="2682148"/>
              <a:ext cx="20782" cy="31802"/>
            </a:xfrm>
            <a:custGeom>
              <a:avLst/>
              <a:gdLst/>
              <a:ahLst/>
              <a:cxnLst/>
              <a:rect l="l" t="t" r="r" b="b"/>
              <a:pathLst>
                <a:path w="1388" h="2124" extrusionOk="0">
                  <a:moveTo>
                    <a:pt x="0" y="0"/>
                  </a:moveTo>
                  <a:lnTo>
                    <a:pt x="526" y="526"/>
                  </a:lnTo>
                  <a:lnTo>
                    <a:pt x="526" y="2124"/>
                  </a:lnTo>
                  <a:lnTo>
                    <a:pt x="1388" y="2124"/>
                  </a:lnTo>
                  <a:lnTo>
                    <a:pt x="1388" y="673"/>
                  </a:lnTo>
                  <a:cubicBezTo>
                    <a:pt x="1388" y="589"/>
                    <a:pt x="1346" y="505"/>
                    <a:pt x="1283" y="442"/>
                  </a:cubicBezTo>
                  <a:lnTo>
                    <a:pt x="862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262;p52">
              <a:extLst>
                <a:ext uri="{FF2B5EF4-FFF2-40B4-BE49-F238E27FC236}">
                  <a16:creationId xmlns:a16="http://schemas.microsoft.com/office/drawing/2014/main" id="{B8462B06-49C7-4303-B313-10388BC27E3B}"/>
                </a:ext>
              </a:extLst>
            </p:cNvPr>
            <p:cNvSpPr/>
            <p:nvPr/>
          </p:nvSpPr>
          <p:spPr>
            <a:xfrm>
              <a:off x="2846603" y="2548369"/>
              <a:ext cx="32131" cy="133794"/>
            </a:xfrm>
            <a:custGeom>
              <a:avLst/>
              <a:gdLst/>
              <a:ahLst/>
              <a:cxnLst/>
              <a:rect l="l" t="t" r="r" b="b"/>
              <a:pathLst>
                <a:path w="2146" h="8936" extrusionOk="0">
                  <a:moveTo>
                    <a:pt x="1" y="0"/>
                  </a:moveTo>
                  <a:lnTo>
                    <a:pt x="1" y="8935"/>
                  </a:lnTo>
                  <a:lnTo>
                    <a:pt x="2145" y="893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263;p52">
              <a:extLst>
                <a:ext uri="{FF2B5EF4-FFF2-40B4-BE49-F238E27FC236}">
                  <a16:creationId xmlns:a16="http://schemas.microsoft.com/office/drawing/2014/main" id="{5E00C507-1E34-4D7E-BCFA-91CD9D7895E7}"/>
                </a:ext>
              </a:extLst>
            </p:cNvPr>
            <p:cNvSpPr/>
            <p:nvPr/>
          </p:nvSpPr>
          <p:spPr>
            <a:xfrm>
              <a:off x="2683238" y="2407029"/>
              <a:ext cx="212175" cy="80597"/>
            </a:xfrm>
            <a:custGeom>
              <a:avLst/>
              <a:gdLst/>
              <a:ahLst/>
              <a:cxnLst/>
              <a:rect l="l" t="t" r="r" b="b"/>
              <a:pathLst>
                <a:path w="14171" h="5383" extrusionOk="0">
                  <a:moveTo>
                    <a:pt x="7093" y="0"/>
                  </a:moveTo>
                  <a:cubicBezTo>
                    <a:pt x="6975" y="0"/>
                    <a:pt x="6854" y="42"/>
                    <a:pt x="6749" y="126"/>
                  </a:cubicBezTo>
                  <a:lnTo>
                    <a:pt x="0" y="5382"/>
                  </a:lnTo>
                  <a:lnTo>
                    <a:pt x="14171" y="5382"/>
                  </a:lnTo>
                  <a:lnTo>
                    <a:pt x="7422" y="126"/>
                  </a:lnTo>
                  <a:cubicBezTo>
                    <a:pt x="7327" y="42"/>
                    <a:pt x="7212" y="0"/>
                    <a:pt x="7093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264;p52">
              <a:extLst>
                <a:ext uri="{FF2B5EF4-FFF2-40B4-BE49-F238E27FC236}">
                  <a16:creationId xmlns:a16="http://schemas.microsoft.com/office/drawing/2014/main" id="{0BF7EF15-9BF9-4466-B269-50FF47AD6DDE}"/>
                </a:ext>
              </a:extLst>
            </p:cNvPr>
            <p:cNvSpPr/>
            <p:nvPr/>
          </p:nvSpPr>
          <p:spPr>
            <a:xfrm>
              <a:off x="2683238" y="2407029"/>
              <a:ext cx="212175" cy="80597"/>
            </a:xfrm>
            <a:custGeom>
              <a:avLst/>
              <a:gdLst/>
              <a:ahLst/>
              <a:cxnLst/>
              <a:rect l="l" t="t" r="r" b="b"/>
              <a:pathLst>
                <a:path w="14171" h="5383" extrusionOk="0">
                  <a:moveTo>
                    <a:pt x="7093" y="0"/>
                  </a:moveTo>
                  <a:cubicBezTo>
                    <a:pt x="6975" y="0"/>
                    <a:pt x="6854" y="42"/>
                    <a:pt x="6749" y="126"/>
                  </a:cubicBezTo>
                  <a:lnTo>
                    <a:pt x="6497" y="336"/>
                  </a:lnTo>
                  <a:lnTo>
                    <a:pt x="10723" y="3637"/>
                  </a:lnTo>
                  <a:cubicBezTo>
                    <a:pt x="11137" y="3927"/>
                    <a:pt x="10919" y="4584"/>
                    <a:pt x="10410" y="4584"/>
                  </a:cubicBezTo>
                  <a:cubicBezTo>
                    <a:pt x="10402" y="4584"/>
                    <a:pt x="10394" y="4584"/>
                    <a:pt x="10386" y="4583"/>
                  </a:cubicBezTo>
                  <a:lnTo>
                    <a:pt x="1030" y="4583"/>
                  </a:lnTo>
                  <a:lnTo>
                    <a:pt x="0" y="5382"/>
                  </a:lnTo>
                  <a:lnTo>
                    <a:pt x="14171" y="5382"/>
                  </a:lnTo>
                  <a:lnTo>
                    <a:pt x="7422" y="126"/>
                  </a:lnTo>
                  <a:cubicBezTo>
                    <a:pt x="7327" y="42"/>
                    <a:pt x="7212" y="0"/>
                    <a:pt x="709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265;p52">
              <a:extLst>
                <a:ext uri="{FF2B5EF4-FFF2-40B4-BE49-F238E27FC236}">
                  <a16:creationId xmlns:a16="http://schemas.microsoft.com/office/drawing/2014/main" id="{E9347030-F7B2-49D5-8F96-B08B666A3B8B}"/>
                </a:ext>
              </a:extLst>
            </p:cNvPr>
            <p:cNvSpPr/>
            <p:nvPr/>
          </p:nvSpPr>
          <p:spPr>
            <a:xfrm>
              <a:off x="2668130" y="2487925"/>
              <a:ext cx="242390" cy="28657"/>
            </a:xfrm>
            <a:custGeom>
              <a:avLst/>
              <a:gdLst/>
              <a:ahLst/>
              <a:cxnLst/>
              <a:rect l="l" t="t" r="r" b="b"/>
              <a:pathLst>
                <a:path w="16189" h="1914" extrusionOk="0">
                  <a:moveTo>
                    <a:pt x="526" y="0"/>
                  </a:moveTo>
                  <a:cubicBezTo>
                    <a:pt x="231" y="0"/>
                    <a:pt x="0" y="232"/>
                    <a:pt x="0" y="526"/>
                  </a:cubicBezTo>
                  <a:lnTo>
                    <a:pt x="0" y="1388"/>
                  </a:lnTo>
                  <a:cubicBezTo>
                    <a:pt x="0" y="1661"/>
                    <a:pt x="231" y="1914"/>
                    <a:pt x="526" y="1914"/>
                  </a:cubicBezTo>
                  <a:lnTo>
                    <a:pt x="15663" y="1914"/>
                  </a:lnTo>
                  <a:cubicBezTo>
                    <a:pt x="15957" y="1914"/>
                    <a:pt x="16189" y="1661"/>
                    <a:pt x="16189" y="1388"/>
                  </a:cubicBezTo>
                  <a:lnTo>
                    <a:pt x="16189" y="526"/>
                  </a:lnTo>
                  <a:cubicBezTo>
                    <a:pt x="16189" y="232"/>
                    <a:pt x="15957" y="0"/>
                    <a:pt x="15663" y="0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266;p52">
              <a:extLst>
                <a:ext uri="{FF2B5EF4-FFF2-40B4-BE49-F238E27FC236}">
                  <a16:creationId xmlns:a16="http://schemas.microsoft.com/office/drawing/2014/main" id="{715A6657-11D1-4288-A5A5-F81455F44034}"/>
                </a:ext>
              </a:extLst>
            </p:cNvPr>
            <p:cNvSpPr/>
            <p:nvPr/>
          </p:nvSpPr>
          <p:spPr>
            <a:xfrm>
              <a:off x="2668130" y="2487611"/>
              <a:ext cx="242390" cy="28657"/>
            </a:xfrm>
            <a:custGeom>
              <a:avLst/>
              <a:gdLst/>
              <a:ahLst/>
              <a:cxnLst/>
              <a:rect l="l" t="t" r="r" b="b"/>
              <a:pathLst>
                <a:path w="16189" h="1914" extrusionOk="0">
                  <a:moveTo>
                    <a:pt x="15558" y="0"/>
                  </a:moveTo>
                  <a:lnTo>
                    <a:pt x="15558" y="757"/>
                  </a:lnTo>
                  <a:cubicBezTo>
                    <a:pt x="15558" y="1052"/>
                    <a:pt x="15306" y="1283"/>
                    <a:pt x="15032" y="1283"/>
                  </a:cubicBezTo>
                  <a:lnTo>
                    <a:pt x="0" y="1283"/>
                  </a:lnTo>
                  <a:lnTo>
                    <a:pt x="0" y="1388"/>
                  </a:lnTo>
                  <a:cubicBezTo>
                    <a:pt x="0" y="1682"/>
                    <a:pt x="231" y="1914"/>
                    <a:pt x="526" y="1914"/>
                  </a:cubicBezTo>
                  <a:lnTo>
                    <a:pt x="15663" y="1914"/>
                  </a:lnTo>
                  <a:cubicBezTo>
                    <a:pt x="15957" y="1914"/>
                    <a:pt x="16189" y="1682"/>
                    <a:pt x="16189" y="1388"/>
                  </a:cubicBezTo>
                  <a:lnTo>
                    <a:pt x="16189" y="526"/>
                  </a:lnTo>
                  <a:cubicBezTo>
                    <a:pt x="16189" y="253"/>
                    <a:pt x="15957" y="0"/>
                    <a:pt x="15663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267;p52">
              <a:extLst>
                <a:ext uri="{FF2B5EF4-FFF2-40B4-BE49-F238E27FC236}">
                  <a16:creationId xmlns:a16="http://schemas.microsoft.com/office/drawing/2014/main" id="{C1A9928E-8244-4308-8C1F-AC5991ED0E44}"/>
                </a:ext>
              </a:extLst>
            </p:cNvPr>
            <p:cNvSpPr/>
            <p:nvPr/>
          </p:nvSpPr>
          <p:spPr>
            <a:xfrm>
              <a:off x="2905789" y="2602495"/>
              <a:ext cx="43136" cy="61432"/>
            </a:xfrm>
            <a:custGeom>
              <a:avLst/>
              <a:gdLst/>
              <a:ahLst/>
              <a:cxnLst/>
              <a:rect l="l" t="t" r="r" b="b"/>
              <a:pathLst>
                <a:path w="2881" h="4103" extrusionOk="0">
                  <a:moveTo>
                    <a:pt x="1435" y="1"/>
                  </a:moveTo>
                  <a:cubicBezTo>
                    <a:pt x="652" y="1"/>
                    <a:pt x="0" y="645"/>
                    <a:pt x="0" y="1452"/>
                  </a:cubicBezTo>
                  <a:lnTo>
                    <a:pt x="0" y="3786"/>
                  </a:lnTo>
                  <a:cubicBezTo>
                    <a:pt x="0" y="3975"/>
                    <a:pt x="148" y="4101"/>
                    <a:pt x="316" y="4101"/>
                  </a:cubicBezTo>
                  <a:lnTo>
                    <a:pt x="2544" y="4101"/>
                  </a:lnTo>
                  <a:cubicBezTo>
                    <a:pt x="2556" y="4102"/>
                    <a:pt x="2568" y="4103"/>
                    <a:pt x="2580" y="4103"/>
                  </a:cubicBezTo>
                  <a:cubicBezTo>
                    <a:pt x="2752" y="4103"/>
                    <a:pt x="2881" y="3963"/>
                    <a:pt x="2881" y="3786"/>
                  </a:cubicBezTo>
                  <a:lnTo>
                    <a:pt x="2881" y="1473"/>
                  </a:lnTo>
                  <a:cubicBezTo>
                    <a:pt x="2881" y="695"/>
                    <a:pt x="2250" y="43"/>
                    <a:pt x="1472" y="1"/>
                  </a:cubicBezTo>
                  <a:cubicBezTo>
                    <a:pt x="1460" y="1"/>
                    <a:pt x="1447" y="1"/>
                    <a:pt x="1435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68;p52">
              <a:extLst>
                <a:ext uri="{FF2B5EF4-FFF2-40B4-BE49-F238E27FC236}">
                  <a16:creationId xmlns:a16="http://schemas.microsoft.com/office/drawing/2014/main" id="{C1038783-3BCB-4062-A744-E2B14BD5CDB1}"/>
                </a:ext>
              </a:extLst>
            </p:cNvPr>
            <p:cNvSpPr/>
            <p:nvPr/>
          </p:nvSpPr>
          <p:spPr>
            <a:xfrm>
              <a:off x="2922154" y="2602704"/>
              <a:ext cx="26456" cy="61522"/>
            </a:xfrm>
            <a:custGeom>
              <a:avLst/>
              <a:gdLst/>
              <a:ahLst/>
              <a:cxnLst/>
              <a:rect l="l" t="t" r="r" b="b"/>
              <a:pathLst>
                <a:path w="1767" h="4109" extrusionOk="0">
                  <a:moveTo>
                    <a:pt x="257" y="0"/>
                  </a:moveTo>
                  <a:cubicBezTo>
                    <a:pt x="166" y="0"/>
                    <a:pt x="78" y="20"/>
                    <a:pt x="1" y="50"/>
                  </a:cubicBezTo>
                  <a:cubicBezTo>
                    <a:pt x="631" y="197"/>
                    <a:pt x="1094" y="765"/>
                    <a:pt x="1094" y="1438"/>
                  </a:cubicBezTo>
                  <a:lnTo>
                    <a:pt x="1094" y="4108"/>
                  </a:lnTo>
                  <a:lnTo>
                    <a:pt x="1451" y="4108"/>
                  </a:lnTo>
                  <a:cubicBezTo>
                    <a:pt x="1620" y="4108"/>
                    <a:pt x="1767" y="3961"/>
                    <a:pt x="1767" y="3772"/>
                  </a:cubicBezTo>
                  <a:lnTo>
                    <a:pt x="1767" y="1459"/>
                  </a:lnTo>
                  <a:cubicBezTo>
                    <a:pt x="1767" y="660"/>
                    <a:pt x="1136" y="8"/>
                    <a:pt x="358" y="8"/>
                  </a:cubicBezTo>
                  <a:cubicBezTo>
                    <a:pt x="324" y="3"/>
                    <a:pt x="290" y="0"/>
                    <a:pt x="257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69;p52">
              <a:extLst>
                <a:ext uri="{FF2B5EF4-FFF2-40B4-BE49-F238E27FC236}">
                  <a16:creationId xmlns:a16="http://schemas.microsoft.com/office/drawing/2014/main" id="{B67A8DC4-E8E5-4DB6-9B0C-4BBE2D7E4EBB}"/>
                </a:ext>
              </a:extLst>
            </p:cNvPr>
            <p:cNvSpPr/>
            <p:nvPr/>
          </p:nvSpPr>
          <p:spPr>
            <a:xfrm>
              <a:off x="2758789" y="2542066"/>
              <a:ext cx="54156" cy="46115"/>
            </a:xfrm>
            <a:custGeom>
              <a:avLst/>
              <a:gdLst/>
              <a:ahLst/>
              <a:cxnLst/>
              <a:rect l="l" t="t" r="r" b="b"/>
              <a:pathLst>
                <a:path w="3617" h="3080" extrusionOk="0">
                  <a:moveTo>
                    <a:pt x="2060" y="1"/>
                  </a:moveTo>
                  <a:cubicBezTo>
                    <a:pt x="694" y="1"/>
                    <a:pt x="0" y="1661"/>
                    <a:pt x="967" y="2629"/>
                  </a:cubicBezTo>
                  <a:cubicBezTo>
                    <a:pt x="1285" y="2940"/>
                    <a:pt x="1673" y="3079"/>
                    <a:pt x="2053" y="3079"/>
                  </a:cubicBezTo>
                  <a:cubicBezTo>
                    <a:pt x="2853" y="3079"/>
                    <a:pt x="3616" y="2462"/>
                    <a:pt x="3616" y="1535"/>
                  </a:cubicBezTo>
                  <a:cubicBezTo>
                    <a:pt x="3616" y="673"/>
                    <a:pt x="2922" y="1"/>
                    <a:pt x="2060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270;p52">
              <a:extLst>
                <a:ext uri="{FF2B5EF4-FFF2-40B4-BE49-F238E27FC236}">
                  <a16:creationId xmlns:a16="http://schemas.microsoft.com/office/drawing/2014/main" id="{0294E10F-E171-44F1-811F-6513359AFB39}"/>
                </a:ext>
              </a:extLst>
            </p:cNvPr>
            <p:cNvSpPr/>
            <p:nvPr/>
          </p:nvSpPr>
          <p:spPr>
            <a:xfrm>
              <a:off x="2769794" y="2545210"/>
              <a:ext cx="46924" cy="43046"/>
            </a:xfrm>
            <a:custGeom>
              <a:avLst/>
              <a:gdLst/>
              <a:ahLst/>
              <a:cxnLst/>
              <a:rect l="l" t="t" r="r" b="b"/>
              <a:pathLst>
                <a:path w="3134" h="2875" extrusionOk="0">
                  <a:moveTo>
                    <a:pt x="2124" y="1"/>
                  </a:moveTo>
                  <a:cubicBezTo>
                    <a:pt x="2802" y="1119"/>
                    <a:pt x="1910" y="2360"/>
                    <a:pt x="812" y="2360"/>
                  </a:cubicBezTo>
                  <a:cubicBezTo>
                    <a:pt x="547" y="2360"/>
                    <a:pt x="270" y="2288"/>
                    <a:pt x="1" y="2124"/>
                  </a:cubicBezTo>
                  <a:lnTo>
                    <a:pt x="1" y="2124"/>
                  </a:lnTo>
                  <a:cubicBezTo>
                    <a:pt x="300" y="2615"/>
                    <a:pt x="811" y="2874"/>
                    <a:pt x="1327" y="2874"/>
                  </a:cubicBezTo>
                  <a:cubicBezTo>
                    <a:pt x="1718" y="2874"/>
                    <a:pt x="2111" y="2726"/>
                    <a:pt x="2419" y="2419"/>
                  </a:cubicBezTo>
                  <a:cubicBezTo>
                    <a:pt x="3134" y="1704"/>
                    <a:pt x="2986" y="526"/>
                    <a:pt x="2124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Frame 7">
            <a:extLst>
              <a:ext uri="{FF2B5EF4-FFF2-40B4-BE49-F238E27FC236}">
                <a16:creationId xmlns:a16="http://schemas.microsoft.com/office/drawing/2014/main" id="{D1CDF6C6-F085-4390-AC6A-C4A98D0FF6F5}"/>
              </a:ext>
            </a:extLst>
          </p:cNvPr>
          <p:cNvSpPr/>
          <p:nvPr/>
        </p:nvSpPr>
        <p:spPr>
          <a:xfrm>
            <a:off x="4067944" y="3864334"/>
            <a:ext cx="4245460" cy="1142173"/>
          </a:xfrm>
          <a:prstGeom prst="fram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8" name="Title 2">
            <a:extLst>
              <a:ext uri="{FF2B5EF4-FFF2-40B4-BE49-F238E27FC236}">
                <a16:creationId xmlns:a16="http://schemas.microsoft.com/office/drawing/2014/main" id="{29CDF485-BA22-4774-BA4F-23216D5D06D0}"/>
              </a:ext>
            </a:extLst>
          </p:cNvPr>
          <p:cNvSpPr txBox="1">
            <a:spLocks/>
          </p:cNvSpPr>
          <p:nvPr/>
        </p:nvSpPr>
        <p:spPr>
          <a:xfrm>
            <a:off x="3883395" y="53581"/>
            <a:ext cx="18002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Latar Belakang</a:t>
            </a:r>
          </a:p>
        </p:txBody>
      </p:sp>
      <p:sp>
        <p:nvSpPr>
          <p:cNvPr id="89" name="Title 2">
            <a:extLst>
              <a:ext uri="{FF2B5EF4-FFF2-40B4-BE49-F238E27FC236}">
                <a16:creationId xmlns:a16="http://schemas.microsoft.com/office/drawing/2014/main" id="{A88B9A26-BBE1-4C29-8FF5-4FEB185D1749}"/>
              </a:ext>
            </a:extLst>
          </p:cNvPr>
          <p:cNvSpPr txBox="1">
            <a:spLocks/>
          </p:cNvSpPr>
          <p:nvPr/>
        </p:nvSpPr>
        <p:spPr>
          <a:xfrm>
            <a:off x="4111656" y="3570687"/>
            <a:ext cx="974381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 Black" panose="020B0A04020102020204" pitchFamily="34" charset="0"/>
                <a:cs typeface="Arial" pitchFamily="34" charset="0"/>
              </a:rPr>
              <a:t>Faktor</a:t>
            </a:r>
            <a:endParaRPr lang="en-US" sz="1400" i="1" dirty="0"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08942C-09D6-40AB-82E1-1248AFAD460A}"/>
              </a:ext>
            </a:extLst>
          </p:cNvPr>
          <p:cNvSpPr txBox="1"/>
          <p:nvPr/>
        </p:nvSpPr>
        <p:spPr>
          <a:xfrm>
            <a:off x="4179230" y="1347614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UIN Alauddin Makassar memiliki mahasiswa aktif yang tentunya memiliki banyak talenta bidang yang berbeda-beda dan melahirkan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bnyak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alumni yang kreatif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1E643C-7557-455C-A476-A9716DE856E6}"/>
              </a:ext>
            </a:extLst>
          </p:cNvPr>
          <p:cNvSpPr txBox="1"/>
          <p:nvPr/>
        </p:nvSpPr>
        <p:spPr>
          <a:xfrm>
            <a:off x="4274886" y="4141372"/>
            <a:ext cx="38814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Ketidak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Percayaan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diri menjadi bentuk suatu penghalang dan wadah atau platform untuk mereka mengutarakan kemampuan dan kelebihannya tidak maksimal</a:t>
            </a:r>
          </a:p>
        </p:txBody>
      </p:sp>
    </p:spTree>
    <p:extLst>
      <p:ext uri="{BB962C8B-B14F-4D97-AF65-F5344CB8AC3E}">
        <p14:creationId xmlns:p14="http://schemas.microsoft.com/office/powerpoint/2010/main" val="35916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8" grpId="0" animBg="1"/>
      <p:bldP spid="89" grpId="0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12347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Latar Belakang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20DDC8A-6925-4C57-A815-D80C793E2F99}"/>
              </a:ext>
            </a:extLst>
          </p:cNvPr>
          <p:cNvSpPr txBox="1">
            <a:spLocks/>
          </p:cNvSpPr>
          <p:nvPr/>
        </p:nvSpPr>
        <p:spPr>
          <a:xfrm>
            <a:off x="2493279" y="113159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cs typeface="Arial" pitchFamily="34" charset="0"/>
              </a:rPr>
              <a:t>Allah SWT telah berfirman dalam QS Al-Isra’ ayat 84</a:t>
            </a:r>
            <a:endParaRPr lang="en-US" sz="1400" i="1" dirty="0">
              <a:cs typeface="Arial" pitchFamily="34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4F8C807-FD8A-4A4C-8EB7-22F04ACE86FA}"/>
              </a:ext>
            </a:extLst>
          </p:cNvPr>
          <p:cNvSpPr>
            <a:spLocks noGrp="1"/>
          </p:cNvSpPr>
          <p:nvPr/>
        </p:nvSpPr>
        <p:spPr>
          <a:xfrm>
            <a:off x="1403648" y="844423"/>
            <a:ext cx="7608910" cy="1475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48640" marR="1270" indent="0" algn="r">
              <a:lnSpc>
                <a:spcPct val="107000"/>
              </a:lnSpc>
              <a:spcAft>
                <a:spcPts val="2955"/>
              </a:spcAft>
              <a:buNone/>
            </a:pP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91440" marR="1270" indent="0" algn="r" rtl="1">
              <a:lnSpc>
                <a:spcPct val="107000"/>
              </a:lnSpc>
              <a:spcAft>
                <a:spcPts val="20"/>
              </a:spcAft>
              <a:buNone/>
            </a:pPr>
            <a:r>
              <a:rPr lang="ar-SA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PMQ Isep Misbah" panose="02000000000000000000" pitchFamily="2" charset="-78"/>
              </a:rPr>
              <a:t>قُلْ كُلٌّ يَّعْمَلُ عَلٰى شَاكِلَتِهٖۗ فَرَبُّكُمْ اَعْلَمُ بِمَنْ هُوَ اَهْدٰى سَبِيْلًا</a:t>
            </a:r>
            <a:endParaRPr lang="en-ID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89B92-3C61-49A9-8725-B28C16B0C9F3}"/>
              </a:ext>
            </a:extLst>
          </p:cNvPr>
          <p:cNvSpPr txBox="1"/>
          <p:nvPr/>
        </p:nvSpPr>
        <p:spPr>
          <a:xfrm>
            <a:off x="2483768" y="2931790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>
                <a:latin typeface="Bahnschrift" panose="020B0502040204020203" pitchFamily="34" charset="0"/>
              </a:rPr>
              <a:t>“Katakanlah (Muhammad), “Setiap orang berbuat sesuai dengan pembawaannya masing-masing.” Maka Tuhanmu lebih mengetahui siapa yang lebih benar jalannya”.(Kementerian Agama, 2019).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D9FFB-12D1-46DB-950D-FBACF7AF3327}"/>
              </a:ext>
            </a:extLst>
          </p:cNvPr>
          <p:cNvSpPr txBox="1"/>
          <p:nvPr/>
        </p:nvSpPr>
        <p:spPr>
          <a:xfrm>
            <a:off x="2493279" y="2931790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>
                <a:latin typeface="Bahnschrift" panose="020B0502040204020203" pitchFamily="34" charset="0"/>
              </a:rPr>
              <a:t>“Katakanlah (Muhammad), “Setiap orang berbuat sesuai dengan pembawaannya masing-masing.” Maka Tuhanmu lebih mengetahui siapa yang lebih benar jalannya”.(Kementerian Agama, 2019).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3511C7-F988-43BA-B8AD-F5627237C7BA}"/>
              </a:ext>
            </a:extLst>
          </p:cNvPr>
          <p:cNvSpPr txBox="1">
            <a:spLocks/>
          </p:cNvSpPr>
          <p:nvPr/>
        </p:nvSpPr>
        <p:spPr>
          <a:xfrm>
            <a:off x="1691680" y="12347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Latar Belakang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FB83E53F-8C9C-43FB-A118-26127A5A8945}"/>
              </a:ext>
            </a:extLst>
          </p:cNvPr>
          <p:cNvSpPr/>
          <p:nvPr/>
        </p:nvSpPr>
        <p:spPr>
          <a:xfrm>
            <a:off x="8172400" y="4047189"/>
            <a:ext cx="917130" cy="108693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CCD4E1B-CBD7-4069-9C63-3E92E2F15F77}"/>
              </a:ext>
            </a:extLst>
          </p:cNvPr>
          <p:cNvSpPr txBox="1">
            <a:spLocks/>
          </p:cNvSpPr>
          <p:nvPr/>
        </p:nvSpPr>
        <p:spPr>
          <a:xfrm>
            <a:off x="1790205" y="1509269"/>
            <a:ext cx="684076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Sikap yang menganggap dirinya tidak cukup baik bisa menjadi lingkaran setan saat muncul perasaan meragukan diri sendiri </a:t>
            </a:r>
            <a:endParaRPr lang="en-US" sz="1800" i="1" dirty="0">
              <a:cs typeface="Arial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7B0C85D-D6B3-4136-889E-98114E0FD54F}"/>
              </a:ext>
            </a:extLst>
          </p:cNvPr>
          <p:cNvSpPr txBox="1">
            <a:spLocks/>
          </p:cNvSpPr>
          <p:nvPr/>
        </p:nvSpPr>
        <p:spPr>
          <a:xfrm>
            <a:off x="1790205" y="2482104"/>
            <a:ext cx="684076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Padahal kita sebagai umat islam diserukan untuk ber-</a:t>
            </a:r>
            <a:r>
              <a:rPr lang="en-US" sz="1800" i="1" dirty="0" err="1">
                <a:cs typeface="Arial" pitchFamily="34" charset="0"/>
              </a:rPr>
              <a:t>khusnudzan</a:t>
            </a:r>
            <a:r>
              <a:rPr lang="en-US" sz="1800" i="1" dirty="0">
                <a:cs typeface="Arial" pitchFamily="34" charset="0"/>
              </a:rPr>
              <a:t> </a:t>
            </a:r>
            <a:r>
              <a:rPr lang="en-US" sz="1800" dirty="0">
                <a:cs typeface="Arial" pitchFamily="34" charset="0"/>
              </a:rPr>
              <a:t>atau berprasangka yang baik kepada diri sendiri.</a:t>
            </a:r>
          </a:p>
        </p:txBody>
      </p:sp>
    </p:spTree>
    <p:extLst>
      <p:ext uri="{BB962C8B-B14F-4D97-AF65-F5344CB8AC3E}">
        <p14:creationId xmlns:p14="http://schemas.microsoft.com/office/powerpoint/2010/main" val="29841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3511C7-F988-43BA-B8AD-F5627237C7BA}"/>
              </a:ext>
            </a:extLst>
          </p:cNvPr>
          <p:cNvSpPr txBox="1">
            <a:spLocks/>
          </p:cNvSpPr>
          <p:nvPr/>
        </p:nvSpPr>
        <p:spPr>
          <a:xfrm>
            <a:off x="1691680" y="12347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cs typeface="Arial" pitchFamily="34" charset="0"/>
              </a:rPr>
              <a:t>Latar Belakang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CCD4E1B-CBD7-4069-9C63-3E92E2F15F77}"/>
              </a:ext>
            </a:extLst>
          </p:cNvPr>
          <p:cNvSpPr txBox="1">
            <a:spLocks/>
          </p:cNvSpPr>
          <p:nvPr/>
        </p:nvSpPr>
        <p:spPr>
          <a:xfrm>
            <a:off x="1790204" y="1509269"/>
            <a:ext cx="703026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Seiring Perkembangan Teknologi, Media sosial adalah fitur yang paling sering digunakan oleh pengguna internet saat ini</a:t>
            </a:r>
            <a:endParaRPr lang="en-US" sz="1800" i="1" dirty="0">
              <a:cs typeface="Arial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7B0C85D-D6B3-4136-889E-98114E0FD54F}"/>
              </a:ext>
            </a:extLst>
          </p:cNvPr>
          <p:cNvSpPr txBox="1">
            <a:spLocks/>
          </p:cNvSpPr>
          <p:nvPr/>
        </p:nvSpPr>
        <p:spPr>
          <a:xfrm>
            <a:off x="1790205" y="2458355"/>
            <a:ext cx="684076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Manfaat salah satunya kemudahan dalam melakukan proses   </a:t>
            </a:r>
            <a:r>
              <a:rPr lang="en-US" sz="1800" i="1" dirty="0" err="1">
                <a:cs typeface="Arial" pitchFamily="34" charset="0"/>
              </a:rPr>
              <a:t>rekruitment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D54D8F5-3F0B-4B7A-95EC-F14BBECBB213}"/>
              </a:ext>
            </a:extLst>
          </p:cNvPr>
          <p:cNvSpPr txBox="1">
            <a:spLocks/>
          </p:cNvSpPr>
          <p:nvPr/>
        </p:nvSpPr>
        <p:spPr>
          <a:xfrm>
            <a:off x="1790205" y="3363838"/>
            <a:ext cx="684076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Dengan Penelusuran Media sosial kandidat dapat memberikan informasi sekilas terkait minat bakat atau kebiasaan seseorang</a:t>
            </a:r>
          </a:p>
        </p:txBody>
      </p:sp>
    </p:spTree>
    <p:extLst>
      <p:ext uri="{BB962C8B-B14F-4D97-AF65-F5344CB8AC3E}">
        <p14:creationId xmlns:p14="http://schemas.microsoft.com/office/powerpoint/2010/main" val="32770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2D9FFB-12D1-46DB-950D-FBACF7AF3327}"/>
              </a:ext>
            </a:extLst>
          </p:cNvPr>
          <p:cNvSpPr txBox="1"/>
          <p:nvPr/>
        </p:nvSpPr>
        <p:spPr>
          <a:xfrm>
            <a:off x="2844072" y="112755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Pihak kampus memiliki peran yang sangat penting dari permasalahan ini</a:t>
            </a:r>
          </a:p>
        </p:txBody>
      </p:sp>
      <p:grpSp>
        <p:nvGrpSpPr>
          <p:cNvPr id="7" name="Google Shape;13096;p53">
            <a:extLst>
              <a:ext uri="{FF2B5EF4-FFF2-40B4-BE49-F238E27FC236}">
                <a16:creationId xmlns:a16="http://schemas.microsoft.com/office/drawing/2014/main" id="{82EFE7F0-0603-4AE6-ACCE-591ABA87E458}"/>
              </a:ext>
            </a:extLst>
          </p:cNvPr>
          <p:cNvGrpSpPr/>
          <p:nvPr/>
        </p:nvGrpSpPr>
        <p:grpSpPr>
          <a:xfrm>
            <a:off x="7190329" y="2382663"/>
            <a:ext cx="1028333" cy="646330"/>
            <a:chOff x="2659157" y="2017412"/>
            <a:chExt cx="319191" cy="271240"/>
          </a:xfrm>
        </p:grpSpPr>
        <p:sp>
          <p:nvSpPr>
            <p:cNvPr id="8" name="Google Shape;13097;p53">
              <a:extLst>
                <a:ext uri="{FF2B5EF4-FFF2-40B4-BE49-F238E27FC236}">
                  <a16:creationId xmlns:a16="http://schemas.microsoft.com/office/drawing/2014/main" id="{A95C58BD-BEF3-42A7-8EA9-AEA7B4904F51}"/>
                </a:ext>
              </a:extLst>
            </p:cNvPr>
            <p:cNvSpPr/>
            <p:nvPr/>
          </p:nvSpPr>
          <p:spPr>
            <a:xfrm>
              <a:off x="2808183" y="2086765"/>
              <a:ext cx="164125" cy="149314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98;p53">
              <a:extLst>
                <a:ext uri="{FF2B5EF4-FFF2-40B4-BE49-F238E27FC236}">
                  <a16:creationId xmlns:a16="http://schemas.microsoft.com/office/drawing/2014/main" id="{311D98D0-8322-4FFB-8D83-13121FF972B3}"/>
                </a:ext>
              </a:extLst>
            </p:cNvPr>
            <p:cNvSpPr/>
            <p:nvPr/>
          </p:nvSpPr>
          <p:spPr>
            <a:xfrm>
              <a:off x="2881816" y="2017412"/>
              <a:ext cx="96532" cy="177334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99;p53">
              <a:extLst>
                <a:ext uri="{FF2B5EF4-FFF2-40B4-BE49-F238E27FC236}">
                  <a16:creationId xmlns:a16="http://schemas.microsoft.com/office/drawing/2014/main" id="{E66D2982-AFB1-42F0-BDDD-A9144CF9CBEE}"/>
                </a:ext>
              </a:extLst>
            </p:cNvPr>
            <p:cNvSpPr/>
            <p:nvPr/>
          </p:nvSpPr>
          <p:spPr>
            <a:xfrm>
              <a:off x="2947650" y="2150603"/>
              <a:ext cx="30698" cy="44196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00;p53">
              <a:extLst>
                <a:ext uri="{FF2B5EF4-FFF2-40B4-BE49-F238E27FC236}">
                  <a16:creationId xmlns:a16="http://schemas.microsoft.com/office/drawing/2014/main" id="{67DE538B-8B76-4266-AD9A-169D91976DDB}"/>
                </a:ext>
              </a:extLst>
            </p:cNvPr>
            <p:cNvSpPr/>
            <p:nvPr/>
          </p:nvSpPr>
          <p:spPr>
            <a:xfrm>
              <a:off x="2818976" y="2136029"/>
              <a:ext cx="124682" cy="83034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01;p53">
              <a:extLst>
                <a:ext uri="{FF2B5EF4-FFF2-40B4-BE49-F238E27FC236}">
                  <a16:creationId xmlns:a16="http://schemas.microsoft.com/office/drawing/2014/main" id="{0C52C11D-A3A8-483F-BA19-49ADB0481927}"/>
                </a:ext>
              </a:extLst>
            </p:cNvPr>
            <p:cNvSpPr/>
            <p:nvPr/>
          </p:nvSpPr>
          <p:spPr>
            <a:xfrm>
              <a:off x="2867741" y="2177730"/>
              <a:ext cx="73160" cy="41360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102;p53">
              <a:extLst>
                <a:ext uri="{FF2B5EF4-FFF2-40B4-BE49-F238E27FC236}">
                  <a16:creationId xmlns:a16="http://schemas.microsoft.com/office/drawing/2014/main" id="{3ACAA6D3-F7D1-4D5C-A557-D47C56F83773}"/>
                </a:ext>
              </a:extLst>
            </p:cNvPr>
            <p:cNvSpPr/>
            <p:nvPr/>
          </p:nvSpPr>
          <p:spPr>
            <a:xfrm>
              <a:off x="2795867" y="2157641"/>
              <a:ext cx="124919" cy="82798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03;p53">
              <a:extLst>
                <a:ext uri="{FF2B5EF4-FFF2-40B4-BE49-F238E27FC236}">
                  <a16:creationId xmlns:a16="http://schemas.microsoft.com/office/drawing/2014/main" id="{5ECE0B30-938B-4764-BB25-840304405526}"/>
                </a:ext>
              </a:extLst>
            </p:cNvPr>
            <p:cNvSpPr/>
            <p:nvPr/>
          </p:nvSpPr>
          <p:spPr>
            <a:xfrm>
              <a:off x="2852667" y="2204620"/>
              <a:ext cx="65099" cy="35845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04;p53">
              <a:extLst>
                <a:ext uri="{FF2B5EF4-FFF2-40B4-BE49-F238E27FC236}">
                  <a16:creationId xmlns:a16="http://schemas.microsoft.com/office/drawing/2014/main" id="{BC9E87E0-F060-4D93-9438-4863AB77CCFA}"/>
                </a:ext>
              </a:extLst>
            </p:cNvPr>
            <p:cNvSpPr/>
            <p:nvPr/>
          </p:nvSpPr>
          <p:spPr>
            <a:xfrm>
              <a:off x="2772732" y="2178990"/>
              <a:ext cx="124945" cy="83060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05;p53">
              <a:extLst>
                <a:ext uri="{FF2B5EF4-FFF2-40B4-BE49-F238E27FC236}">
                  <a16:creationId xmlns:a16="http://schemas.microsoft.com/office/drawing/2014/main" id="{D26D338D-CA2F-45D3-A47B-A8F6EBAAD647}"/>
                </a:ext>
              </a:extLst>
            </p:cNvPr>
            <p:cNvSpPr/>
            <p:nvPr/>
          </p:nvSpPr>
          <p:spPr>
            <a:xfrm>
              <a:off x="2837594" y="2231011"/>
              <a:ext cx="56800" cy="31013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106;p53">
              <a:extLst>
                <a:ext uri="{FF2B5EF4-FFF2-40B4-BE49-F238E27FC236}">
                  <a16:creationId xmlns:a16="http://schemas.microsoft.com/office/drawing/2014/main" id="{4BDA6141-6F64-4C23-8FD3-EF6D58EA1892}"/>
                </a:ext>
              </a:extLst>
            </p:cNvPr>
            <p:cNvSpPr/>
            <p:nvPr/>
          </p:nvSpPr>
          <p:spPr>
            <a:xfrm>
              <a:off x="2749623" y="2200602"/>
              <a:ext cx="124919" cy="82955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107;p53">
              <a:extLst>
                <a:ext uri="{FF2B5EF4-FFF2-40B4-BE49-F238E27FC236}">
                  <a16:creationId xmlns:a16="http://schemas.microsoft.com/office/drawing/2014/main" id="{A9784E6C-A8CD-4823-A2D2-46335F44D0AC}"/>
                </a:ext>
              </a:extLst>
            </p:cNvPr>
            <p:cNvSpPr/>
            <p:nvPr/>
          </p:nvSpPr>
          <p:spPr>
            <a:xfrm>
              <a:off x="2822495" y="2255906"/>
              <a:ext cx="49054" cy="27494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108;p53">
              <a:extLst>
                <a:ext uri="{FF2B5EF4-FFF2-40B4-BE49-F238E27FC236}">
                  <a16:creationId xmlns:a16="http://schemas.microsoft.com/office/drawing/2014/main" id="{E6612FE5-D83D-4376-82B5-3B4772018E7B}"/>
                </a:ext>
              </a:extLst>
            </p:cNvPr>
            <p:cNvSpPr/>
            <p:nvPr/>
          </p:nvSpPr>
          <p:spPr>
            <a:xfrm>
              <a:off x="2673968" y="2097059"/>
              <a:ext cx="159109" cy="144036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09;p53">
              <a:extLst>
                <a:ext uri="{FF2B5EF4-FFF2-40B4-BE49-F238E27FC236}">
                  <a16:creationId xmlns:a16="http://schemas.microsoft.com/office/drawing/2014/main" id="{5E27D7A6-6781-4418-A5EF-81AED40C3909}"/>
                </a:ext>
              </a:extLst>
            </p:cNvPr>
            <p:cNvSpPr/>
            <p:nvPr/>
          </p:nvSpPr>
          <p:spPr>
            <a:xfrm>
              <a:off x="2659157" y="2039261"/>
              <a:ext cx="98528" cy="170191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10;p53">
              <a:extLst>
                <a:ext uri="{FF2B5EF4-FFF2-40B4-BE49-F238E27FC236}">
                  <a16:creationId xmlns:a16="http://schemas.microsoft.com/office/drawing/2014/main" id="{62615C18-1375-4903-9704-EA2D9AA81521}"/>
                </a:ext>
              </a:extLst>
            </p:cNvPr>
            <p:cNvSpPr/>
            <p:nvPr/>
          </p:nvSpPr>
          <p:spPr>
            <a:xfrm>
              <a:off x="2659157" y="2039261"/>
              <a:ext cx="75918" cy="159109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11;p53">
              <a:extLst>
                <a:ext uri="{FF2B5EF4-FFF2-40B4-BE49-F238E27FC236}">
                  <a16:creationId xmlns:a16="http://schemas.microsoft.com/office/drawing/2014/main" id="{4B1ADA5F-A85A-4680-97DF-203FEFD501A4}"/>
                </a:ext>
              </a:extLst>
            </p:cNvPr>
            <p:cNvSpPr/>
            <p:nvPr/>
          </p:nvSpPr>
          <p:spPr>
            <a:xfrm>
              <a:off x="2659157" y="2159138"/>
              <a:ext cx="47268" cy="50314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12;p53">
              <a:extLst>
                <a:ext uri="{FF2B5EF4-FFF2-40B4-BE49-F238E27FC236}">
                  <a16:creationId xmlns:a16="http://schemas.microsoft.com/office/drawing/2014/main" id="{F80EB83D-7A30-4A9A-BAF2-D328F7AE4697}"/>
                </a:ext>
              </a:extLst>
            </p:cNvPr>
            <p:cNvSpPr/>
            <p:nvPr/>
          </p:nvSpPr>
          <p:spPr>
            <a:xfrm>
              <a:off x="2659157" y="2159138"/>
              <a:ext cx="24894" cy="39232"/>
            </a:xfrm>
            <a:custGeom>
              <a:avLst/>
              <a:gdLst/>
              <a:ahLst/>
              <a:cxnLst/>
              <a:rect l="l" t="t" r="r" b="b"/>
              <a:pathLst>
                <a:path w="948" h="1494" extrusionOk="0">
                  <a:moveTo>
                    <a:pt x="0" y="1"/>
                  </a:moveTo>
                  <a:lnTo>
                    <a:pt x="0" y="1245"/>
                  </a:lnTo>
                  <a:lnTo>
                    <a:pt x="431" y="1494"/>
                  </a:lnTo>
                  <a:lnTo>
                    <a:pt x="948" y="5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13;p53">
              <a:extLst>
                <a:ext uri="{FF2B5EF4-FFF2-40B4-BE49-F238E27FC236}">
                  <a16:creationId xmlns:a16="http://schemas.microsoft.com/office/drawing/2014/main" id="{319504CA-3D65-4C2B-9CD8-2D17A418DA80}"/>
                </a:ext>
              </a:extLst>
            </p:cNvPr>
            <p:cNvSpPr/>
            <p:nvPr/>
          </p:nvSpPr>
          <p:spPr>
            <a:xfrm>
              <a:off x="2706898" y="2179463"/>
              <a:ext cx="67121" cy="53859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14;p53">
              <a:extLst>
                <a:ext uri="{FF2B5EF4-FFF2-40B4-BE49-F238E27FC236}">
                  <a16:creationId xmlns:a16="http://schemas.microsoft.com/office/drawing/2014/main" id="{945DB2F3-9D4A-4FCF-AFBE-453D81B99981}"/>
                </a:ext>
              </a:extLst>
            </p:cNvPr>
            <p:cNvSpPr/>
            <p:nvPr/>
          </p:nvSpPr>
          <p:spPr>
            <a:xfrm>
              <a:off x="2710154" y="2180513"/>
              <a:ext cx="63864" cy="52914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15;p53">
              <a:extLst>
                <a:ext uri="{FF2B5EF4-FFF2-40B4-BE49-F238E27FC236}">
                  <a16:creationId xmlns:a16="http://schemas.microsoft.com/office/drawing/2014/main" id="{089747D1-5A46-4FC7-99E2-14DA6D3F37F9}"/>
                </a:ext>
              </a:extLst>
            </p:cNvPr>
            <p:cNvSpPr/>
            <p:nvPr/>
          </p:nvSpPr>
          <p:spPr>
            <a:xfrm>
              <a:off x="2732528" y="2203254"/>
              <a:ext cx="59847" cy="48528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16;p53">
              <a:extLst>
                <a:ext uri="{FF2B5EF4-FFF2-40B4-BE49-F238E27FC236}">
                  <a16:creationId xmlns:a16="http://schemas.microsoft.com/office/drawing/2014/main" id="{5DDAB851-BF15-4EF0-B01C-28D13853E652}"/>
                </a:ext>
              </a:extLst>
            </p:cNvPr>
            <p:cNvSpPr/>
            <p:nvPr/>
          </p:nvSpPr>
          <p:spPr>
            <a:xfrm>
              <a:off x="2735810" y="2204384"/>
              <a:ext cx="56564" cy="47399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17;p53">
              <a:extLst>
                <a:ext uri="{FF2B5EF4-FFF2-40B4-BE49-F238E27FC236}">
                  <a16:creationId xmlns:a16="http://schemas.microsoft.com/office/drawing/2014/main" id="{7DD8B9D7-C995-4945-ABCE-8B03EC01C169}"/>
                </a:ext>
              </a:extLst>
            </p:cNvPr>
            <p:cNvSpPr/>
            <p:nvPr/>
          </p:nvSpPr>
          <p:spPr>
            <a:xfrm>
              <a:off x="2758158" y="2226967"/>
              <a:ext cx="52310" cy="43303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18;p53">
              <a:extLst>
                <a:ext uri="{FF2B5EF4-FFF2-40B4-BE49-F238E27FC236}">
                  <a16:creationId xmlns:a16="http://schemas.microsoft.com/office/drawing/2014/main" id="{577B8D42-7597-43CA-A46E-9EE86E52C8A0}"/>
                </a:ext>
              </a:extLst>
            </p:cNvPr>
            <p:cNvSpPr/>
            <p:nvPr/>
          </p:nvSpPr>
          <p:spPr>
            <a:xfrm>
              <a:off x="2761178" y="2228018"/>
              <a:ext cx="49290" cy="42252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19;p53">
              <a:extLst>
                <a:ext uri="{FF2B5EF4-FFF2-40B4-BE49-F238E27FC236}">
                  <a16:creationId xmlns:a16="http://schemas.microsoft.com/office/drawing/2014/main" id="{5BB4869D-846F-461B-ADB5-C779244DC29A}"/>
                </a:ext>
              </a:extLst>
            </p:cNvPr>
            <p:cNvSpPr/>
            <p:nvPr/>
          </p:nvSpPr>
          <p:spPr>
            <a:xfrm>
              <a:off x="2783814" y="2250706"/>
              <a:ext cx="45010" cy="3791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20;p53">
              <a:extLst>
                <a:ext uri="{FF2B5EF4-FFF2-40B4-BE49-F238E27FC236}">
                  <a16:creationId xmlns:a16="http://schemas.microsoft.com/office/drawing/2014/main" id="{21538018-880F-4B7D-A993-DAA501CAB835}"/>
                </a:ext>
              </a:extLst>
            </p:cNvPr>
            <p:cNvSpPr/>
            <p:nvPr/>
          </p:nvSpPr>
          <p:spPr>
            <a:xfrm>
              <a:off x="2786807" y="2251888"/>
              <a:ext cx="42016" cy="36764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21;p53">
              <a:extLst>
                <a:ext uri="{FF2B5EF4-FFF2-40B4-BE49-F238E27FC236}">
                  <a16:creationId xmlns:a16="http://schemas.microsoft.com/office/drawing/2014/main" id="{0BBD614E-4F7A-4F7B-8970-6554C4C121AA}"/>
                </a:ext>
              </a:extLst>
            </p:cNvPr>
            <p:cNvSpPr/>
            <p:nvPr/>
          </p:nvSpPr>
          <p:spPr>
            <a:xfrm>
              <a:off x="2788829" y="2102101"/>
              <a:ext cx="64862" cy="99788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2;p53">
              <a:extLst>
                <a:ext uri="{FF2B5EF4-FFF2-40B4-BE49-F238E27FC236}">
                  <a16:creationId xmlns:a16="http://schemas.microsoft.com/office/drawing/2014/main" id="{3C21FD55-1A1E-4B79-BF29-D69DCA16F25A}"/>
                </a:ext>
              </a:extLst>
            </p:cNvPr>
            <p:cNvSpPr/>
            <p:nvPr/>
          </p:nvSpPr>
          <p:spPr>
            <a:xfrm>
              <a:off x="2788829" y="2102101"/>
              <a:ext cx="27415" cy="99788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5800;p54">
            <a:extLst>
              <a:ext uri="{FF2B5EF4-FFF2-40B4-BE49-F238E27FC236}">
                <a16:creationId xmlns:a16="http://schemas.microsoft.com/office/drawing/2014/main" id="{297BBCDF-F8F9-48B4-8E42-EEA6DBBF5479}"/>
              </a:ext>
            </a:extLst>
          </p:cNvPr>
          <p:cNvGrpSpPr/>
          <p:nvPr/>
        </p:nvGrpSpPr>
        <p:grpSpPr>
          <a:xfrm>
            <a:off x="3085873" y="2320343"/>
            <a:ext cx="648332" cy="852727"/>
            <a:chOff x="3123351" y="1500275"/>
            <a:chExt cx="296781" cy="359232"/>
          </a:xfrm>
        </p:grpSpPr>
        <p:sp>
          <p:nvSpPr>
            <p:cNvPr id="39" name="Google Shape;15801;p54">
              <a:extLst>
                <a:ext uri="{FF2B5EF4-FFF2-40B4-BE49-F238E27FC236}">
                  <a16:creationId xmlns:a16="http://schemas.microsoft.com/office/drawing/2014/main" id="{3B9B9C9F-D933-4191-9E1F-72292411052D}"/>
                </a:ext>
              </a:extLst>
            </p:cNvPr>
            <p:cNvSpPr/>
            <p:nvPr/>
          </p:nvSpPr>
          <p:spPr>
            <a:xfrm>
              <a:off x="3123351" y="1562700"/>
              <a:ext cx="296781" cy="296545"/>
            </a:xfrm>
            <a:custGeom>
              <a:avLst/>
              <a:gdLst/>
              <a:ahLst/>
              <a:cxnLst/>
              <a:rect l="l" t="t" r="r" b="b"/>
              <a:pathLst>
                <a:path w="11334" h="1132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8806"/>
                  </a:lnTo>
                  <a:lnTo>
                    <a:pt x="258" y="9073"/>
                  </a:lnTo>
                  <a:lnTo>
                    <a:pt x="1813" y="10676"/>
                  </a:lnTo>
                  <a:lnTo>
                    <a:pt x="2452" y="11325"/>
                  </a:lnTo>
                  <a:lnTo>
                    <a:pt x="11114" y="11325"/>
                  </a:lnTo>
                  <a:cubicBezTo>
                    <a:pt x="11238" y="11325"/>
                    <a:pt x="11334" y="11229"/>
                    <a:pt x="11334" y="11105"/>
                  </a:cubicBezTo>
                  <a:lnTo>
                    <a:pt x="11334" y="220"/>
                  </a:lnTo>
                  <a:cubicBezTo>
                    <a:pt x="11334" y="96"/>
                    <a:pt x="11229" y="1"/>
                    <a:pt x="11114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02;p54">
              <a:extLst>
                <a:ext uri="{FF2B5EF4-FFF2-40B4-BE49-F238E27FC236}">
                  <a16:creationId xmlns:a16="http://schemas.microsoft.com/office/drawing/2014/main" id="{C890E8F8-161B-4143-8AB1-F0EBB1088638}"/>
                </a:ext>
              </a:extLst>
            </p:cNvPr>
            <p:cNvSpPr/>
            <p:nvPr/>
          </p:nvSpPr>
          <p:spPr>
            <a:xfrm>
              <a:off x="3276979" y="1562465"/>
              <a:ext cx="99189" cy="33569"/>
            </a:xfrm>
            <a:custGeom>
              <a:avLst/>
              <a:gdLst/>
              <a:ahLst/>
              <a:cxnLst/>
              <a:rect l="l" t="t" r="r" b="b"/>
              <a:pathLst>
                <a:path w="3788" h="1282" extrusionOk="0">
                  <a:moveTo>
                    <a:pt x="0" y="0"/>
                  </a:moveTo>
                  <a:cubicBezTo>
                    <a:pt x="344" y="854"/>
                    <a:pt x="1119" y="1281"/>
                    <a:pt x="1894" y="1281"/>
                  </a:cubicBezTo>
                  <a:cubicBezTo>
                    <a:pt x="2669" y="1281"/>
                    <a:pt x="3444" y="854"/>
                    <a:pt x="3788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03;p54">
              <a:extLst>
                <a:ext uri="{FF2B5EF4-FFF2-40B4-BE49-F238E27FC236}">
                  <a16:creationId xmlns:a16="http://schemas.microsoft.com/office/drawing/2014/main" id="{9499374C-C316-4B9F-90D2-BCB6FDF9CB56}"/>
                </a:ext>
              </a:extLst>
            </p:cNvPr>
            <p:cNvSpPr/>
            <p:nvPr/>
          </p:nvSpPr>
          <p:spPr>
            <a:xfrm>
              <a:off x="3130081" y="1800277"/>
              <a:ext cx="75963" cy="59230"/>
            </a:xfrm>
            <a:custGeom>
              <a:avLst/>
              <a:gdLst/>
              <a:ahLst/>
              <a:cxnLst/>
              <a:rect l="l" t="t" r="r" b="b"/>
              <a:pathLst>
                <a:path w="2901" h="2262" extrusionOk="0">
                  <a:moveTo>
                    <a:pt x="1" y="0"/>
                  </a:moveTo>
                  <a:lnTo>
                    <a:pt x="2195" y="2261"/>
                  </a:lnTo>
                  <a:lnTo>
                    <a:pt x="2901" y="2261"/>
                  </a:lnTo>
                  <a:lnTo>
                    <a:pt x="2901" y="172"/>
                  </a:lnTo>
                  <a:cubicBezTo>
                    <a:pt x="2901" y="77"/>
                    <a:pt x="2825" y="0"/>
                    <a:pt x="2729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04;p54">
              <a:extLst>
                <a:ext uri="{FF2B5EF4-FFF2-40B4-BE49-F238E27FC236}">
                  <a16:creationId xmlns:a16="http://schemas.microsoft.com/office/drawing/2014/main" id="{AEB29000-50A8-4007-95C0-8199A7C6A38E}"/>
                </a:ext>
              </a:extLst>
            </p:cNvPr>
            <p:cNvSpPr/>
            <p:nvPr/>
          </p:nvSpPr>
          <p:spPr>
            <a:xfrm>
              <a:off x="3170799" y="1562465"/>
              <a:ext cx="249334" cy="296781"/>
            </a:xfrm>
            <a:custGeom>
              <a:avLst/>
              <a:gdLst/>
              <a:ahLst/>
              <a:cxnLst/>
              <a:rect l="l" t="t" r="r" b="b"/>
              <a:pathLst>
                <a:path w="9522" h="11334" extrusionOk="0">
                  <a:moveTo>
                    <a:pt x="8882" y="0"/>
                  </a:moveTo>
                  <a:lnTo>
                    <a:pt x="8882" y="10685"/>
                  </a:lnTo>
                  <a:lnTo>
                    <a:pt x="1" y="10685"/>
                  </a:lnTo>
                  <a:lnTo>
                    <a:pt x="640" y="11334"/>
                  </a:lnTo>
                  <a:lnTo>
                    <a:pt x="9302" y="11334"/>
                  </a:lnTo>
                  <a:cubicBezTo>
                    <a:pt x="9426" y="11334"/>
                    <a:pt x="9522" y="11238"/>
                    <a:pt x="9522" y="11114"/>
                  </a:cubicBezTo>
                  <a:lnTo>
                    <a:pt x="9522" y="229"/>
                  </a:lnTo>
                  <a:cubicBezTo>
                    <a:pt x="9522" y="105"/>
                    <a:pt x="9426" y="10"/>
                    <a:pt x="930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05;p54">
              <a:extLst>
                <a:ext uri="{FF2B5EF4-FFF2-40B4-BE49-F238E27FC236}">
                  <a16:creationId xmlns:a16="http://schemas.microsoft.com/office/drawing/2014/main" id="{83D3BC59-CC1C-4B76-8F37-9E8FBFC949ED}"/>
                </a:ext>
              </a:extLst>
            </p:cNvPr>
            <p:cNvSpPr/>
            <p:nvPr/>
          </p:nvSpPr>
          <p:spPr>
            <a:xfrm>
              <a:off x="3123351" y="1793285"/>
              <a:ext cx="64206" cy="66222"/>
            </a:xfrm>
            <a:custGeom>
              <a:avLst/>
              <a:gdLst/>
              <a:ahLst/>
              <a:cxnLst/>
              <a:rect l="l" t="t" r="r" b="b"/>
              <a:pathLst>
                <a:path w="2452" h="2529" extrusionOk="0">
                  <a:moveTo>
                    <a:pt x="0" y="0"/>
                  </a:moveTo>
                  <a:lnTo>
                    <a:pt x="2452" y="2528"/>
                  </a:lnTo>
                  <a:lnTo>
                    <a:pt x="2452" y="220"/>
                  </a:lnTo>
                  <a:cubicBezTo>
                    <a:pt x="2452" y="96"/>
                    <a:pt x="2347" y="0"/>
                    <a:pt x="222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06;p54">
              <a:extLst>
                <a:ext uri="{FF2B5EF4-FFF2-40B4-BE49-F238E27FC236}">
                  <a16:creationId xmlns:a16="http://schemas.microsoft.com/office/drawing/2014/main" id="{13D437FE-6EA0-44B7-BB19-53208CD2A1B8}"/>
                </a:ext>
              </a:extLst>
            </p:cNvPr>
            <p:cNvSpPr/>
            <p:nvPr/>
          </p:nvSpPr>
          <p:spPr>
            <a:xfrm>
              <a:off x="3251998" y="1787787"/>
              <a:ext cx="131658" cy="11024"/>
            </a:xfrm>
            <a:custGeom>
              <a:avLst/>
              <a:gdLst/>
              <a:ahLst/>
              <a:cxnLst/>
              <a:rect l="l" t="t" r="r" b="b"/>
              <a:pathLst>
                <a:path w="5028" h="421" extrusionOk="0">
                  <a:moveTo>
                    <a:pt x="258" y="0"/>
                  </a:moveTo>
                  <a:cubicBezTo>
                    <a:pt x="0" y="20"/>
                    <a:pt x="0" y="401"/>
                    <a:pt x="258" y="420"/>
                  </a:cubicBezTo>
                  <a:lnTo>
                    <a:pt x="4770" y="420"/>
                  </a:lnTo>
                  <a:cubicBezTo>
                    <a:pt x="5028" y="401"/>
                    <a:pt x="5028" y="20"/>
                    <a:pt x="4770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07;p54">
              <a:extLst>
                <a:ext uri="{FF2B5EF4-FFF2-40B4-BE49-F238E27FC236}">
                  <a16:creationId xmlns:a16="http://schemas.microsoft.com/office/drawing/2014/main" id="{173CA81C-980A-4303-82F3-6DDDAC975B12}"/>
                </a:ext>
              </a:extLst>
            </p:cNvPr>
            <p:cNvSpPr/>
            <p:nvPr/>
          </p:nvSpPr>
          <p:spPr>
            <a:xfrm>
              <a:off x="3259304" y="1537432"/>
              <a:ext cx="74234" cy="70516"/>
            </a:xfrm>
            <a:custGeom>
              <a:avLst/>
              <a:gdLst/>
              <a:ahLst/>
              <a:cxnLst/>
              <a:rect l="l" t="t" r="r" b="b"/>
              <a:pathLst>
                <a:path w="2835" h="2693" extrusionOk="0">
                  <a:moveTo>
                    <a:pt x="2549" y="0"/>
                  </a:moveTo>
                  <a:cubicBezTo>
                    <a:pt x="2507" y="0"/>
                    <a:pt x="2462" y="15"/>
                    <a:pt x="2421" y="50"/>
                  </a:cubicBezTo>
                  <a:lnTo>
                    <a:pt x="131" y="2340"/>
                  </a:lnTo>
                  <a:cubicBezTo>
                    <a:pt x="1" y="2461"/>
                    <a:pt x="90" y="2693"/>
                    <a:pt x="273" y="2693"/>
                  </a:cubicBezTo>
                  <a:cubicBezTo>
                    <a:pt x="277" y="2693"/>
                    <a:pt x="280" y="2693"/>
                    <a:pt x="284" y="2693"/>
                  </a:cubicBezTo>
                  <a:cubicBezTo>
                    <a:pt x="332" y="2693"/>
                    <a:pt x="389" y="2674"/>
                    <a:pt x="427" y="2635"/>
                  </a:cubicBezTo>
                  <a:lnTo>
                    <a:pt x="2707" y="346"/>
                  </a:lnTo>
                  <a:cubicBezTo>
                    <a:pt x="2834" y="196"/>
                    <a:pt x="2704" y="0"/>
                    <a:pt x="2549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08;p54">
              <a:extLst>
                <a:ext uri="{FF2B5EF4-FFF2-40B4-BE49-F238E27FC236}">
                  <a16:creationId xmlns:a16="http://schemas.microsoft.com/office/drawing/2014/main" id="{490C5D31-1193-4671-8FA7-D2324840D324}"/>
                </a:ext>
              </a:extLst>
            </p:cNvPr>
            <p:cNvSpPr/>
            <p:nvPr/>
          </p:nvSpPr>
          <p:spPr>
            <a:xfrm>
              <a:off x="3283970" y="1500275"/>
              <a:ext cx="84944" cy="8494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22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44"/>
                    <a:pt x="1622" y="3244"/>
                  </a:cubicBezTo>
                  <a:cubicBezTo>
                    <a:pt x="2519" y="3244"/>
                    <a:pt x="3244" y="2519"/>
                    <a:pt x="3244" y="1622"/>
                  </a:cubicBezTo>
                  <a:cubicBezTo>
                    <a:pt x="3244" y="725"/>
                    <a:pt x="2519" y="0"/>
                    <a:pt x="1622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09;p54">
              <a:extLst>
                <a:ext uri="{FF2B5EF4-FFF2-40B4-BE49-F238E27FC236}">
                  <a16:creationId xmlns:a16="http://schemas.microsoft.com/office/drawing/2014/main" id="{E1CF65B6-EA44-4B44-A678-2D56A8735F51}"/>
                </a:ext>
              </a:extLst>
            </p:cNvPr>
            <p:cNvSpPr/>
            <p:nvPr/>
          </p:nvSpPr>
          <p:spPr>
            <a:xfrm>
              <a:off x="3185803" y="1633662"/>
              <a:ext cx="171878" cy="19743"/>
            </a:xfrm>
            <a:custGeom>
              <a:avLst/>
              <a:gdLst/>
              <a:ahLst/>
              <a:cxnLst/>
              <a:rect l="l" t="t" r="r" b="b"/>
              <a:pathLst>
                <a:path w="6564" h="754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525"/>
                  </a:lnTo>
                  <a:cubicBezTo>
                    <a:pt x="0" y="649"/>
                    <a:pt x="96" y="754"/>
                    <a:pt x="220" y="754"/>
                  </a:cubicBezTo>
                  <a:lnTo>
                    <a:pt x="6344" y="754"/>
                  </a:lnTo>
                  <a:cubicBezTo>
                    <a:pt x="6468" y="744"/>
                    <a:pt x="6564" y="649"/>
                    <a:pt x="6564" y="525"/>
                  </a:cubicBezTo>
                  <a:lnTo>
                    <a:pt x="6564" y="220"/>
                  </a:lnTo>
                  <a:cubicBezTo>
                    <a:pt x="6564" y="96"/>
                    <a:pt x="6468" y="0"/>
                    <a:pt x="6344" y="0"/>
                  </a:cubicBez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10;p54">
              <a:extLst>
                <a:ext uri="{FF2B5EF4-FFF2-40B4-BE49-F238E27FC236}">
                  <a16:creationId xmlns:a16="http://schemas.microsoft.com/office/drawing/2014/main" id="{E536A6C8-D586-49E1-8C22-7D8A18C4D11F}"/>
                </a:ext>
              </a:extLst>
            </p:cNvPr>
            <p:cNvSpPr/>
            <p:nvPr/>
          </p:nvSpPr>
          <p:spPr>
            <a:xfrm>
              <a:off x="3179047" y="1674851"/>
              <a:ext cx="186463" cy="10814"/>
            </a:xfrm>
            <a:custGeom>
              <a:avLst/>
              <a:gdLst/>
              <a:ahLst/>
              <a:cxnLst/>
              <a:rect l="l" t="t" r="r" b="b"/>
              <a:pathLst>
                <a:path w="7121" h="413" extrusionOk="0">
                  <a:moveTo>
                    <a:pt x="6849" y="0"/>
                  </a:moveTo>
                  <a:cubicBezTo>
                    <a:pt x="6840" y="0"/>
                    <a:pt x="6831" y="1"/>
                    <a:pt x="6822" y="1"/>
                  </a:cubicBezTo>
                  <a:lnTo>
                    <a:pt x="258" y="1"/>
                  </a:lnTo>
                  <a:cubicBezTo>
                    <a:pt x="1" y="20"/>
                    <a:pt x="1" y="393"/>
                    <a:pt x="258" y="412"/>
                  </a:cubicBezTo>
                  <a:lnTo>
                    <a:pt x="6822" y="412"/>
                  </a:lnTo>
                  <a:cubicBezTo>
                    <a:pt x="6828" y="412"/>
                    <a:pt x="6834" y="412"/>
                    <a:pt x="6840" y="412"/>
                  </a:cubicBezTo>
                  <a:cubicBezTo>
                    <a:pt x="7118" y="412"/>
                    <a:pt x="7121" y="0"/>
                    <a:pt x="6849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11;p54">
              <a:extLst>
                <a:ext uri="{FF2B5EF4-FFF2-40B4-BE49-F238E27FC236}">
                  <a16:creationId xmlns:a16="http://schemas.microsoft.com/office/drawing/2014/main" id="{22CA2936-1268-42DD-9304-348C58E28B21}"/>
                </a:ext>
              </a:extLst>
            </p:cNvPr>
            <p:cNvSpPr/>
            <p:nvPr/>
          </p:nvSpPr>
          <p:spPr>
            <a:xfrm>
              <a:off x="3179047" y="1701847"/>
              <a:ext cx="185390" cy="10762"/>
            </a:xfrm>
            <a:custGeom>
              <a:avLst/>
              <a:gdLst/>
              <a:ahLst/>
              <a:cxnLst/>
              <a:rect l="l" t="t" r="r" b="b"/>
              <a:pathLst>
                <a:path w="7080" h="411" extrusionOk="0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6822" y="411"/>
                  </a:lnTo>
                  <a:cubicBezTo>
                    <a:pt x="7079" y="392"/>
                    <a:pt x="7079" y="20"/>
                    <a:pt x="6822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D578C986-D992-4C2B-B666-6E90F1099213}"/>
              </a:ext>
            </a:extLst>
          </p:cNvPr>
          <p:cNvSpPr txBox="1">
            <a:spLocks/>
          </p:cNvSpPr>
          <p:nvPr/>
        </p:nvSpPr>
        <p:spPr>
          <a:xfrm>
            <a:off x="2608661" y="3261767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 Loker</a:t>
            </a:r>
          </a:p>
        </p:txBody>
      </p:sp>
      <p:grpSp>
        <p:nvGrpSpPr>
          <p:cNvPr id="51" name="Google Shape;13767;p53">
            <a:extLst>
              <a:ext uri="{FF2B5EF4-FFF2-40B4-BE49-F238E27FC236}">
                <a16:creationId xmlns:a16="http://schemas.microsoft.com/office/drawing/2014/main" id="{222D5BBC-CDC1-4702-A479-54F88A3B4096}"/>
              </a:ext>
            </a:extLst>
          </p:cNvPr>
          <p:cNvGrpSpPr/>
          <p:nvPr/>
        </p:nvGrpSpPr>
        <p:grpSpPr>
          <a:xfrm>
            <a:off x="5051259" y="2438599"/>
            <a:ext cx="975725" cy="703924"/>
            <a:chOff x="1295502" y="2437362"/>
            <a:chExt cx="402645" cy="323917"/>
          </a:xfrm>
        </p:grpSpPr>
        <p:sp>
          <p:nvSpPr>
            <p:cNvPr id="52" name="Google Shape;13768;p53">
              <a:extLst>
                <a:ext uri="{FF2B5EF4-FFF2-40B4-BE49-F238E27FC236}">
                  <a16:creationId xmlns:a16="http://schemas.microsoft.com/office/drawing/2014/main" id="{6CFB1537-10C3-434F-93C2-8B0E2D02FBE0}"/>
                </a:ext>
              </a:extLst>
            </p:cNvPr>
            <p:cNvSpPr/>
            <p:nvPr/>
          </p:nvSpPr>
          <p:spPr>
            <a:xfrm>
              <a:off x="1295502" y="2437362"/>
              <a:ext cx="402645" cy="278724"/>
            </a:xfrm>
            <a:custGeom>
              <a:avLst/>
              <a:gdLst/>
              <a:ahLst/>
              <a:cxnLst/>
              <a:rect l="l" t="t" r="r" b="b"/>
              <a:pathLst>
                <a:path w="15333" h="10614" extrusionOk="0">
                  <a:moveTo>
                    <a:pt x="41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10202"/>
                  </a:lnTo>
                  <a:cubicBezTo>
                    <a:pt x="1" y="10432"/>
                    <a:pt x="183" y="10613"/>
                    <a:pt x="412" y="10613"/>
                  </a:cubicBezTo>
                  <a:lnTo>
                    <a:pt x="14921" y="10613"/>
                  </a:lnTo>
                  <a:cubicBezTo>
                    <a:pt x="15141" y="10613"/>
                    <a:pt x="15332" y="10432"/>
                    <a:pt x="15332" y="10202"/>
                  </a:cubicBezTo>
                  <a:lnTo>
                    <a:pt x="15332" y="412"/>
                  </a:lnTo>
                  <a:cubicBezTo>
                    <a:pt x="15332" y="182"/>
                    <a:pt x="15141" y="0"/>
                    <a:pt x="14921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69;p53">
              <a:extLst>
                <a:ext uri="{FF2B5EF4-FFF2-40B4-BE49-F238E27FC236}">
                  <a16:creationId xmlns:a16="http://schemas.microsoft.com/office/drawing/2014/main" id="{4F096A34-1D93-4148-8F76-D401300E419F}"/>
                </a:ext>
              </a:extLst>
            </p:cNvPr>
            <p:cNvSpPr/>
            <p:nvPr/>
          </p:nvSpPr>
          <p:spPr>
            <a:xfrm>
              <a:off x="1295502" y="2437362"/>
              <a:ext cx="402645" cy="278724"/>
            </a:xfrm>
            <a:custGeom>
              <a:avLst/>
              <a:gdLst/>
              <a:ahLst/>
              <a:cxnLst/>
              <a:rect l="l" t="t" r="r" b="b"/>
              <a:pathLst>
                <a:path w="15333" h="10614" extrusionOk="0">
                  <a:moveTo>
                    <a:pt x="13954" y="0"/>
                  </a:moveTo>
                  <a:lnTo>
                    <a:pt x="13954" y="9618"/>
                  </a:lnTo>
                  <a:cubicBezTo>
                    <a:pt x="13954" y="9838"/>
                    <a:pt x="13763" y="10030"/>
                    <a:pt x="13543" y="10030"/>
                  </a:cubicBezTo>
                  <a:lnTo>
                    <a:pt x="1" y="10030"/>
                  </a:lnTo>
                  <a:lnTo>
                    <a:pt x="1" y="10202"/>
                  </a:lnTo>
                  <a:cubicBezTo>
                    <a:pt x="1" y="10432"/>
                    <a:pt x="183" y="10613"/>
                    <a:pt x="412" y="10613"/>
                  </a:cubicBezTo>
                  <a:lnTo>
                    <a:pt x="14921" y="10613"/>
                  </a:lnTo>
                  <a:cubicBezTo>
                    <a:pt x="15141" y="10613"/>
                    <a:pt x="15332" y="10432"/>
                    <a:pt x="15332" y="10202"/>
                  </a:cubicBezTo>
                  <a:lnTo>
                    <a:pt x="15332" y="412"/>
                  </a:lnTo>
                  <a:cubicBezTo>
                    <a:pt x="15332" y="182"/>
                    <a:pt x="15141" y="0"/>
                    <a:pt x="14921" y="0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70;p53">
              <a:extLst>
                <a:ext uri="{FF2B5EF4-FFF2-40B4-BE49-F238E27FC236}">
                  <a16:creationId xmlns:a16="http://schemas.microsoft.com/office/drawing/2014/main" id="{5EECF388-0701-43C3-AAC2-5809AC5A0919}"/>
                </a:ext>
              </a:extLst>
            </p:cNvPr>
            <p:cNvSpPr/>
            <p:nvPr/>
          </p:nvSpPr>
          <p:spPr>
            <a:xfrm>
              <a:off x="1324651" y="2467771"/>
              <a:ext cx="344347" cy="217905"/>
            </a:xfrm>
            <a:custGeom>
              <a:avLst/>
              <a:gdLst/>
              <a:ahLst/>
              <a:cxnLst/>
              <a:rect l="l" t="t" r="r" b="b"/>
              <a:pathLst>
                <a:path w="13113" h="8298" extrusionOk="0">
                  <a:moveTo>
                    <a:pt x="1159" y="0"/>
                  </a:moveTo>
                  <a:cubicBezTo>
                    <a:pt x="1130" y="0"/>
                    <a:pt x="1101" y="19"/>
                    <a:pt x="1101" y="48"/>
                  </a:cubicBezTo>
                  <a:cubicBezTo>
                    <a:pt x="1082" y="622"/>
                    <a:pt x="623" y="1072"/>
                    <a:pt x="49" y="1101"/>
                  </a:cubicBezTo>
                  <a:cubicBezTo>
                    <a:pt x="20" y="1101"/>
                    <a:pt x="1" y="1129"/>
                    <a:pt x="1" y="1158"/>
                  </a:cubicBezTo>
                  <a:lnTo>
                    <a:pt x="1" y="7139"/>
                  </a:lnTo>
                  <a:cubicBezTo>
                    <a:pt x="1" y="7168"/>
                    <a:pt x="20" y="7187"/>
                    <a:pt x="49" y="7187"/>
                  </a:cubicBezTo>
                  <a:cubicBezTo>
                    <a:pt x="623" y="7216"/>
                    <a:pt x="1082" y="7675"/>
                    <a:pt x="1101" y="8250"/>
                  </a:cubicBezTo>
                  <a:cubicBezTo>
                    <a:pt x="1101" y="8278"/>
                    <a:pt x="1130" y="8297"/>
                    <a:pt x="1159" y="8297"/>
                  </a:cubicBezTo>
                  <a:lnTo>
                    <a:pt x="11897" y="8297"/>
                  </a:lnTo>
                  <a:cubicBezTo>
                    <a:pt x="11925" y="8297"/>
                    <a:pt x="11945" y="8278"/>
                    <a:pt x="11945" y="8250"/>
                  </a:cubicBezTo>
                  <a:cubicBezTo>
                    <a:pt x="11973" y="7662"/>
                    <a:pt x="12452" y="7197"/>
                    <a:pt x="13037" y="7197"/>
                  </a:cubicBezTo>
                  <a:cubicBezTo>
                    <a:pt x="13043" y="7197"/>
                    <a:pt x="13049" y="7197"/>
                    <a:pt x="13055" y="7197"/>
                  </a:cubicBezTo>
                  <a:cubicBezTo>
                    <a:pt x="13083" y="7197"/>
                    <a:pt x="13112" y="7168"/>
                    <a:pt x="13112" y="7139"/>
                  </a:cubicBezTo>
                  <a:lnTo>
                    <a:pt x="13112" y="1158"/>
                  </a:lnTo>
                  <a:cubicBezTo>
                    <a:pt x="13112" y="1129"/>
                    <a:pt x="13083" y="1101"/>
                    <a:pt x="13055" y="1101"/>
                  </a:cubicBezTo>
                  <a:cubicBezTo>
                    <a:pt x="12461" y="1101"/>
                    <a:pt x="11973" y="641"/>
                    <a:pt x="11945" y="48"/>
                  </a:cubicBezTo>
                  <a:cubicBezTo>
                    <a:pt x="11945" y="19"/>
                    <a:pt x="11925" y="0"/>
                    <a:pt x="11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71;p53">
              <a:extLst>
                <a:ext uri="{FF2B5EF4-FFF2-40B4-BE49-F238E27FC236}">
                  <a16:creationId xmlns:a16="http://schemas.microsoft.com/office/drawing/2014/main" id="{2FB7DBD9-7D1B-4FEB-AA20-01F3D4FE7973}"/>
                </a:ext>
              </a:extLst>
            </p:cNvPr>
            <p:cNvSpPr/>
            <p:nvPr/>
          </p:nvSpPr>
          <p:spPr>
            <a:xfrm>
              <a:off x="1600617" y="2467771"/>
              <a:ext cx="68381" cy="217905"/>
            </a:xfrm>
            <a:custGeom>
              <a:avLst/>
              <a:gdLst/>
              <a:ahLst/>
              <a:cxnLst/>
              <a:rect l="l" t="t" r="r" b="b"/>
              <a:pathLst>
                <a:path w="2604" h="8298" extrusionOk="0">
                  <a:moveTo>
                    <a:pt x="0" y="0"/>
                  </a:moveTo>
                  <a:cubicBezTo>
                    <a:pt x="19" y="0"/>
                    <a:pt x="48" y="19"/>
                    <a:pt x="48" y="48"/>
                  </a:cubicBezTo>
                  <a:cubicBezTo>
                    <a:pt x="77" y="641"/>
                    <a:pt x="565" y="1101"/>
                    <a:pt x="1158" y="1101"/>
                  </a:cubicBezTo>
                  <a:cubicBezTo>
                    <a:pt x="1187" y="1101"/>
                    <a:pt x="1206" y="1129"/>
                    <a:pt x="1206" y="1158"/>
                  </a:cubicBezTo>
                  <a:lnTo>
                    <a:pt x="1206" y="7139"/>
                  </a:lnTo>
                  <a:cubicBezTo>
                    <a:pt x="1206" y="7168"/>
                    <a:pt x="1187" y="7197"/>
                    <a:pt x="1158" y="7197"/>
                  </a:cubicBezTo>
                  <a:cubicBezTo>
                    <a:pt x="565" y="7197"/>
                    <a:pt x="77" y="7656"/>
                    <a:pt x="48" y="8250"/>
                  </a:cubicBezTo>
                  <a:cubicBezTo>
                    <a:pt x="48" y="8278"/>
                    <a:pt x="19" y="8297"/>
                    <a:pt x="0" y="8297"/>
                  </a:cubicBezTo>
                  <a:lnTo>
                    <a:pt x="1388" y="8297"/>
                  </a:lnTo>
                  <a:cubicBezTo>
                    <a:pt x="1416" y="8297"/>
                    <a:pt x="1436" y="8278"/>
                    <a:pt x="1436" y="8250"/>
                  </a:cubicBezTo>
                  <a:cubicBezTo>
                    <a:pt x="1464" y="7656"/>
                    <a:pt x="1952" y="7197"/>
                    <a:pt x="2546" y="7197"/>
                  </a:cubicBezTo>
                  <a:cubicBezTo>
                    <a:pt x="2574" y="7197"/>
                    <a:pt x="2603" y="7168"/>
                    <a:pt x="2603" y="7139"/>
                  </a:cubicBezTo>
                  <a:lnTo>
                    <a:pt x="2603" y="1158"/>
                  </a:lnTo>
                  <a:cubicBezTo>
                    <a:pt x="2603" y="1129"/>
                    <a:pt x="2574" y="1101"/>
                    <a:pt x="2546" y="1101"/>
                  </a:cubicBezTo>
                  <a:cubicBezTo>
                    <a:pt x="1952" y="1101"/>
                    <a:pt x="1464" y="641"/>
                    <a:pt x="1436" y="48"/>
                  </a:cubicBezTo>
                  <a:cubicBezTo>
                    <a:pt x="1436" y="19"/>
                    <a:pt x="1416" y="0"/>
                    <a:pt x="1388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72;p53">
              <a:extLst>
                <a:ext uri="{FF2B5EF4-FFF2-40B4-BE49-F238E27FC236}">
                  <a16:creationId xmlns:a16="http://schemas.microsoft.com/office/drawing/2014/main" id="{55295B1C-9DC3-4F6D-87E0-874A4D8FF694}"/>
                </a:ext>
              </a:extLst>
            </p:cNvPr>
            <p:cNvSpPr/>
            <p:nvPr/>
          </p:nvSpPr>
          <p:spPr>
            <a:xfrm>
              <a:off x="1557445" y="2680871"/>
              <a:ext cx="66044" cy="80408"/>
            </a:xfrm>
            <a:custGeom>
              <a:avLst/>
              <a:gdLst/>
              <a:ahLst/>
              <a:cxnLst/>
              <a:rect l="l" t="t" r="r" b="b"/>
              <a:pathLst>
                <a:path w="2515" h="3062" extrusionOk="0">
                  <a:moveTo>
                    <a:pt x="1156" y="1"/>
                  </a:moveTo>
                  <a:lnTo>
                    <a:pt x="17" y="2393"/>
                  </a:lnTo>
                  <a:cubicBezTo>
                    <a:pt x="0" y="2419"/>
                    <a:pt x="21" y="2452"/>
                    <a:pt x="53" y="2452"/>
                  </a:cubicBezTo>
                  <a:cubicBezTo>
                    <a:pt x="57" y="2452"/>
                    <a:pt x="61" y="2452"/>
                    <a:pt x="65" y="2451"/>
                  </a:cubicBezTo>
                  <a:lnTo>
                    <a:pt x="831" y="2336"/>
                  </a:lnTo>
                  <a:cubicBezTo>
                    <a:pt x="836" y="2333"/>
                    <a:pt x="840" y="2332"/>
                    <a:pt x="844" y="2332"/>
                  </a:cubicBezTo>
                  <a:cubicBezTo>
                    <a:pt x="855" y="2332"/>
                    <a:pt x="862" y="2341"/>
                    <a:pt x="869" y="2355"/>
                  </a:cubicBezTo>
                  <a:lnTo>
                    <a:pt x="1300" y="3044"/>
                  </a:lnTo>
                  <a:cubicBezTo>
                    <a:pt x="1308" y="3056"/>
                    <a:pt x="1319" y="3061"/>
                    <a:pt x="1330" y="3061"/>
                  </a:cubicBezTo>
                  <a:cubicBezTo>
                    <a:pt x="1346" y="3061"/>
                    <a:pt x="1361" y="3051"/>
                    <a:pt x="1367" y="3034"/>
                  </a:cubicBezTo>
                  <a:lnTo>
                    <a:pt x="2515" y="64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73;p53">
              <a:extLst>
                <a:ext uri="{FF2B5EF4-FFF2-40B4-BE49-F238E27FC236}">
                  <a16:creationId xmlns:a16="http://schemas.microsoft.com/office/drawing/2014/main" id="{98587259-43C4-441A-90C3-281A4667BE09}"/>
                </a:ext>
              </a:extLst>
            </p:cNvPr>
            <p:cNvSpPr/>
            <p:nvPr/>
          </p:nvSpPr>
          <p:spPr>
            <a:xfrm>
              <a:off x="1607129" y="2680871"/>
              <a:ext cx="66070" cy="80408"/>
            </a:xfrm>
            <a:custGeom>
              <a:avLst/>
              <a:gdLst/>
              <a:ahLst/>
              <a:cxnLst/>
              <a:rect l="l" t="t" r="r" b="b"/>
              <a:pathLst>
                <a:path w="2516" h="3062" extrusionOk="0">
                  <a:moveTo>
                    <a:pt x="1350" y="1"/>
                  </a:moveTo>
                  <a:lnTo>
                    <a:pt x="1" y="642"/>
                  </a:lnTo>
                  <a:lnTo>
                    <a:pt x="1140" y="3034"/>
                  </a:lnTo>
                  <a:cubicBezTo>
                    <a:pt x="1151" y="3051"/>
                    <a:pt x="1168" y="3061"/>
                    <a:pt x="1185" y="3061"/>
                  </a:cubicBezTo>
                  <a:cubicBezTo>
                    <a:pt x="1197" y="3061"/>
                    <a:pt x="1208" y="3056"/>
                    <a:pt x="1216" y="3044"/>
                  </a:cubicBezTo>
                  <a:lnTo>
                    <a:pt x="1637" y="2355"/>
                  </a:lnTo>
                  <a:cubicBezTo>
                    <a:pt x="1644" y="2341"/>
                    <a:pt x="1657" y="2332"/>
                    <a:pt x="1670" y="2332"/>
                  </a:cubicBezTo>
                  <a:cubicBezTo>
                    <a:pt x="1675" y="2332"/>
                    <a:pt x="1680" y="2333"/>
                    <a:pt x="1685" y="2336"/>
                  </a:cubicBezTo>
                  <a:lnTo>
                    <a:pt x="2451" y="2451"/>
                  </a:lnTo>
                  <a:cubicBezTo>
                    <a:pt x="2455" y="2452"/>
                    <a:pt x="2459" y="2452"/>
                    <a:pt x="2463" y="2452"/>
                  </a:cubicBezTo>
                  <a:cubicBezTo>
                    <a:pt x="2495" y="2452"/>
                    <a:pt x="2516" y="2419"/>
                    <a:pt x="2499" y="2393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74;p53">
              <a:extLst>
                <a:ext uri="{FF2B5EF4-FFF2-40B4-BE49-F238E27FC236}">
                  <a16:creationId xmlns:a16="http://schemas.microsoft.com/office/drawing/2014/main" id="{7CF1DC6F-2A90-4D65-B84B-814D82F5A87B}"/>
                </a:ext>
              </a:extLst>
            </p:cNvPr>
            <p:cNvSpPr/>
            <p:nvPr/>
          </p:nvSpPr>
          <p:spPr>
            <a:xfrm>
              <a:off x="1556631" y="2604927"/>
              <a:ext cx="117146" cy="115229"/>
            </a:xfrm>
            <a:custGeom>
              <a:avLst/>
              <a:gdLst/>
              <a:ahLst/>
              <a:cxnLst/>
              <a:rect l="l" t="t" r="r" b="b"/>
              <a:pathLst>
                <a:path w="4461" h="4388" extrusionOk="0">
                  <a:moveTo>
                    <a:pt x="2234" y="0"/>
                  </a:moveTo>
                  <a:cubicBezTo>
                    <a:pt x="2113" y="0"/>
                    <a:pt x="1991" y="36"/>
                    <a:pt x="1886" y="108"/>
                  </a:cubicBezTo>
                  <a:cubicBezTo>
                    <a:pt x="1790" y="179"/>
                    <a:pt x="1675" y="218"/>
                    <a:pt x="1562" y="218"/>
                  </a:cubicBezTo>
                  <a:cubicBezTo>
                    <a:pt x="1539" y="218"/>
                    <a:pt x="1516" y="216"/>
                    <a:pt x="1493" y="213"/>
                  </a:cubicBezTo>
                  <a:cubicBezTo>
                    <a:pt x="1477" y="212"/>
                    <a:pt x="1461" y="211"/>
                    <a:pt x="1444" y="211"/>
                  </a:cubicBezTo>
                  <a:cubicBezTo>
                    <a:pt x="1205" y="211"/>
                    <a:pt x="989" y="342"/>
                    <a:pt x="890" y="557"/>
                  </a:cubicBezTo>
                  <a:cubicBezTo>
                    <a:pt x="833" y="691"/>
                    <a:pt x="728" y="797"/>
                    <a:pt x="603" y="854"/>
                  </a:cubicBezTo>
                  <a:cubicBezTo>
                    <a:pt x="373" y="959"/>
                    <a:pt x="230" y="1199"/>
                    <a:pt x="259" y="1448"/>
                  </a:cubicBezTo>
                  <a:cubicBezTo>
                    <a:pt x="268" y="1591"/>
                    <a:pt x="230" y="1735"/>
                    <a:pt x="153" y="1849"/>
                  </a:cubicBezTo>
                  <a:cubicBezTo>
                    <a:pt x="0" y="2060"/>
                    <a:pt x="0" y="2328"/>
                    <a:pt x="153" y="2539"/>
                  </a:cubicBezTo>
                  <a:cubicBezTo>
                    <a:pt x="230" y="2653"/>
                    <a:pt x="268" y="2797"/>
                    <a:pt x="259" y="2940"/>
                  </a:cubicBezTo>
                  <a:cubicBezTo>
                    <a:pt x="230" y="3189"/>
                    <a:pt x="373" y="3429"/>
                    <a:pt x="603" y="3534"/>
                  </a:cubicBezTo>
                  <a:cubicBezTo>
                    <a:pt x="728" y="3591"/>
                    <a:pt x="833" y="3697"/>
                    <a:pt x="890" y="3831"/>
                  </a:cubicBezTo>
                  <a:cubicBezTo>
                    <a:pt x="989" y="4046"/>
                    <a:pt x="1205" y="4177"/>
                    <a:pt x="1444" y="4177"/>
                  </a:cubicBezTo>
                  <a:cubicBezTo>
                    <a:pt x="1461" y="4177"/>
                    <a:pt x="1477" y="4176"/>
                    <a:pt x="1493" y="4175"/>
                  </a:cubicBezTo>
                  <a:cubicBezTo>
                    <a:pt x="1516" y="4172"/>
                    <a:pt x="1539" y="4170"/>
                    <a:pt x="1562" y="4170"/>
                  </a:cubicBezTo>
                  <a:cubicBezTo>
                    <a:pt x="1675" y="4170"/>
                    <a:pt x="1790" y="4209"/>
                    <a:pt x="1886" y="4280"/>
                  </a:cubicBezTo>
                  <a:cubicBezTo>
                    <a:pt x="1991" y="4352"/>
                    <a:pt x="2113" y="4388"/>
                    <a:pt x="2234" y="4388"/>
                  </a:cubicBezTo>
                  <a:cubicBezTo>
                    <a:pt x="2355" y="4388"/>
                    <a:pt x="2474" y="4352"/>
                    <a:pt x="2575" y="4280"/>
                  </a:cubicBezTo>
                  <a:cubicBezTo>
                    <a:pt x="2670" y="4209"/>
                    <a:pt x="2785" y="4170"/>
                    <a:pt x="2904" y="4170"/>
                  </a:cubicBezTo>
                  <a:cubicBezTo>
                    <a:pt x="2928" y="4170"/>
                    <a:pt x="2952" y="4172"/>
                    <a:pt x="2977" y="4175"/>
                  </a:cubicBezTo>
                  <a:cubicBezTo>
                    <a:pt x="2992" y="4176"/>
                    <a:pt x="3008" y="4177"/>
                    <a:pt x="3024" y="4177"/>
                  </a:cubicBezTo>
                  <a:cubicBezTo>
                    <a:pt x="3255" y="4177"/>
                    <a:pt x="3472" y="4046"/>
                    <a:pt x="3580" y="3831"/>
                  </a:cubicBezTo>
                  <a:cubicBezTo>
                    <a:pt x="3637" y="3697"/>
                    <a:pt x="3742" y="3591"/>
                    <a:pt x="3867" y="3534"/>
                  </a:cubicBezTo>
                  <a:cubicBezTo>
                    <a:pt x="4096" y="3429"/>
                    <a:pt x="4230" y="3189"/>
                    <a:pt x="4211" y="2940"/>
                  </a:cubicBezTo>
                  <a:cubicBezTo>
                    <a:pt x="4202" y="2797"/>
                    <a:pt x="4230" y="2653"/>
                    <a:pt x="4316" y="2539"/>
                  </a:cubicBezTo>
                  <a:cubicBezTo>
                    <a:pt x="4460" y="2328"/>
                    <a:pt x="4460" y="2060"/>
                    <a:pt x="4316" y="1849"/>
                  </a:cubicBezTo>
                  <a:cubicBezTo>
                    <a:pt x="4230" y="1735"/>
                    <a:pt x="4202" y="1591"/>
                    <a:pt x="4211" y="1448"/>
                  </a:cubicBezTo>
                  <a:cubicBezTo>
                    <a:pt x="4230" y="1199"/>
                    <a:pt x="4096" y="959"/>
                    <a:pt x="3867" y="854"/>
                  </a:cubicBezTo>
                  <a:cubicBezTo>
                    <a:pt x="3742" y="797"/>
                    <a:pt x="3637" y="691"/>
                    <a:pt x="3580" y="557"/>
                  </a:cubicBezTo>
                  <a:cubicBezTo>
                    <a:pt x="3472" y="342"/>
                    <a:pt x="3255" y="211"/>
                    <a:pt x="3024" y="211"/>
                  </a:cubicBezTo>
                  <a:cubicBezTo>
                    <a:pt x="3008" y="211"/>
                    <a:pt x="2992" y="212"/>
                    <a:pt x="2977" y="213"/>
                  </a:cubicBezTo>
                  <a:cubicBezTo>
                    <a:pt x="2952" y="216"/>
                    <a:pt x="2928" y="218"/>
                    <a:pt x="2904" y="218"/>
                  </a:cubicBezTo>
                  <a:cubicBezTo>
                    <a:pt x="2785" y="218"/>
                    <a:pt x="2670" y="179"/>
                    <a:pt x="2575" y="108"/>
                  </a:cubicBezTo>
                  <a:cubicBezTo>
                    <a:pt x="2474" y="36"/>
                    <a:pt x="2355" y="0"/>
                    <a:pt x="2234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75;p53">
              <a:extLst>
                <a:ext uri="{FF2B5EF4-FFF2-40B4-BE49-F238E27FC236}">
                  <a16:creationId xmlns:a16="http://schemas.microsoft.com/office/drawing/2014/main" id="{E2223323-D3EE-445F-9CB6-BFB9B2E97F51}"/>
                </a:ext>
              </a:extLst>
            </p:cNvPr>
            <p:cNvSpPr/>
            <p:nvPr/>
          </p:nvSpPr>
          <p:spPr>
            <a:xfrm>
              <a:off x="1595076" y="2714300"/>
              <a:ext cx="2048" cy="26"/>
            </a:xfrm>
            <a:custGeom>
              <a:avLst/>
              <a:gdLst/>
              <a:ahLst/>
              <a:cxnLst/>
              <a:rect l="l" t="t" r="r" b="b"/>
              <a:pathLst>
                <a:path w="78" h="1" extrusionOk="0">
                  <a:moveTo>
                    <a:pt x="1" y="0"/>
                  </a:moveTo>
                  <a:lnTo>
                    <a:pt x="29" y="0"/>
                  </a:lnTo>
                  <a:lnTo>
                    <a:pt x="77" y="0"/>
                  </a:lnTo>
                  <a:cubicBezTo>
                    <a:pt x="48" y="0"/>
                    <a:pt x="29" y="0"/>
                    <a:pt x="1" y="0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6;p53">
              <a:extLst>
                <a:ext uri="{FF2B5EF4-FFF2-40B4-BE49-F238E27FC236}">
                  <a16:creationId xmlns:a16="http://schemas.microsoft.com/office/drawing/2014/main" id="{5652EC8E-9B87-4CFA-A3E9-875775F356F6}"/>
                </a:ext>
              </a:extLst>
            </p:cNvPr>
            <p:cNvSpPr/>
            <p:nvPr/>
          </p:nvSpPr>
          <p:spPr>
            <a:xfrm>
              <a:off x="1595076" y="2610757"/>
              <a:ext cx="2048" cy="26"/>
            </a:xfrm>
            <a:custGeom>
              <a:avLst/>
              <a:gdLst/>
              <a:ahLst/>
              <a:cxnLst/>
              <a:rect l="l" t="t" r="r" b="b"/>
              <a:pathLst>
                <a:path w="78" h="1" extrusionOk="0">
                  <a:moveTo>
                    <a:pt x="77" y="1"/>
                  </a:moveTo>
                  <a:lnTo>
                    <a:pt x="29" y="1"/>
                  </a:lnTo>
                  <a:lnTo>
                    <a:pt x="1" y="1"/>
                  </a:lnTo>
                  <a:cubicBezTo>
                    <a:pt x="29" y="1"/>
                    <a:pt x="48" y="1"/>
                    <a:pt x="77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7;p53">
              <a:extLst>
                <a:ext uri="{FF2B5EF4-FFF2-40B4-BE49-F238E27FC236}">
                  <a16:creationId xmlns:a16="http://schemas.microsoft.com/office/drawing/2014/main" id="{6A598423-5BDD-4565-9B15-4A5729C4F5D7}"/>
                </a:ext>
              </a:extLst>
            </p:cNvPr>
            <p:cNvSpPr/>
            <p:nvPr/>
          </p:nvSpPr>
          <p:spPr>
            <a:xfrm>
              <a:off x="1598857" y="2604927"/>
              <a:ext cx="74920" cy="115176"/>
            </a:xfrm>
            <a:custGeom>
              <a:avLst/>
              <a:gdLst/>
              <a:ahLst/>
              <a:cxnLst/>
              <a:rect l="l" t="t" r="r" b="b"/>
              <a:pathLst>
                <a:path w="2853" h="4386" extrusionOk="0">
                  <a:moveTo>
                    <a:pt x="626" y="0"/>
                  </a:moveTo>
                  <a:cubicBezTo>
                    <a:pt x="505" y="0"/>
                    <a:pt x="383" y="36"/>
                    <a:pt x="278" y="108"/>
                  </a:cubicBezTo>
                  <a:cubicBezTo>
                    <a:pt x="201" y="165"/>
                    <a:pt x="105" y="203"/>
                    <a:pt x="0" y="213"/>
                  </a:cubicBezTo>
                  <a:cubicBezTo>
                    <a:pt x="8" y="213"/>
                    <a:pt x="16" y="212"/>
                    <a:pt x="24" y="212"/>
                  </a:cubicBezTo>
                  <a:cubicBezTo>
                    <a:pt x="255" y="212"/>
                    <a:pt x="473" y="345"/>
                    <a:pt x="574" y="557"/>
                  </a:cubicBezTo>
                  <a:cubicBezTo>
                    <a:pt x="632" y="691"/>
                    <a:pt x="737" y="787"/>
                    <a:pt x="861" y="854"/>
                  </a:cubicBezTo>
                  <a:cubicBezTo>
                    <a:pt x="1091" y="959"/>
                    <a:pt x="1235" y="1199"/>
                    <a:pt x="1206" y="1448"/>
                  </a:cubicBezTo>
                  <a:cubicBezTo>
                    <a:pt x="1196" y="1591"/>
                    <a:pt x="1235" y="1735"/>
                    <a:pt x="1311" y="1849"/>
                  </a:cubicBezTo>
                  <a:cubicBezTo>
                    <a:pt x="1464" y="2050"/>
                    <a:pt x="1464" y="2328"/>
                    <a:pt x="1311" y="2539"/>
                  </a:cubicBezTo>
                  <a:cubicBezTo>
                    <a:pt x="1235" y="2653"/>
                    <a:pt x="1196" y="2797"/>
                    <a:pt x="1206" y="2940"/>
                  </a:cubicBezTo>
                  <a:cubicBezTo>
                    <a:pt x="1235" y="3189"/>
                    <a:pt x="1091" y="3429"/>
                    <a:pt x="861" y="3534"/>
                  </a:cubicBezTo>
                  <a:cubicBezTo>
                    <a:pt x="737" y="3591"/>
                    <a:pt x="632" y="3697"/>
                    <a:pt x="574" y="3831"/>
                  </a:cubicBezTo>
                  <a:cubicBezTo>
                    <a:pt x="473" y="4043"/>
                    <a:pt x="255" y="4176"/>
                    <a:pt x="24" y="4176"/>
                  </a:cubicBezTo>
                  <a:cubicBezTo>
                    <a:pt x="16" y="4176"/>
                    <a:pt x="8" y="4175"/>
                    <a:pt x="0" y="4175"/>
                  </a:cubicBezTo>
                  <a:lnTo>
                    <a:pt x="0" y="4175"/>
                  </a:lnTo>
                  <a:cubicBezTo>
                    <a:pt x="105" y="4185"/>
                    <a:pt x="201" y="4213"/>
                    <a:pt x="278" y="4271"/>
                  </a:cubicBezTo>
                  <a:cubicBezTo>
                    <a:pt x="383" y="4347"/>
                    <a:pt x="505" y="4386"/>
                    <a:pt x="626" y="4386"/>
                  </a:cubicBezTo>
                  <a:cubicBezTo>
                    <a:pt x="747" y="4386"/>
                    <a:pt x="866" y="4347"/>
                    <a:pt x="967" y="4271"/>
                  </a:cubicBezTo>
                  <a:cubicBezTo>
                    <a:pt x="1070" y="4202"/>
                    <a:pt x="1196" y="4164"/>
                    <a:pt x="1325" y="4164"/>
                  </a:cubicBezTo>
                  <a:cubicBezTo>
                    <a:pt x="1340" y="4164"/>
                    <a:pt x="1354" y="4165"/>
                    <a:pt x="1369" y="4165"/>
                  </a:cubicBezTo>
                  <a:cubicBezTo>
                    <a:pt x="1390" y="4168"/>
                    <a:pt x="1411" y="4169"/>
                    <a:pt x="1432" y="4169"/>
                  </a:cubicBezTo>
                  <a:cubicBezTo>
                    <a:pt x="1657" y="4169"/>
                    <a:pt x="1866" y="4032"/>
                    <a:pt x="1962" y="3831"/>
                  </a:cubicBezTo>
                  <a:cubicBezTo>
                    <a:pt x="2029" y="3697"/>
                    <a:pt x="2125" y="3591"/>
                    <a:pt x="2259" y="3534"/>
                  </a:cubicBezTo>
                  <a:cubicBezTo>
                    <a:pt x="2488" y="3429"/>
                    <a:pt x="2622" y="3189"/>
                    <a:pt x="2603" y="2940"/>
                  </a:cubicBezTo>
                  <a:cubicBezTo>
                    <a:pt x="2584" y="2797"/>
                    <a:pt x="2622" y="2653"/>
                    <a:pt x="2708" y="2539"/>
                  </a:cubicBezTo>
                  <a:cubicBezTo>
                    <a:pt x="2852" y="2328"/>
                    <a:pt x="2852" y="2050"/>
                    <a:pt x="2708" y="1849"/>
                  </a:cubicBezTo>
                  <a:cubicBezTo>
                    <a:pt x="2622" y="1735"/>
                    <a:pt x="2584" y="1591"/>
                    <a:pt x="2603" y="1448"/>
                  </a:cubicBezTo>
                  <a:cubicBezTo>
                    <a:pt x="2622" y="1199"/>
                    <a:pt x="2488" y="959"/>
                    <a:pt x="2259" y="854"/>
                  </a:cubicBezTo>
                  <a:cubicBezTo>
                    <a:pt x="2125" y="787"/>
                    <a:pt x="2029" y="691"/>
                    <a:pt x="1962" y="557"/>
                  </a:cubicBezTo>
                  <a:cubicBezTo>
                    <a:pt x="1863" y="342"/>
                    <a:pt x="1647" y="211"/>
                    <a:pt x="1416" y="211"/>
                  </a:cubicBezTo>
                  <a:cubicBezTo>
                    <a:pt x="1400" y="211"/>
                    <a:pt x="1384" y="212"/>
                    <a:pt x="1369" y="213"/>
                  </a:cubicBezTo>
                  <a:cubicBezTo>
                    <a:pt x="1344" y="216"/>
                    <a:pt x="1320" y="218"/>
                    <a:pt x="1296" y="218"/>
                  </a:cubicBezTo>
                  <a:cubicBezTo>
                    <a:pt x="1177" y="218"/>
                    <a:pt x="1062" y="179"/>
                    <a:pt x="967" y="108"/>
                  </a:cubicBezTo>
                  <a:cubicBezTo>
                    <a:pt x="866" y="36"/>
                    <a:pt x="747" y="0"/>
                    <a:pt x="626" y="0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778;p53">
              <a:extLst>
                <a:ext uri="{FF2B5EF4-FFF2-40B4-BE49-F238E27FC236}">
                  <a16:creationId xmlns:a16="http://schemas.microsoft.com/office/drawing/2014/main" id="{3EC0E2DB-3FCB-4C0B-98BF-F96743EBE130}"/>
                </a:ext>
              </a:extLst>
            </p:cNvPr>
            <p:cNvSpPr/>
            <p:nvPr/>
          </p:nvSpPr>
          <p:spPr>
            <a:xfrm>
              <a:off x="1583023" y="2630872"/>
              <a:ext cx="63602" cy="63339"/>
            </a:xfrm>
            <a:custGeom>
              <a:avLst/>
              <a:gdLst/>
              <a:ahLst/>
              <a:cxnLst/>
              <a:rect l="l" t="t" r="r" b="b"/>
              <a:pathLst>
                <a:path w="2422" h="2412" extrusionOk="0">
                  <a:moveTo>
                    <a:pt x="1206" y="0"/>
                  </a:moveTo>
                  <a:cubicBezTo>
                    <a:pt x="546" y="0"/>
                    <a:pt x="0" y="536"/>
                    <a:pt x="0" y="1206"/>
                  </a:cubicBezTo>
                  <a:cubicBezTo>
                    <a:pt x="0" y="1866"/>
                    <a:pt x="546" y="2412"/>
                    <a:pt x="1206" y="2412"/>
                  </a:cubicBezTo>
                  <a:cubicBezTo>
                    <a:pt x="1876" y="2412"/>
                    <a:pt x="2421" y="1866"/>
                    <a:pt x="2421" y="1206"/>
                  </a:cubicBezTo>
                  <a:cubicBezTo>
                    <a:pt x="2421" y="536"/>
                    <a:pt x="1876" y="0"/>
                    <a:pt x="1206" y="0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79;p53">
              <a:extLst>
                <a:ext uri="{FF2B5EF4-FFF2-40B4-BE49-F238E27FC236}">
                  <a16:creationId xmlns:a16="http://schemas.microsoft.com/office/drawing/2014/main" id="{BEBD70BA-6CFD-4FF3-95DB-C12178E76EA5}"/>
                </a:ext>
              </a:extLst>
            </p:cNvPr>
            <p:cNvSpPr/>
            <p:nvPr/>
          </p:nvSpPr>
          <p:spPr>
            <a:xfrm>
              <a:off x="1595076" y="2630872"/>
              <a:ext cx="56827" cy="63287"/>
            </a:xfrm>
            <a:custGeom>
              <a:avLst/>
              <a:gdLst/>
              <a:ahLst/>
              <a:cxnLst/>
              <a:rect l="l" t="t" r="r" b="b"/>
              <a:pathLst>
                <a:path w="2164" h="2410" extrusionOk="0">
                  <a:moveTo>
                    <a:pt x="757" y="0"/>
                  </a:moveTo>
                  <a:cubicBezTo>
                    <a:pt x="479" y="0"/>
                    <a:pt x="211" y="96"/>
                    <a:pt x="1" y="268"/>
                  </a:cubicBezTo>
                  <a:cubicBezTo>
                    <a:pt x="603" y="747"/>
                    <a:pt x="603" y="1665"/>
                    <a:pt x="1" y="2153"/>
                  </a:cubicBezTo>
                  <a:cubicBezTo>
                    <a:pt x="224" y="2328"/>
                    <a:pt x="485" y="2410"/>
                    <a:pt x="741" y="2410"/>
                  </a:cubicBezTo>
                  <a:cubicBezTo>
                    <a:pt x="1229" y="2410"/>
                    <a:pt x="1704" y="2113"/>
                    <a:pt x="1886" y="1598"/>
                  </a:cubicBezTo>
                  <a:cubicBezTo>
                    <a:pt x="2163" y="823"/>
                    <a:pt x="1580" y="0"/>
                    <a:pt x="757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780;p53">
              <a:extLst>
                <a:ext uri="{FF2B5EF4-FFF2-40B4-BE49-F238E27FC236}">
                  <a16:creationId xmlns:a16="http://schemas.microsoft.com/office/drawing/2014/main" id="{B46FBAC0-4B88-4D07-8875-BB0311B192BD}"/>
                </a:ext>
              </a:extLst>
            </p:cNvPr>
            <p:cNvSpPr/>
            <p:nvPr/>
          </p:nvSpPr>
          <p:spPr>
            <a:xfrm>
              <a:off x="1370054" y="2536074"/>
              <a:ext cx="253304" cy="12158"/>
            </a:xfrm>
            <a:custGeom>
              <a:avLst/>
              <a:gdLst/>
              <a:ahLst/>
              <a:cxnLst/>
              <a:rect l="l" t="t" r="r" b="b"/>
              <a:pathLst>
                <a:path w="9646" h="463" extrusionOk="0">
                  <a:moveTo>
                    <a:pt x="303" y="1"/>
                  </a:moveTo>
                  <a:cubicBezTo>
                    <a:pt x="1" y="1"/>
                    <a:pt x="4" y="462"/>
                    <a:pt x="311" y="462"/>
                  </a:cubicBezTo>
                  <a:cubicBezTo>
                    <a:pt x="317" y="462"/>
                    <a:pt x="323" y="462"/>
                    <a:pt x="329" y="462"/>
                  </a:cubicBezTo>
                  <a:lnTo>
                    <a:pt x="9326" y="462"/>
                  </a:lnTo>
                  <a:cubicBezTo>
                    <a:pt x="9332" y="462"/>
                    <a:pt x="9338" y="462"/>
                    <a:pt x="9343" y="462"/>
                  </a:cubicBezTo>
                  <a:cubicBezTo>
                    <a:pt x="9642" y="462"/>
                    <a:pt x="9645" y="1"/>
                    <a:pt x="9352" y="1"/>
                  </a:cubicBezTo>
                  <a:cubicBezTo>
                    <a:pt x="9343" y="1"/>
                    <a:pt x="9335" y="1"/>
                    <a:pt x="9326" y="2"/>
                  </a:cubicBezTo>
                  <a:lnTo>
                    <a:pt x="329" y="2"/>
                  </a:lnTo>
                  <a:cubicBezTo>
                    <a:pt x="320" y="1"/>
                    <a:pt x="311" y="1"/>
                    <a:pt x="303" y="1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781;p53">
              <a:extLst>
                <a:ext uri="{FF2B5EF4-FFF2-40B4-BE49-F238E27FC236}">
                  <a16:creationId xmlns:a16="http://schemas.microsoft.com/office/drawing/2014/main" id="{149CCC7D-5EE9-49CF-922C-D56BA319CA76}"/>
                </a:ext>
              </a:extLst>
            </p:cNvPr>
            <p:cNvSpPr/>
            <p:nvPr/>
          </p:nvSpPr>
          <p:spPr>
            <a:xfrm>
              <a:off x="1370054" y="2503170"/>
              <a:ext cx="253304" cy="12132"/>
            </a:xfrm>
            <a:custGeom>
              <a:avLst/>
              <a:gdLst/>
              <a:ahLst/>
              <a:cxnLst/>
              <a:rect l="l" t="t" r="r" b="b"/>
              <a:pathLst>
                <a:path w="9646" h="462" extrusionOk="0">
                  <a:moveTo>
                    <a:pt x="303" y="0"/>
                  </a:moveTo>
                  <a:cubicBezTo>
                    <a:pt x="1" y="0"/>
                    <a:pt x="4" y="461"/>
                    <a:pt x="311" y="461"/>
                  </a:cubicBezTo>
                  <a:cubicBezTo>
                    <a:pt x="317" y="461"/>
                    <a:pt x="323" y="461"/>
                    <a:pt x="329" y="461"/>
                  </a:cubicBezTo>
                  <a:lnTo>
                    <a:pt x="9326" y="461"/>
                  </a:lnTo>
                  <a:cubicBezTo>
                    <a:pt x="9332" y="461"/>
                    <a:pt x="9338" y="461"/>
                    <a:pt x="9343" y="461"/>
                  </a:cubicBezTo>
                  <a:cubicBezTo>
                    <a:pt x="9642" y="461"/>
                    <a:pt x="9645" y="0"/>
                    <a:pt x="9352" y="0"/>
                  </a:cubicBezTo>
                  <a:cubicBezTo>
                    <a:pt x="9343" y="0"/>
                    <a:pt x="9335" y="1"/>
                    <a:pt x="9326" y="1"/>
                  </a:cubicBezTo>
                  <a:lnTo>
                    <a:pt x="329" y="1"/>
                  </a:lnTo>
                  <a:cubicBezTo>
                    <a:pt x="320" y="1"/>
                    <a:pt x="311" y="0"/>
                    <a:pt x="303" y="0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782;p53">
              <a:extLst>
                <a:ext uri="{FF2B5EF4-FFF2-40B4-BE49-F238E27FC236}">
                  <a16:creationId xmlns:a16="http://schemas.microsoft.com/office/drawing/2014/main" id="{706C24BE-7C02-42CF-B6DE-0DA6B4F7D86A}"/>
                </a:ext>
              </a:extLst>
            </p:cNvPr>
            <p:cNvSpPr/>
            <p:nvPr/>
          </p:nvSpPr>
          <p:spPr>
            <a:xfrm>
              <a:off x="1370133" y="2569266"/>
              <a:ext cx="253146" cy="12132"/>
            </a:xfrm>
            <a:custGeom>
              <a:avLst/>
              <a:gdLst/>
              <a:ahLst/>
              <a:cxnLst/>
              <a:rect l="l" t="t" r="r" b="b"/>
              <a:pathLst>
                <a:path w="9640" h="462" extrusionOk="0">
                  <a:moveTo>
                    <a:pt x="300" y="0"/>
                  </a:moveTo>
                  <a:cubicBezTo>
                    <a:pt x="0" y="0"/>
                    <a:pt x="0" y="462"/>
                    <a:pt x="300" y="462"/>
                  </a:cubicBezTo>
                  <a:cubicBezTo>
                    <a:pt x="309" y="462"/>
                    <a:pt x="317" y="462"/>
                    <a:pt x="326" y="461"/>
                  </a:cubicBezTo>
                  <a:lnTo>
                    <a:pt x="9323" y="461"/>
                  </a:lnTo>
                  <a:cubicBezTo>
                    <a:pt x="9331" y="462"/>
                    <a:pt x="9340" y="462"/>
                    <a:pt x="9348" y="462"/>
                  </a:cubicBezTo>
                  <a:cubicBezTo>
                    <a:pt x="9639" y="462"/>
                    <a:pt x="9639" y="0"/>
                    <a:pt x="9348" y="0"/>
                  </a:cubicBezTo>
                  <a:cubicBezTo>
                    <a:pt x="9340" y="0"/>
                    <a:pt x="9331" y="1"/>
                    <a:pt x="9323" y="1"/>
                  </a:cubicBezTo>
                  <a:lnTo>
                    <a:pt x="326" y="1"/>
                  </a:lnTo>
                  <a:cubicBezTo>
                    <a:pt x="317" y="1"/>
                    <a:pt x="309" y="0"/>
                    <a:pt x="300" y="0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83;p53">
              <a:extLst>
                <a:ext uri="{FF2B5EF4-FFF2-40B4-BE49-F238E27FC236}">
                  <a16:creationId xmlns:a16="http://schemas.microsoft.com/office/drawing/2014/main" id="{E25A5AB0-7D58-441A-8CE3-49303FABB063}"/>
                </a:ext>
              </a:extLst>
            </p:cNvPr>
            <p:cNvSpPr/>
            <p:nvPr/>
          </p:nvSpPr>
          <p:spPr>
            <a:xfrm>
              <a:off x="1447521" y="2612228"/>
              <a:ext cx="98344" cy="12158"/>
            </a:xfrm>
            <a:custGeom>
              <a:avLst/>
              <a:gdLst/>
              <a:ahLst/>
              <a:cxnLst/>
              <a:rect l="l" t="t" r="r" b="b"/>
              <a:pathLst>
                <a:path w="3745" h="463" extrusionOk="0">
                  <a:moveTo>
                    <a:pt x="301" y="1"/>
                  </a:moveTo>
                  <a:cubicBezTo>
                    <a:pt x="1" y="1"/>
                    <a:pt x="1" y="462"/>
                    <a:pt x="301" y="462"/>
                  </a:cubicBezTo>
                  <a:cubicBezTo>
                    <a:pt x="309" y="462"/>
                    <a:pt x="318" y="462"/>
                    <a:pt x="327" y="461"/>
                  </a:cubicBezTo>
                  <a:lnTo>
                    <a:pt x="3418" y="461"/>
                  </a:lnTo>
                  <a:cubicBezTo>
                    <a:pt x="3427" y="462"/>
                    <a:pt x="3436" y="462"/>
                    <a:pt x="3445" y="462"/>
                  </a:cubicBezTo>
                  <a:cubicBezTo>
                    <a:pt x="3744" y="462"/>
                    <a:pt x="3744" y="1"/>
                    <a:pt x="3445" y="1"/>
                  </a:cubicBezTo>
                  <a:cubicBezTo>
                    <a:pt x="3436" y="1"/>
                    <a:pt x="3427" y="1"/>
                    <a:pt x="3418" y="2"/>
                  </a:cubicBezTo>
                  <a:lnTo>
                    <a:pt x="327" y="2"/>
                  </a:lnTo>
                  <a:cubicBezTo>
                    <a:pt x="318" y="1"/>
                    <a:pt x="309" y="1"/>
                    <a:pt x="301" y="1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AD85505F-19DD-46A5-9AA8-D4E491CD01F1}"/>
              </a:ext>
            </a:extLst>
          </p:cNvPr>
          <p:cNvSpPr txBox="1">
            <a:spLocks/>
          </p:cNvSpPr>
          <p:nvPr/>
        </p:nvSpPr>
        <p:spPr>
          <a:xfrm>
            <a:off x="4710711" y="3218079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Bantuan Pengembangan Diri</a:t>
            </a:r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270D587E-005E-4F9E-BE41-90C0C9C382AF}"/>
              </a:ext>
            </a:extLst>
          </p:cNvPr>
          <p:cNvSpPr txBox="1">
            <a:spLocks/>
          </p:cNvSpPr>
          <p:nvPr/>
        </p:nvSpPr>
        <p:spPr>
          <a:xfrm>
            <a:off x="6797422" y="3289825"/>
            <a:ext cx="1879034" cy="11989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Menjembatani pihak perusahaan</a:t>
            </a:r>
          </a:p>
        </p:txBody>
      </p:sp>
    </p:spTree>
    <p:extLst>
      <p:ext uri="{BB962C8B-B14F-4D97-AF65-F5344CB8AC3E}">
        <p14:creationId xmlns:p14="http://schemas.microsoft.com/office/powerpoint/2010/main" val="35819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D38C8-557A-413A-B831-F19D9D12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87574"/>
            <a:ext cx="5616624" cy="588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16A6-7379-450F-8508-8FD27AEF4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34" y="195486"/>
            <a:ext cx="478988" cy="411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1BA6-C3EC-4DF6-8F0B-398AB8E3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139702"/>
            <a:ext cx="6464399" cy="2422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71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20DDC8A-6925-4C57-A815-D80C793E2F99}"/>
              </a:ext>
            </a:extLst>
          </p:cNvPr>
          <p:cNvSpPr txBox="1">
            <a:spLocks/>
          </p:cNvSpPr>
          <p:nvPr/>
        </p:nvSpPr>
        <p:spPr>
          <a:xfrm>
            <a:off x="2295511" y="5010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cs typeface="Arial" pitchFamily="34" charset="0"/>
              </a:rPr>
              <a:t>Allah SWT telah berfirman dalam QS An-Nisa’ ayat 58</a:t>
            </a:r>
            <a:endParaRPr lang="en-US" sz="1400" i="1" dirty="0">
              <a:cs typeface="Arial" pitchFamily="34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4F8C807-FD8A-4A4C-8EB7-22F04ACE86FA}"/>
              </a:ext>
            </a:extLst>
          </p:cNvPr>
          <p:cNvSpPr>
            <a:spLocks noGrp="1"/>
          </p:cNvSpPr>
          <p:nvPr/>
        </p:nvSpPr>
        <p:spPr>
          <a:xfrm>
            <a:off x="1778881" y="1563638"/>
            <a:ext cx="7104854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48640" marR="1270" indent="0" algn="r">
              <a:lnSpc>
                <a:spcPct val="107000"/>
              </a:lnSpc>
              <a:spcAft>
                <a:spcPts val="2955"/>
              </a:spcAft>
              <a:buNone/>
            </a:pPr>
            <a:r>
              <a:rPr lang="ar-SA" sz="2800" b="0" i="0" dirty="0">
                <a:solidFill>
                  <a:srgbClr val="31353B"/>
                </a:solidFill>
                <a:effectLst/>
                <a:latin typeface="IsepMisbah"/>
              </a:rPr>
              <a:t>۞ اِنَّ اللّٰهَ يَأْمُرُكُمْ اَنْ تُؤَدُّوا الْاَمٰنٰتِ اِلٰٓى اَهْلِهَاۙ وَاِذَا حَكَمْتُمْ بَيْنَ النَّاسِ اَنْ تَحْكُمُوْا بِالْعَدْلِ ۗ اِنَّ اللّٰهَ نِعِمَّا يَعِظُكُمْ بِهٖ ۗ اِنَّ اللّٰهَ كَانَ سَمِيْعًاۢ بَصِيْرًا</a:t>
            </a:r>
            <a:endParaRPr lang="en-ID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89B92-3C61-49A9-8725-B28C16B0C9F3}"/>
              </a:ext>
            </a:extLst>
          </p:cNvPr>
          <p:cNvSpPr txBox="1"/>
          <p:nvPr/>
        </p:nvSpPr>
        <p:spPr>
          <a:xfrm>
            <a:off x="2483768" y="3460512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/>
              <a:t>"Sesungguhnya Allah menyuruh kamu menyampaikan amanah kepada pemiliknya. Apabila kamu menetapkan hukum di antara manusia, hendaklah kamu tetapkan secara adil. Sesungguhnya Allah memberi pengajaran yang paling baik </a:t>
            </a:r>
            <a:r>
              <a:rPr lang="en-ID" sz="1400" dirty="0" err="1"/>
              <a:t>kepadamu</a:t>
            </a:r>
            <a:r>
              <a:rPr lang="en-ID" sz="1400" dirty="0"/>
              <a:t>. Sesungguhnya Allah Maha Mendengar lagi Maha Melihat". (Kementerian Agama, 2019).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745</Words>
  <Application>Microsoft Office PowerPoint</Application>
  <PresentationFormat>On-screen Show (16:9)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Bahnschrift</vt:lpstr>
      <vt:lpstr>Franklin Gothic Demi</vt:lpstr>
      <vt:lpstr>IsepMisbah</vt:lpstr>
      <vt:lpstr>Segoe UI Black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azwar bahar</cp:lastModifiedBy>
  <cp:revision>87</cp:revision>
  <dcterms:created xsi:type="dcterms:W3CDTF">2016-12-05T23:26:54Z</dcterms:created>
  <dcterms:modified xsi:type="dcterms:W3CDTF">2022-02-24T03:22:52Z</dcterms:modified>
</cp:coreProperties>
</file>