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5.jpeg" ContentType="image/jpeg"/>
  <Override PartName="/ppt/media/image75.jpeg" ContentType="image/jpeg"/>
  <Override PartName="/ppt/media/image74.png" ContentType="image/png"/>
  <Override PartName="/ppt/media/image68.png" ContentType="image/png"/>
  <Override PartName="/ppt/media/image84.jpeg" ContentType="image/jpe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71.jpeg" ContentType="image/jpeg"/>
  <Override PartName="/ppt/media/image58.jpeg" ContentType="image/jpeg"/>
  <Override PartName="/ppt/media/image55.png" ContentType="image/png"/>
  <Override PartName="/ppt/media/image53.jpeg" ContentType="image/jpeg"/>
  <Override PartName="/ppt/media/image52.jpeg" ContentType="image/jpeg"/>
  <Override PartName="/ppt/media/image51.jpeg" ContentType="image/jpeg"/>
  <Override PartName="/ppt/media/image86.jpeg" ContentType="image/jpeg"/>
  <Override PartName="/ppt/media/image50.jpeg" ContentType="image/jpeg"/>
  <Override PartName="/ppt/media/image49.png" ContentType="image/png"/>
  <Override PartName="/ppt/media/image82.jpeg" ContentType="image/jpeg"/>
  <Override PartName="/ppt/media/image47.png" ContentType="image/png"/>
  <Override PartName="/ppt/media/image20.png" ContentType="image/png"/>
  <Override PartName="/ppt/media/image19.png" ContentType="image/png"/>
  <Override PartName="/ppt/media/image77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76.jpeg" ContentType="image/jpeg"/>
  <Override PartName="/ppt/media/image33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39.png" ContentType="image/png"/>
  <Override PartName="/ppt/media/image73.jpeg" ContentType="image/jpeg"/>
  <Override PartName="/ppt/media/image3.png" ContentType="image/png"/>
  <Override PartName="/ppt/media/image79.jpeg" ContentType="image/jpeg"/>
  <Override PartName="/ppt/media/image38.png" ContentType="image/png"/>
  <Override PartName="/ppt/media/image22.png" ContentType="image/png"/>
  <Override PartName="/ppt/media/image83.jpeg" ContentType="image/jpeg"/>
  <Override PartName="/ppt/media/image57.png" ContentType="image/png"/>
  <Override PartName="/ppt/media/image7.png" ContentType="image/png"/>
  <Override PartName="/ppt/media/image2.png" ContentType="image/png"/>
  <Override PartName="/ppt/media/image81.jpeg" ContentType="image/jpe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48.png" ContentType="image/png"/>
  <Override PartName="/ppt/media/image5.jpeg" ContentType="image/jpeg"/>
  <Override PartName="/ppt/media/image8.png" ContentType="image/png"/>
  <Override PartName="/ppt/media/image70.jpeg" ContentType="image/jpeg"/>
  <Override PartName="/ppt/media/image23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69.png" ContentType="image/png"/>
  <Override PartName="/ppt/media/image10.png" ContentType="image/png"/>
  <Override PartName="/ppt/media/image25.png" ContentType="image/png"/>
  <Override PartName="/ppt/media/image26.png" ContentType="image/png"/>
  <Override PartName="/ppt/media/image80.jpeg" ContentType="image/jpeg"/>
  <Override PartName="/ppt/media/image27.png" ContentType="image/png"/>
  <Override PartName="/ppt/media/image78.jpeg" ContentType="image/jpe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54.png" ContentType="image/png"/>
  <Override PartName="/ppt/media/image4.png" ContentType="image/png"/>
  <Override PartName="/ppt/media/image41.jpeg" ContentType="image/jpeg"/>
  <Override PartName="/ppt/media/image32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2.png" ContentType="image/png"/>
  <Override PartName="/ppt/media/image72.jpeg" ContentType="image/jpe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4D62DC-E6FB-4EDA-A756-0A6F7542AB0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0B37DE-C3A5-4C00-B754-6FE085E3DB5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45640A-8260-44C8-A1BC-F56FE031ABF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jpe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jpeg"/><Relationship Id="rId4" Type="http://schemas.openxmlformats.org/officeDocument/2006/relationships/image" Target="../media/image51.jpeg"/><Relationship Id="rId5" Type="http://schemas.openxmlformats.org/officeDocument/2006/relationships/image" Target="../media/image52.jpeg"/><Relationship Id="rId6" Type="http://schemas.openxmlformats.org/officeDocument/2006/relationships/image" Target="../media/image53.jpeg"/><Relationship Id="rId7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jpe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jpeg"/><Relationship Id="rId4" Type="http://schemas.openxmlformats.org/officeDocument/2006/relationships/image" Target="../media/image71.jpeg"/><Relationship Id="rId5" Type="http://schemas.openxmlformats.org/officeDocument/2006/relationships/image" Target="../media/image72.jpeg"/><Relationship Id="rId6" Type="http://schemas.openxmlformats.org/officeDocument/2006/relationships/image" Target="../media/image73.jpeg"/><Relationship Id="rId7" Type="http://schemas.openxmlformats.org/officeDocument/2006/relationships/image" Target="../media/image74.png"/><Relationship Id="rId8" Type="http://schemas.openxmlformats.org/officeDocument/2006/relationships/image" Target="../media/image75.jpeg"/><Relationship Id="rId9" Type="http://schemas.openxmlformats.org/officeDocument/2006/relationships/image" Target="../media/image76.jpeg"/><Relationship Id="rId10" Type="http://schemas.openxmlformats.org/officeDocument/2006/relationships/image" Target="../media/image77.jpeg"/><Relationship Id="rId11" Type="http://schemas.openxmlformats.org/officeDocument/2006/relationships/image" Target="../media/image78.jpeg"/><Relationship Id="rId12" Type="http://schemas.openxmlformats.org/officeDocument/2006/relationships/image" Target="../media/image79.jpeg"/><Relationship Id="rId13" Type="http://schemas.openxmlformats.org/officeDocument/2006/relationships/image" Target="../media/image80.jpeg"/><Relationship Id="rId14" Type="http://schemas.openxmlformats.org/officeDocument/2006/relationships/image" Target="../media/image81.jpeg"/><Relationship Id="rId15" Type="http://schemas.openxmlformats.org/officeDocument/2006/relationships/image" Target="../media/image82.jpeg"/><Relationship Id="rId16" Type="http://schemas.openxmlformats.org/officeDocument/2006/relationships/image" Target="../media/image83.jpeg"/><Relationship Id="rId17" Type="http://schemas.openxmlformats.org/officeDocument/2006/relationships/image" Target="../media/image84.jpeg"/><Relationship Id="rId18" Type="http://schemas.openxmlformats.org/officeDocument/2006/relationships/image" Target="../media/image85.jpeg"/><Relationship Id="rId19" Type="http://schemas.openxmlformats.org/officeDocument/2006/relationships/image" Target="../media/image86.jpe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1962000"/>
            <a:ext cx="777096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atangChe"/>
                <a:ea typeface="BatangChe"/>
              </a:rPr>
              <a:t>WHO AM I ?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6629400" y="5184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1020960" y="126540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4952880" y="865800"/>
            <a:ext cx="495180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350</a:t>
            </a:r>
            <a:r>
              <a:rPr b="0" lang="en-US" sz="6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b="0" lang="en-US" sz="6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4800600" y="1886040"/>
            <a:ext cx="3123000" cy="26658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838080" y="1611720"/>
            <a:ext cx="3128760" cy="26658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Picture 2" descr=""/>
          <p:cNvPicPr/>
          <p:nvPr/>
        </p:nvPicPr>
        <p:blipFill>
          <a:blip r:embed="rId3"/>
          <a:stretch/>
        </p:blipFill>
        <p:spPr>
          <a:xfrm>
            <a:off x="533520" y="1111680"/>
            <a:ext cx="837000" cy="837000"/>
          </a:xfrm>
          <a:prstGeom prst="rect">
            <a:avLst/>
          </a:prstGeom>
          <a:ln>
            <a:noFill/>
          </a:ln>
        </p:spPr>
      </p:pic>
      <p:sp>
        <p:nvSpPr>
          <p:cNvPr id="138" name="CustomShape 10"/>
          <p:cNvSpPr/>
          <p:nvPr/>
        </p:nvSpPr>
        <p:spPr>
          <a:xfrm>
            <a:off x="228600" y="2132280"/>
            <a:ext cx="434232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Information Gathering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Vulnerability Assessment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Attack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Exploitation Testing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Privilege Escalation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 Attack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Social Engineering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 In The Middle Attack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400280" y="1886040"/>
            <a:ext cx="3828240" cy="27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Stress Testing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Wireless Attack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Maintaining Access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Forensics Tools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Reverse Engineering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Malware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Covering Track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6900840" y="92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3"/>
          <a:stretch/>
        </p:blipFill>
        <p:spPr>
          <a:xfrm>
            <a:off x="0" y="589320"/>
            <a:ext cx="9142560" cy="455328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1094760" y="731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GTK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6629400" y="5184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1917720" y="91440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PENETRATION TOOL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YANG DIKEMBANGKAN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3"/>
          <a:stretch/>
        </p:blipFill>
        <p:spPr>
          <a:xfrm>
            <a:off x="296280" y="753480"/>
            <a:ext cx="617400" cy="617400"/>
          </a:xfrm>
          <a:prstGeom prst="rect">
            <a:avLst/>
          </a:prstGeom>
          <a:ln>
            <a:noFill/>
          </a:ln>
        </p:spPr>
      </p:pic>
      <p:pic>
        <p:nvPicPr>
          <p:cNvPr id="156" name="Picture 153" descr=""/>
          <p:cNvPicPr/>
          <p:nvPr/>
        </p:nvPicPr>
        <p:blipFill>
          <a:blip r:embed="rId4"/>
          <a:stretch/>
        </p:blipFill>
        <p:spPr>
          <a:xfrm>
            <a:off x="1110240" y="1305000"/>
            <a:ext cx="3656880" cy="3185640"/>
          </a:xfrm>
          <a:prstGeom prst="rect">
            <a:avLst/>
          </a:prstGeom>
          <a:ln w="19080">
            <a:solidFill>
              <a:srgbClr val="c00000"/>
            </a:solidFill>
            <a:miter/>
          </a:ln>
          <a:effectLst>
            <a:outerShdw algn="tl" blurRad="57150" dir="2700000" dist="50800" rotWithShape="0">
              <a:srgbClr val="000000">
                <a:alpha val="40000"/>
              </a:srgbClr>
            </a:outerShdw>
          </a:effectLst>
        </p:spPr>
      </p:pic>
      <p:sp>
        <p:nvSpPr>
          <p:cNvPr id="157" name="CustomShape 7"/>
          <p:cNvSpPr/>
          <p:nvPr/>
        </p:nvSpPr>
        <p:spPr>
          <a:xfrm>
            <a:off x="4917240" y="1321200"/>
            <a:ext cx="4043160" cy="315324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"/>
          <p:cNvSpPr/>
          <p:nvPr/>
        </p:nvSpPr>
        <p:spPr>
          <a:xfrm>
            <a:off x="4804560" y="1564920"/>
            <a:ext cx="401184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TheFatRat adalah tools untuk mempermudah membuat backdoor exploit untuk melakukan remote acces dan Mem bypass Antivirus . Tools ini dikembangkan oleh Edo Maland. TheFatRat Lebih banyak menggunakan bahasa pemograman Bash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4962960" y="1278360"/>
            <a:ext cx="4126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www.github.com/Screetsec/TheFatRat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6629400" y="5184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pic>
        <p:nvPicPr>
          <p:cNvPr id="166" name="Picture 4" descr=""/>
          <p:cNvPicPr/>
          <p:nvPr/>
        </p:nvPicPr>
        <p:blipFill>
          <a:blip r:embed="rId3"/>
          <a:stretch/>
        </p:blipFill>
        <p:spPr>
          <a:xfrm>
            <a:off x="296280" y="753480"/>
            <a:ext cx="617400" cy="617400"/>
          </a:xfrm>
          <a:prstGeom prst="rect">
            <a:avLst/>
          </a:prstGeom>
          <a:ln>
            <a:noFill/>
          </a:ln>
        </p:spPr>
      </p:pic>
      <p:sp>
        <p:nvSpPr>
          <p:cNvPr id="167" name="CustomShape 6"/>
          <p:cNvSpPr/>
          <p:nvPr/>
        </p:nvSpPr>
        <p:spPr>
          <a:xfrm>
            <a:off x="4917240" y="1418040"/>
            <a:ext cx="4043160" cy="315324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4804560" y="1564920"/>
            <a:ext cx="401184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Dracnmap is  front end of  nmap . Tools ini dikembangkan oleh Edo Maland  Dracnmap sendiri memanfaatkan command advanced dan NSE dari  network  scanner Nmap,  namun didesain agar lebih mudah digunakan 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3" descr=""/>
          <p:cNvPicPr/>
          <p:nvPr/>
        </p:nvPicPr>
        <p:blipFill>
          <a:blip r:embed="rId4"/>
          <a:stretch/>
        </p:blipFill>
        <p:spPr>
          <a:xfrm>
            <a:off x="849600" y="1371600"/>
            <a:ext cx="3954240" cy="3199680"/>
          </a:xfrm>
          <a:prstGeom prst="rect">
            <a:avLst/>
          </a:prstGeom>
          <a:ln w="12600">
            <a:solidFill>
              <a:srgbClr val="c00000"/>
            </a:solidFill>
            <a:round/>
          </a:ln>
        </p:spPr>
      </p:pic>
      <p:sp>
        <p:nvSpPr>
          <p:cNvPr id="170" name="CustomShape 8"/>
          <p:cNvSpPr/>
          <p:nvPr/>
        </p:nvSpPr>
        <p:spPr>
          <a:xfrm>
            <a:off x="4962960" y="1278360"/>
            <a:ext cx="4126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www.github.com/Screetsec/TheFatRat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1917720" y="91440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PENETRATION TOOL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YANG DIKEMBANGKAN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6629400" y="5184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pic>
        <p:nvPicPr>
          <p:cNvPr id="178" name="Picture 4" descr=""/>
          <p:cNvPicPr/>
          <p:nvPr/>
        </p:nvPicPr>
        <p:blipFill>
          <a:blip r:embed="rId3"/>
          <a:stretch/>
        </p:blipFill>
        <p:spPr>
          <a:xfrm>
            <a:off x="296280" y="753480"/>
            <a:ext cx="617400" cy="617400"/>
          </a:xfrm>
          <a:prstGeom prst="rect">
            <a:avLst/>
          </a:prstGeom>
          <a:ln>
            <a:noFill/>
          </a:ln>
        </p:spPr>
      </p:pic>
      <p:sp>
        <p:nvSpPr>
          <p:cNvPr id="179" name="CustomShape 6"/>
          <p:cNvSpPr/>
          <p:nvPr/>
        </p:nvSpPr>
        <p:spPr>
          <a:xfrm>
            <a:off x="4932360" y="1336320"/>
            <a:ext cx="4043160" cy="315324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4804560" y="1564920"/>
            <a:ext cx="401184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Desploits merupakan sebauh tools yang berguna untuk mencari sebuah kelemahan dengan directory plugin / js / dan modules lainya dan selanjutnya akan di test apakah bug tersebut bisa di manfaatkan atau tidak. di dalam desploits juga terdapat tools" seperti md5 cracker , dorking scanner dan beberapa tools lainya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180" descr=""/>
          <p:cNvPicPr/>
          <p:nvPr/>
        </p:nvPicPr>
        <p:blipFill>
          <a:blip r:embed="rId4"/>
          <a:stretch/>
        </p:blipFill>
        <p:spPr>
          <a:xfrm>
            <a:off x="822960" y="1435320"/>
            <a:ext cx="3840840" cy="3044880"/>
          </a:xfrm>
          <a:prstGeom prst="rect">
            <a:avLst/>
          </a:prstGeom>
          <a:ln w="19080">
            <a:solidFill>
              <a:srgbClr val="c00000"/>
            </a:solidFill>
            <a:round/>
          </a:ln>
        </p:spPr>
      </p:pic>
      <p:sp>
        <p:nvSpPr>
          <p:cNvPr id="182" name="CustomShape 8"/>
          <p:cNvSpPr/>
          <p:nvPr/>
        </p:nvSpPr>
        <p:spPr>
          <a:xfrm>
            <a:off x="4962960" y="1278360"/>
            <a:ext cx="4126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www.github.com/ekasyahwan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1917720" y="91440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PENETRATION TOOL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YANG DIKEMBANGKAN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520" y="1400040"/>
            <a:ext cx="7719840" cy="274212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90" name="CustomShape 6"/>
          <p:cNvSpPr/>
          <p:nvPr/>
        </p:nvSpPr>
        <p:spPr>
          <a:xfrm>
            <a:off x="6900840" y="92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87920" y="920160"/>
            <a:ext cx="4799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VENOMIZER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660960" y="1504800"/>
            <a:ext cx="7415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Venomizer adalah sebuah aplikasi yang di buat oleh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dracOs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yang fungsinya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untuk menginstal, memperbaharui, menghapus, dan mengupgrade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 pentest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yang ada pada sistem operasi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layaknya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apt-get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pada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Ubuntu/Debian distro family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Venomizer di buat sedemikian rupa dengan menggunakan bahasa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pemograman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 dengan menggunakan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subversion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Namun,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Venomizer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ini hanya dapat digunakan hanya untuk keperluan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 pentest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saja.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98" name="CustomShape 5"/>
          <p:cNvSpPr/>
          <p:nvPr/>
        </p:nvSpPr>
        <p:spPr>
          <a:xfrm>
            <a:off x="6900840" y="92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Picture 6" descr=""/>
          <p:cNvPicPr/>
          <p:nvPr/>
        </p:nvPicPr>
        <p:blipFill>
          <a:blip r:embed="rId3"/>
          <a:stretch/>
        </p:blipFill>
        <p:spPr>
          <a:xfrm>
            <a:off x="91440" y="645840"/>
            <a:ext cx="3003480" cy="2103480"/>
          </a:xfrm>
          <a:prstGeom prst="rect">
            <a:avLst/>
          </a:prstGeom>
          <a:ln>
            <a:noFill/>
          </a:ln>
        </p:spPr>
      </p:pic>
      <p:sp>
        <p:nvSpPr>
          <p:cNvPr id="200" name="CustomShape 6"/>
          <p:cNvSpPr/>
          <p:nvPr/>
        </p:nvSpPr>
        <p:spPr>
          <a:xfrm>
            <a:off x="165240" y="1768680"/>
            <a:ext cx="25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 PACKAGE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8" descr=""/>
          <p:cNvPicPr/>
          <p:nvPr/>
        </p:nvPicPr>
        <p:blipFill>
          <a:blip r:embed="rId4"/>
          <a:stretch/>
        </p:blipFill>
        <p:spPr>
          <a:xfrm>
            <a:off x="91440" y="2120040"/>
            <a:ext cx="3031560" cy="2402640"/>
          </a:xfrm>
          <a:prstGeom prst="rect">
            <a:avLst/>
          </a:prstGeom>
          <a:ln>
            <a:noFill/>
          </a:ln>
        </p:spPr>
      </p:pic>
      <p:sp>
        <p:nvSpPr>
          <p:cNvPr id="202" name="CustomShape 7"/>
          <p:cNvSpPr/>
          <p:nvPr/>
        </p:nvSpPr>
        <p:spPr>
          <a:xfrm>
            <a:off x="1371600" y="4039200"/>
            <a:ext cx="1065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SEARCH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5"/>
          <a:stretch/>
        </p:blipFill>
        <p:spPr>
          <a:xfrm>
            <a:off x="5946480" y="1066680"/>
            <a:ext cx="2927160" cy="3456000"/>
          </a:xfrm>
          <a:prstGeom prst="rect">
            <a:avLst/>
          </a:prstGeom>
          <a:ln>
            <a:noFill/>
          </a:ln>
        </p:spPr>
      </p:pic>
      <p:sp>
        <p:nvSpPr>
          <p:cNvPr id="204" name="CustomShape 8"/>
          <p:cNvSpPr/>
          <p:nvPr/>
        </p:nvSpPr>
        <p:spPr>
          <a:xfrm>
            <a:off x="7858440" y="2605680"/>
            <a:ext cx="1065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INSTALL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6"/>
          <a:stretch/>
        </p:blipFill>
        <p:spPr>
          <a:xfrm>
            <a:off x="2882880" y="617760"/>
            <a:ext cx="3090600" cy="3893400"/>
          </a:xfrm>
          <a:prstGeom prst="rect">
            <a:avLst/>
          </a:prstGeom>
          <a:ln>
            <a:noFill/>
          </a:ln>
        </p:spPr>
      </p:pic>
      <p:sp>
        <p:nvSpPr>
          <p:cNvPr id="206" name="CustomShape 9"/>
          <p:cNvSpPr/>
          <p:nvPr/>
        </p:nvSpPr>
        <p:spPr>
          <a:xfrm>
            <a:off x="4428360" y="1399320"/>
            <a:ext cx="1577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VENOMIZER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33520" y="1400040"/>
            <a:ext cx="7719840" cy="274212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2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213" name="CustomShape 6"/>
          <p:cNvSpPr/>
          <p:nvPr/>
        </p:nvSpPr>
        <p:spPr>
          <a:xfrm>
            <a:off x="6900840" y="92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660960" y="666720"/>
            <a:ext cx="73904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DWM –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WINDOW MANAGER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660960" y="1400040"/>
            <a:ext cx="73904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DWM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Window Manager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adalah satu-satunya aplikasi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GUI (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Graphic User Interface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yang ada pada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dan juga merupakan desktop daripada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DWM dipilih sebagai desktop dracOs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karena DWM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sangat mudah di konfigurasi dan sangat ringan. DWM pada dracOs ini sudah di </a:t>
            </a: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patch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oleh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dracOs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sehingga memiliki 6 layout yang berbeda yang sangat cocok sekali di gunakan bagi anda yang sedang menggunakan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console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terminal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dalam jumlah yang banyak.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6900840" y="92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3"/>
          <a:stretch/>
        </p:blipFill>
        <p:spPr>
          <a:xfrm>
            <a:off x="0" y="628920"/>
            <a:ext cx="9142920" cy="39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228" name="CustomShape 5"/>
          <p:cNvSpPr/>
          <p:nvPr/>
        </p:nvSpPr>
        <p:spPr>
          <a:xfrm>
            <a:off x="6900840" y="925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6" descr=""/>
          <p:cNvPicPr/>
          <p:nvPr/>
        </p:nvPicPr>
        <p:blipFill>
          <a:blip r:embed="rId3"/>
          <a:stretch/>
        </p:blipFill>
        <p:spPr>
          <a:xfrm>
            <a:off x="0" y="548640"/>
            <a:ext cx="9143280" cy="41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124080" y="1194480"/>
            <a:ext cx="5561640" cy="24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Entusiastic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Team in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Linux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Analyst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Bash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Shell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TheFatRat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- Backdoor creator for bypass AV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Dracnmap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Information Gathering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another Penetration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 me in 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screetsec@dracos-linux.org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www.github.com/screetsec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4330800" y="9252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3"/>
          <a:stretch/>
        </p:blipFill>
        <p:spPr>
          <a:xfrm>
            <a:off x="439200" y="1194480"/>
            <a:ext cx="2473200" cy="2448720"/>
          </a:xfrm>
          <a:prstGeom prst="rect">
            <a:avLst/>
          </a:prstGeom>
          <a:ln w="28440">
            <a:solidFill>
              <a:srgbClr val="c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50" name="CustomShape 7"/>
          <p:cNvSpPr/>
          <p:nvPr/>
        </p:nvSpPr>
        <p:spPr>
          <a:xfrm>
            <a:off x="376200" y="3658680"/>
            <a:ext cx="2536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Edo Maland -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ScreetSec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79320" y="1504800"/>
            <a:ext cx="7923240" cy="2540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Booted from a live cd atau live usb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Juga bisa jalan di virtual machine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Dapat di install di Hardsik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linux juga bisa install dengan chroot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236" name="CustomShape 6"/>
          <p:cNvSpPr/>
          <p:nvPr/>
        </p:nvSpPr>
        <p:spPr>
          <a:xfrm>
            <a:off x="990360" y="100728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Fleksibelnya Dracos linux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Picture 2" descr=""/>
          <p:cNvPicPr/>
          <p:nvPr/>
        </p:nvPicPr>
        <p:blipFill>
          <a:blip r:embed="rId3"/>
          <a:stretch/>
        </p:blipFill>
        <p:spPr>
          <a:xfrm>
            <a:off x="533520" y="1428840"/>
            <a:ext cx="456120" cy="4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" descr=""/>
          <p:cNvPicPr/>
          <p:nvPr/>
        </p:nvPicPr>
        <p:blipFill>
          <a:blip r:embed="rId2"/>
          <a:stretch/>
        </p:blipFill>
        <p:spPr>
          <a:xfrm>
            <a:off x="3686040" y="1504800"/>
            <a:ext cx="1770480" cy="112392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4330800" y="9252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3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866880" y="235728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"/>
          <p:cNvSpPr/>
          <p:nvPr/>
        </p:nvSpPr>
        <p:spPr>
          <a:xfrm>
            <a:off x="2559600" y="2822040"/>
            <a:ext cx="4570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DEVELOPER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-1908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9" name="Picture 51" descr=""/>
          <p:cNvPicPr/>
          <p:nvPr/>
        </p:nvPicPr>
        <p:blipFill>
          <a:blip r:embed="rId2"/>
          <a:stretch/>
        </p:blipFill>
        <p:spPr>
          <a:xfrm>
            <a:off x="152280" y="5724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4"/>
          <p:cNvSpPr/>
          <p:nvPr/>
        </p:nvSpPr>
        <p:spPr>
          <a:xfrm>
            <a:off x="0" y="4732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132280" y="475200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3"/>
          <a:stretch/>
        </p:blipFill>
        <p:spPr>
          <a:xfrm>
            <a:off x="210960" y="2073600"/>
            <a:ext cx="1105560" cy="1094760"/>
          </a:xfrm>
          <a:prstGeom prst="rect">
            <a:avLst/>
          </a:prstGeom>
          <a:ln w="28440">
            <a:solidFill>
              <a:srgbClr val="c00000"/>
            </a:solidFill>
            <a:miter/>
          </a:ln>
          <a:effectLst>
            <a:innerShdw blurRad="76200">
              <a:srgbClr val="000000"/>
            </a:innerShdw>
          </a:effectLst>
        </p:spPr>
      </p:pic>
      <p:pic>
        <p:nvPicPr>
          <p:cNvPr id="254" name="Picture 4" descr=""/>
          <p:cNvPicPr/>
          <p:nvPr/>
        </p:nvPicPr>
        <p:blipFill>
          <a:blip r:embed="rId4"/>
          <a:stretch/>
        </p:blipFill>
        <p:spPr>
          <a:xfrm>
            <a:off x="2712600" y="2129760"/>
            <a:ext cx="1712520" cy="20775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55" name="Picture 6" descr=""/>
          <p:cNvPicPr/>
          <p:nvPr/>
        </p:nvPicPr>
        <p:blipFill>
          <a:blip r:embed="rId5"/>
          <a:stretch/>
        </p:blipFill>
        <p:spPr>
          <a:xfrm>
            <a:off x="4579560" y="2140920"/>
            <a:ext cx="1611720" cy="20775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56" name="Picture 10" descr=""/>
          <p:cNvPicPr/>
          <p:nvPr/>
        </p:nvPicPr>
        <p:blipFill>
          <a:blip r:embed="rId6"/>
          <a:stretch/>
        </p:blipFill>
        <p:spPr>
          <a:xfrm>
            <a:off x="1447560" y="761040"/>
            <a:ext cx="1088280" cy="106632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57" name="Picture 12" descr=""/>
          <p:cNvPicPr/>
          <p:nvPr/>
        </p:nvPicPr>
        <p:blipFill>
          <a:blip r:embed="rId7"/>
          <a:stretch/>
        </p:blipFill>
        <p:spPr>
          <a:xfrm>
            <a:off x="5202720" y="767520"/>
            <a:ext cx="1076760" cy="105984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58" name="Picture 14" descr=""/>
          <p:cNvPicPr/>
          <p:nvPr/>
        </p:nvPicPr>
        <p:blipFill>
          <a:blip r:embed="rId8"/>
          <a:stretch/>
        </p:blipFill>
        <p:spPr>
          <a:xfrm>
            <a:off x="2684160" y="769680"/>
            <a:ext cx="1071000" cy="105732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59" name="Picture 16" descr=""/>
          <p:cNvPicPr/>
          <p:nvPr/>
        </p:nvPicPr>
        <p:blipFill>
          <a:blip r:embed="rId9"/>
          <a:stretch/>
        </p:blipFill>
        <p:spPr>
          <a:xfrm>
            <a:off x="1447560" y="2066040"/>
            <a:ext cx="1088280" cy="10947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0" name="Picture 18" descr=""/>
          <p:cNvPicPr/>
          <p:nvPr/>
        </p:nvPicPr>
        <p:blipFill>
          <a:blip r:embed="rId10"/>
          <a:stretch/>
        </p:blipFill>
        <p:spPr>
          <a:xfrm>
            <a:off x="6391440" y="2084400"/>
            <a:ext cx="1189440" cy="10947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1" name="Picture 20" descr=""/>
          <p:cNvPicPr/>
          <p:nvPr/>
        </p:nvPicPr>
        <p:blipFill>
          <a:blip r:embed="rId11"/>
          <a:stretch/>
        </p:blipFill>
        <p:spPr>
          <a:xfrm>
            <a:off x="7693200" y="2066040"/>
            <a:ext cx="1147680" cy="10947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2" name="Picture 22" descr=""/>
          <p:cNvPicPr/>
          <p:nvPr/>
        </p:nvPicPr>
        <p:blipFill>
          <a:blip r:embed="rId12"/>
          <a:stretch/>
        </p:blipFill>
        <p:spPr>
          <a:xfrm>
            <a:off x="3941280" y="765360"/>
            <a:ext cx="1108800" cy="106668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3" name="Picture 24" descr=""/>
          <p:cNvPicPr/>
          <p:nvPr/>
        </p:nvPicPr>
        <p:blipFill>
          <a:blip r:embed="rId13"/>
          <a:stretch/>
        </p:blipFill>
        <p:spPr>
          <a:xfrm>
            <a:off x="6400800" y="771840"/>
            <a:ext cx="1094760" cy="10551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4" name="Picture 26" descr=""/>
          <p:cNvPicPr/>
          <p:nvPr/>
        </p:nvPicPr>
        <p:blipFill>
          <a:blip r:embed="rId14"/>
          <a:stretch/>
        </p:blipFill>
        <p:spPr>
          <a:xfrm>
            <a:off x="7620120" y="800280"/>
            <a:ext cx="1220760" cy="102708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5" name="Picture 28" descr=""/>
          <p:cNvPicPr/>
          <p:nvPr/>
        </p:nvPicPr>
        <p:blipFill>
          <a:blip r:embed="rId15"/>
          <a:stretch/>
        </p:blipFill>
        <p:spPr>
          <a:xfrm>
            <a:off x="198000" y="3409920"/>
            <a:ext cx="1118520" cy="114048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6" name="Picture 30" descr=""/>
          <p:cNvPicPr/>
          <p:nvPr/>
        </p:nvPicPr>
        <p:blipFill>
          <a:blip r:embed="rId16"/>
          <a:stretch/>
        </p:blipFill>
        <p:spPr>
          <a:xfrm>
            <a:off x="6391440" y="3373560"/>
            <a:ext cx="1207440" cy="10749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67" name="Picture 32" descr=""/>
          <p:cNvPicPr/>
          <p:nvPr/>
        </p:nvPicPr>
        <p:blipFill>
          <a:blip r:embed="rId17"/>
          <a:stretch/>
        </p:blipFill>
        <p:spPr>
          <a:xfrm>
            <a:off x="7693200" y="3373560"/>
            <a:ext cx="1099440" cy="107496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sp>
        <p:nvSpPr>
          <p:cNvPr id="268" name="CustomShape 6"/>
          <p:cNvSpPr/>
          <p:nvPr/>
        </p:nvSpPr>
        <p:spPr>
          <a:xfrm>
            <a:off x="6019920" y="20520"/>
            <a:ext cx="4570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Thanks Developer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18"/>
          <a:stretch/>
        </p:blipFill>
        <p:spPr>
          <a:xfrm>
            <a:off x="224280" y="761040"/>
            <a:ext cx="1092240" cy="107748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  <p:pic>
        <p:nvPicPr>
          <p:cNvPr id="270" name="Picture 4" descr=""/>
          <p:cNvPicPr/>
          <p:nvPr/>
        </p:nvPicPr>
        <p:blipFill>
          <a:blip r:embed="rId19"/>
          <a:stretch/>
        </p:blipFill>
        <p:spPr>
          <a:xfrm>
            <a:off x="1447560" y="3373560"/>
            <a:ext cx="1088280" cy="1176840"/>
          </a:xfrm>
          <a:prstGeom prst="rect">
            <a:avLst/>
          </a:prstGeom>
          <a:ln w="28440">
            <a:solidFill>
              <a:srgbClr val="c00000"/>
            </a:solidFill>
            <a:round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"/>
          <p:cNvPicPr/>
          <p:nvPr/>
        </p:nvPicPr>
        <p:blipFill>
          <a:blip r:embed="rId2"/>
          <a:stretch/>
        </p:blipFill>
        <p:spPr>
          <a:xfrm>
            <a:off x="3657600" y="1504800"/>
            <a:ext cx="1770480" cy="11239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685800" y="3439080"/>
            <a:ext cx="79232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Linux is an open source operating system provides to penetration testing. Packed with a ton of pentest tools including information gathering, forensics, malware analysis, mantaining access, and reverse engineering.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6"/>
          <p:cNvSpPr/>
          <p:nvPr/>
        </p:nvSpPr>
        <p:spPr>
          <a:xfrm>
            <a:off x="4330800" y="9252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2" descr=""/>
          <p:cNvPicPr/>
          <p:nvPr/>
        </p:nvPicPr>
        <p:blipFill>
          <a:blip r:embed="rId3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59" name="CustomShape 7"/>
          <p:cNvSpPr/>
          <p:nvPr/>
        </p:nvSpPr>
        <p:spPr>
          <a:xfrm>
            <a:off x="2923200" y="28357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Live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Code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Rise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Ethic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70320" y="1200240"/>
            <a:ext cx="7923240" cy="2540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Linux sistem operasi linux bersifat open source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Dibangun berdasarkan Linux From The Scrath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Didesain Khusus untuk Penetration Testing dan Digital Forensic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66" name="CustomShape 6"/>
          <p:cNvSpPr/>
          <p:nvPr/>
        </p:nvSpPr>
        <p:spPr>
          <a:xfrm>
            <a:off x="7162920" y="7344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Line 7"/>
          <p:cNvSpPr/>
          <p:nvPr/>
        </p:nvSpPr>
        <p:spPr>
          <a:xfrm>
            <a:off x="1981080" y="2037960"/>
            <a:ext cx="44197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8"/>
          <p:cNvSpPr/>
          <p:nvPr/>
        </p:nvSpPr>
        <p:spPr>
          <a:xfrm>
            <a:off x="1981080" y="2495160"/>
            <a:ext cx="36576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9"/>
          <p:cNvSpPr/>
          <p:nvPr/>
        </p:nvSpPr>
        <p:spPr>
          <a:xfrm>
            <a:off x="1981080" y="3104640"/>
            <a:ext cx="51055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Picture 2" descr=""/>
          <p:cNvPicPr/>
          <p:nvPr/>
        </p:nvPicPr>
        <p:blipFill>
          <a:blip r:embed="rId3"/>
          <a:stretch/>
        </p:blipFill>
        <p:spPr>
          <a:xfrm>
            <a:off x="8229600" y="3343320"/>
            <a:ext cx="456120" cy="4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5"/>
          <p:cNvSpPr/>
          <p:nvPr/>
        </p:nvSpPr>
        <p:spPr>
          <a:xfrm>
            <a:off x="4330800" y="9252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77" name="CustomShape 6"/>
          <p:cNvSpPr/>
          <p:nvPr/>
        </p:nvSpPr>
        <p:spPr>
          <a:xfrm>
            <a:off x="866880" y="235728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"/>
          <p:cNvSpPr/>
          <p:nvPr/>
        </p:nvSpPr>
        <p:spPr>
          <a:xfrm>
            <a:off x="2033280" y="2220120"/>
            <a:ext cx="6473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LINUX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3"/>
          <a:stretch/>
        </p:blipFill>
        <p:spPr>
          <a:xfrm>
            <a:off x="3686760" y="1596960"/>
            <a:ext cx="1770480" cy="11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4330800" y="9252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86" name="CustomShape 6"/>
          <p:cNvSpPr/>
          <p:nvPr/>
        </p:nvSpPr>
        <p:spPr>
          <a:xfrm>
            <a:off x="866880" y="235728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670320" y="1200240"/>
            <a:ext cx="7923240" cy="2540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Kepanjanganya adalah Dragon Comodos yang artinya Komodo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Mengangkat nama dari hewan langka yang hanya ada di indonesia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Mengikuti sifat sifat dari komodo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46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Tidak pernah membunuh mangsanya namun hanya mengigitnya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146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Karena Mulutnya penuh dengan bakteri dan ribuan virus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70320" y="1200240"/>
            <a:ext cx="7923240" cy="2540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Projeck di mulai pertama kalinya tanggal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 Juni 2012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oleh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Zico Ekel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Remastering dari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Ubuntu 10.04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v2.0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Beta dengan berbasis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Ubuntu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Desember 2015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 Linux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Dilanjutkan lagi Dengan basis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LFS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3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94" name="CustomShape 6"/>
          <p:cNvSpPr/>
          <p:nvPr/>
        </p:nvSpPr>
        <p:spPr>
          <a:xfrm>
            <a:off x="7162920" y="7344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HISTORY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7"/>
          <p:cNvSpPr/>
          <p:nvPr/>
        </p:nvSpPr>
        <p:spPr>
          <a:xfrm>
            <a:off x="1981080" y="2038320"/>
            <a:ext cx="55627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8"/>
          <p:cNvSpPr/>
          <p:nvPr/>
        </p:nvSpPr>
        <p:spPr>
          <a:xfrm>
            <a:off x="1981080" y="2571120"/>
            <a:ext cx="263520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9"/>
          <p:cNvSpPr/>
          <p:nvPr/>
        </p:nvSpPr>
        <p:spPr>
          <a:xfrm>
            <a:off x="1981080" y="3104640"/>
            <a:ext cx="403848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1981080" y="3638160"/>
            <a:ext cx="510552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2" descr=""/>
          <p:cNvPicPr/>
          <p:nvPr/>
        </p:nvPicPr>
        <p:blipFill>
          <a:blip r:embed="rId3"/>
          <a:stretch/>
        </p:blipFill>
        <p:spPr>
          <a:xfrm>
            <a:off x="441720" y="971640"/>
            <a:ext cx="456120" cy="4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3686040" y="1504800"/>
            <a:ext cx="1770480" cy="11239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4330800" y="9252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Lightweight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</a:t>
            </a: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 Penetration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3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07" name="CustomShape 6"/>
          <p:cNvSpPr/>
          <p:nvPr/>
        </p:nvSpPr>
        <p:spPr>
          <a:xfrm>
            <a:off x="866880" y="235728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2930760" y="2822040"/>
            <a:ext cx="4570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FEATURES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-1440"/>
            <a:ext cx="9142560" cy="5130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2"/>
          <p:cNvSpPr/>
          <p:nvPr/>
        </p:nvSpPr>
        <p:spPr>
          <a:xfrm>
            <a:off x="0" y="51264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4705200"/>
            <a:ext cx="9142560" cy="417600"/>
          </a:xfrm>
          <a:prstGeom prst="rect">
            <a:avLst/>
          </a:prstGeom>
          <a:solidFill>
            <a:srgbClr val="0e1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4"/>
          <p:cNvSpPr/>
          <p:nvPr/>
        </p:nvSpPr>
        <p:spPr>
          <a:xfrm>
            <a:off x="0" y="4705200"/>
            <a:ext cx="9144000" cy="144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629400" y="51840"/>
            <a:ext cx="480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TURES IN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2"/>
          <a:stretch/>
        </p:blipFill>
        <p:spPr>
          <a:xfrm>
            <a:off x="91440" y="95760"/>
            <a:ext cx="568440" cy="3603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410760" y="89820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211200" y="3075120"/>
            <a:ext cx="3123000" cy="144684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"/>
          <p:cNvSpPr/>
          <p:nvPr/>
        </p:nvSpPr>
        <p:spPr>
          <a:xfrm>
            <a:off x="860040" y="1317960"/>
            <a:ext cx="3128760" cy="1415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2" descr=""/>
          <p:cNvPicPr/>
          <p:nvPr/>
        </p:nvPicPr>
        <p:blipFill>
          <a:blip r:embed="rId3"/>
          <a:stretch/>
        </p:blipFill>
        <p:spPr>
          <a:xfrm>
            <a:off x="410760" y="781200"/>
            <a:ext cx="597600" cy="597600"/>
          </a:xfrm>
          <a:prstGeom prst="rect">
            <a:avLst/>
          </a:prstGeom>
          <a:ln>
            <a:noFill/>
          </a:ln>
        </p:spPr>
      </p:pic>
      <p:sp>
        <p:nvSpPr>
          <p:cNvPr id="119" name="CustomShape 9"/>
          <p:cNvSpPr/>
          <p:nvPr/>
        </p:nvSpPr>
        <p:spPr>
          <a:xfrm>
            <a:off x="1009440" y="1564920"/>
            <a:ext cx="2501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Everyone can use, copy, study, modify, and redistribute.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4751640" y="1317960"/>
            <a:ext cx="3128760" cy="141588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icture 2" descr=""/>
          <p:cNvPicPr/>
          <p:nvPr/>
        </p:nvPicPr>
        <p:blipFill>
          <a:blip r:embed="rId4"/>
          <a:stretch/>
        </p:blipFill>
        <p:spPr>
          <a:xfrm>
            <a:off x="2958480" y="2952720"/>
            <a:ext cx="552600" cy="552600"/>
          </a:xfrm>
          <a:prstGeom prst="rect">
            <a:avLst/>
          </a:prstGeom>
          <a:ln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5"/>
          <a:stretch/>
        </p:blipFill>
        <p:spPr>
          <a:xfrm>
            <a:off x="4639320" y="1080360"/>
            <a:ext cx="617400" cy="617400"/>
          </a:xfrm>
          <a:prstGeom prst="rect">
            <a:avLst/>
          </a:prstGeom>
          <a:ln>
            <a:noFill/>
          </a:ln>
        </p:spPr>
      </p:pic>
      <p:sp>
        <p:nvSpPr>
          <p:cNvPr id="123" name="CustomShape 11"/>
          <p:cNvSpPr/>
          <p:nvPr/>
        </p:nvSpPr>
        <p:spPr>
          <a:xfrm>
            <a:off x="4948560" y="1564920"/>
            <a:ext cx="2517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Dracos is built to be fast, strong, and powerfull 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3512160" y="3409920"/>
            <a:ext cx="2506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don't collect any your sensitive personal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4468680" y="99396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2763000" y="2743920"/>
            <a:ext cx="3385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SAFE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SECURE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Application>LibreOffice/5.2.2.2.0$Linux_X86_64 LibreOffice_project/20m0$Build-2</Application>
  <Words>552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2016-11-02T06:02:09Z</dcterms:created>
  <dc:creator>Shenanigans</dc:creator>
  <dc:description/>
  <dc:language>en-US</dc:language>
  <cp:lastModifiedBy/>
  <dcterms:modified xsi:type="dcterms:W3CDTF">2016-11-22T14:50:26Z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