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 id="2147483696" r:id="rId3"/>
    <p:sldMasterId id="2147483708" r:id="rId4"/>
    <p:sldMasterId id="2147483720" r:id="rId5"/>
  </p:sldMasterIdLst>
  <p:notesMasterIdLst>
    <p:notesMasterId r:id="rId26"/>
  </p:notesMasterIdLst>
  <p:sldIdLst>
    <p:sldId id="283" r:id="rId6"/>
    <p:sldId id="282" r:id="rId7"/>
    <p:sldId id="257" r:id="rId8"/>
    <p:sldId id="258" r:id="rId9"/>
    <p:sldId id="287" r:id="rId10"/>
    <p:sldId id="313" r:id="rId11"/>
    <p:sldId id="290" r:id="rId12"/>
    <p:sldId id="292" r:id="rId13"/>
    <p:sldId id="294" r:id="rId14"/>
    <p:sldId id="295" r:id="rId15"/>
    <p:sldId id="298" r:id="rId16"/>
    <p:sldId id="301" r:id="rId17"/>
    <p:sldId id="302" r:id="rId18"/>
    <p:sldId id="305" r:id="rId19"/>
    <p:sldId id="306" r:id="rId20"/>
    <p:sldId id="307" r:id="rId21"/>
    <p:sldId id="308" r:id="rId22"/>
    <p:sldId id="314" r:id="rId23"/>
    <p:sldId id="315" r:id="rId24"/>
    <p:sldId id="310"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40" autoAdjust="0"/>
    <p:restoredTop sz="94595" autoAdjust="0"/>
  </p:normalViewPr>
  <p:slideViewPr>
    <p:cSldViewPr>
      <p:cViewPr>
        <p:scale>
          <a:sx n="60" d="100"/>
          <a:sy n="60" d="100"/>
        </p:scale>
        <p:origin x="-1644" y="-666"/>
      </p:cViewPr>
      <p:guideLst>
        <p:guide orient="horz" pos="2160"/>
        <p:guide pos="2880"/>
      </p:guideLst>
    </p:cSldViewPr>
  </p:slideViewPr>
  <p:outlineViewPr>
    <p:cViewPr>
      <p:scale>
        <a:sx n="33" d="100"/>
        <a:sy n="33" d="100"/>
      </p:scale>
      <p:origin x="0" y="11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07263-3EE7-41CE-B157-085EF2A28D22}" type="doc">
      <dgm:prSet loTypeId="urn:microsoft.com/office/officeart/2005/8/layout/vList5" loCatId="list" qsTypeId="urn:microsoft.com/office/officeart/2005/8/quickstyle/simple5" qsCatId="simple" csTypeId="urn:microsoft.com/office/officeart/2005/8/colors/accent1_5" csCatId="accent1" phldr="1"/>
      <dgm:spPr/>
      <dgm:t>
        <a:bodyPr/>
        <a:lstStyle/>
        <a:p>
          <a:endParaRPr lang="en-US"/>
        </a:p>
      </dgm:t>
    </dgm:pt>
    <dgm:pt modelId="{780E2404-7C74-442A-8AEE-49DC905DFA19}">
      <dgm:prSet phldrT="[Text]" custT="1"/>
      <dgm:spPr/>
      <dgm:t>
        <a:bodyPr/>
        <a:lstStyle/>
        <a:p>
          <a:r>
            <a:rPr lang="en-US" sz="2000" dirty="0" err="1" smtClean="0"/>
            <a:t>Latar</a:t>
          </a:r>
          <a:r>
            <a:rPr lang="en-US" sz="2000" dirty="0" smtClean="0"/>
            <a:t> </a:t>
          </a:r>
          <a:r>
            <a:rPr lang="en-US" sz="2000" dirty="0" err="1" smtClean="0"/>
            <a:t>Belakang</a:t>
          </a:r>
          <a:r>
            <a:rPr lang="en-US" sz="2000" dirty="0" smtClean="0"/>
            <a:t> </a:t>
          </a:r>
          <a:r>
            <a:rPr lang="en-US" sz="2000" dirty="0" err="1" smtClean="0"/>
            <a:t>dan</a:t>
          </a:r>
          <a:r>
            <a:rPr lang="en-US" sz="2000" dirty="0" smtClean="0"/>
            <a:t> </a:t>
          </a:r>
          <a:r>
            <a:rPr lang="en-US" sz="2000" dirty="0" err="1" smtClean="0"/>
            <a:t>Ruang</a:t>
          </a:r>
          <a:r>
            <a:rPr lang="en-US" sz="2000" dirty="0" smtClean="0"/>
            <a:t> </a:t>
          </a:r>
          <a:r>
            <a:rPr lang="en-US" sz="2000" dirty="0" err="1" smtClean="0"/>
            <a:t>Lingkup</a:t>
          </a:r>
          <a:r>
            <a:rPr lang="en-US" sz="2000" dirty="0" smtClean="0"/>
            <a:t> </a:t>
          </a:r>
          <a:r>
            <a:rPr lang="en-US" sz="2000" dirty="0" err="1" smtClean="0"/>
            <a:t>Masalah</a:t>
          </a:r>
          <a:endParaRPr lang="en-US" sz="2000" dirty="0"/>
        </a:p>
      </dgm:t>
    </dgm:pt>
    <dgm:pt modelId="{C3A8DB7A-1A0E-4B1E-893E-07BABF2725F7}" type="parTrans" cxnId="{253664D4-577C-4565-9489-CF5DF4948D52}">
      <dgm:prSet/>
      <dgm:spPr/>
      <dgm:t>
        <a:bodyPr/>
        <a:lstStyle/>
        <a:p>
          <a:endParaRPr lang="en-US"/>
        </a:p>
      </dgm:t>
    </dgm:pt>
    <dgm:pt modelId="{92F61D99-672D-416C-830A-6F19AF427611}" type="sibTrans" cxnId="{253664D4-577C-4565-9489-CF5DF4948D52}">
      <dgm:prSet/>
      <dgm:spPr/>
      <dgm:t>
        <a:bodyPr/>
        <a:lstStyle/>
        <a:p>
          <a:endParaRPr lang="en-US"/>
        </a:p>
      </dgm:t>
    </dgm:pt>
    <dgm:pt modelId="{8313C1ED-1683-49D1-B7F5-D8A1336A94DB}">
      <dgm:prSet phldrT="[Text]"/>
      <dgm:spPr/>
      <dgm:t>
        <a:bodyPr/>
        <a:lstStyle/>
        <a:p>
          <a:r>
            <a:rPr lang="en-US" dirty="0" err="1" smtClean="0"/>
            <a:t>Mengembangkan</a:t>
          </a:r>
          <a:r>
            <a:rPr lang="en-US" dirty="0" smtClean="0"/>
            <a:t> </a:t>
          </a:r>
          <a:r>
            <a:rPr lang="en-US" dirty="0" err="1" smtClean="0"/>
            <a:t>sistem</a:t>
          </a:r>
          <a:r>
            <a:rPr lang="en-US" dirty="0" smtClean="0"/>
            <a:t> yang </a:t>
          </a:r>
          <a:r>
            <a:rPr lang="en-US" dirty="0" err="1" smtClean="0"/>
            <a:t>sudah</a:t>
          </a:r>
          <a:r>
            <a:rPr lang="en-US" dirty="0" smtClean="0"/>
            <a:t> </a:t>
          </a:r>
          <a:r>
            <a:rPr lang="en-US" dirty="0" err="1" smtClean="0"/>
            <a:t>ada</a:t>
          </a:r>
          <a:endParaRPr lang="en-US" dirty="0"/>
        </a:p>
      </dgm:t>
    </dgm:pt>
    <dgm:pt modelId="{707A4C15-D698-4CE4-B91F-7511637E171D}" type="parTrans" cxnId="{B91A2850-CBA8-4A8D-BA1E-F5D6AA96D621}">
      <dgm:prSet/>
      <dgm:spPr/>
      <dgm:t>
        <a:bodyPr/>
        <a:lstStyle/>
        <a:p>
          <a:endParaRPr lang="en-US"/>
        </a:p>
      </dgm:t>
    </dgm:pt>
    <dgm:pt modelId="{9AA5AB70-251B-4046-B132-342BB96AFFDE}" type="sibTrans" cxnId="{B91A2850-CBA8-4A8D-BA1E-F5D6AA96D621}">
      <dgm:prSet/>
      <dgm:spPr/>
      <dgm:t>
        <a:bodyPr/>
        <a:lstStyle/>
        <a:p>
          <a:endParaRPr lang="en-US"/>
        </a:p>
      </dgm:t>
    </dgm:pt>
    <dgm:pt modelId="{8F83C67B-28A9-4BD9-995F-8C11005B8B08}">
      <dgm:prSet phldrT="[Text]"/>
      <dgm:spPr/>
      <dgm:t>
        <a:bodyPr/>
        <a:lstStyle/>
        <a:p>
          <a:r>
            <a:rPr lang="en-US" dirty="0" err="1" smtClean="0"/>
            <a:t>Prosedur</a:t>
          </a:r>
          <a:r>
            <a:rPr lang="en-US" dirty="0" smtClean="0"/>
            <a:t> </a:t>
          </a:r>
          <a:r>
            <a:rPr lang="en-US" dirty="0" err="1" smtClean="0"/>
            <a:t>sistem</a:t>
          </a:r>
          <a:r>
            <a:rPr lang="en-US" dirty="0" smtClean="0"/>
            <a:t> yang </a:t>
          </a:r>
          <a:r>
            <a:rPr lang="en-US" dirty="0" err="1" smtClean="0"/>
            <a:t>sedang</a:t>
          </a:r>
          <a:r>
            <a:rPr lang="en-US" dirty="0" smtClean="0"/>
            <a:t> </a:t>
          </a:r>
          <a:r>
            <a:rPr lang="en-US" dirty="0" err="1" smtClean="0"/>
            <a:t>berjalan</a:t>
          </a:r>
          <a:r>
            <a:rPr lang="en-US" dirty="0" smtClean="0"/>
            <a:t> </a:t>
          </a:r>
          <a:r>
            <a:rPr lang="en-US" dirty="0" err="1" smtClean="0"/>
            <a:t>di</a:t>
          </a:r>
          <a:r>
            <a:rPr lang="en-US" dirty="0" smtClean="0"/>
            <a:t> </a:t>
          </a:r>
          <a:r>
            <a:rPr lang="en-US" dirty="0" err="1" smtClean="0"/>
            <a:t>perusahaan</a:t>
          </a:r>
          <a:endParaRPr lang="en-US" dirty="0"/>
        </a:p>
      </dgm:t>
    </dgm:pt>
    <dgm:pt modelId="{2678F4A7-7DFC-481F-B4B2-8DF3684C3885}" type="parTrans" cxnId="{22F3D0AD-485D-4441-A74A-134F95FD5240}">
      <dgm:prSet/>
      <dgm:spPr/>
      <dgm:t>
        <a:bodyPr/>
        <a:lstStyle/>
        <a:p>
          <a:endParaRPr lang="en-US"/>
        </a:p>
      </dgm:t>
    </dgm:pt>
    <dgm:pt modelId="{3FD5DCEE-F97A-4589-99A7-16EB62EED50C}" type="sibTrans" cxnId="{22F3D0AD-485D-4441-A74A-134F95FD5240}">
      <dgm:prSet/>
      <dgm:spPr/>
      <dgm:t>
        <a:bodyPr/>
        <a:lstStyle/>
        <a:p>
          <a:endParaRPr lang="en-US"/>
        </a:p>
      </dgm:t>
    </dgm:pt>
    <dgm:pt modelId="{53A4F476-3935-4EF8-AB48-03B6338B2F7B}">
      <dgm:prSet phldrT="[Text]" custT="1"/>
      <dgm:spPr/>
      <dgm:t>
        <a:bodyPr/>
        <a:lstStyle/>
        <a:p>
          <a:r>
            <a:rPr lang="en-US" sz="2400" smtClean="0"/>
            <a:t>Maksud dan tujuan</a:t>
          </a:r>
          <a:endParaRPr lang="en-US" sz="2400" dirty="0"/>
        </a:p>
      </dgm:t>
    </dgm:pt>
    <dgm:pt modelId="{678692B7-8A22-4600-A249-E73ACEF6A8E3}" type="parTrans" cxnId="{1D1BA608-4922-4FB4-AFDD-4C16BFB53542}">
      <dgm:prSet/>
      <dgm:spPr/>
      <dgm:t>
        <a:bodyPr/>
        <a:lstStyle/>
        <a:p>
          <a:endParaRPr lang="en-US"/>
        </a:p>
      </dgm:t>
    </dgm:pt>
    <dgm:pt modelId="{55043199-AF85-4628-8BDE-4800ABFDD8F9}" type="sibTrans" cxnId="{1D1BA608-4922-4FB4-AFDD-4C16BFB53542}">
      <dgm:prSet/>
      <dgm:spPr/>
      <dgm:t>
        <a:bodyPr/>
        <a:lstStyle/>
        <a:p>
          <a:endParaRPr lang="en-US"/>
        </a:p>
      </dgm:t>
    </dgm:pt>
    <dgm:pt modelId="{CEA9C901-E717-4FDC-8640-1AC416387EA7}">
      <dgm:prSet phldrT="[Text]"/>
      <dgm:spPr/>
      <dgm:t>
        <a:bodyPr/>
        <a:lstStyle/>
        <a:p>
          <a:r>
            <a:rPr lang="en-US" dirty="0" err="1" smtClean="0"/>
            <a:t>Proyek</a:t>
          </a:r>
          <a:r>
            <a:rPr lang="en-US" dirty="0" smtClean="0"/>
            <a:t> </a:t>
          </a:r>
          <a:r>
            <a:rPr lang="en-US" dirty="0" err="1" smtClean="0"/>
            <a:t>Sistem</a:t>
          </a:r>
          <a:r>
            <a:rPr lang="en-US" dirty="0" smtClean="0"/>
            <a:t> </a:t>
          </a:r>
          <a:r>
            <a:rPr lang="en-US" dirty="0" err="1" smtClean="0"/>
            <a:t>Informasi</a:t>
          </a:r>
          <a:endParaRPr lang="en-US" dirty="0"/>
        </a:p>
      </dgm:t>
    </dgm:pt>
    <dgm:pt modelId="{05E5E7B8-CE1E-4F6A-8C89-C53EBA544F25}" type="parTrans" cxnId="{8169A1E9-5225-4600-9E7B-BD20D3D69DB0}">
      <dgm:prSet/>
      <dgm:spPr/>
      <dgm:t>
        <a:bodyPr/>
        <a:lstStyle/>
        <a:p>
          <a:endParaRPr lang="en-US"/>
        </a:p>
      </dgm:t>
    </dgm:pt>
    <dgm:pt modelId="{EC44E73C-7BFC-4CEB-AA94-3E6B71C2427D}" type="sibTrans" cxnId="{8169A1E9-5225-4600-9E7B-BD20D3D69DB0}">
      <dgm:prSet/>
      <dgm:spPr/>
      <dgm:t>
        <a:bodyPr/>
        <a:lstStyle/>
        <a:p>
          <a:endParaRPr lang="en-US"/>
        </a:p>
      </dgm:t>
    </dgm:pt>
    <dgm:pt modelId="{2D6BFEA9-7A81-4CEF-B9F7-D5A693A0D25A}">
      <dgm:prSet phldrT="[Text]"/>
      <dgm:spPr/>
      <dgm:t>
        <a:bodyPr/>
        <a:lstStyle/>
        <a:p>
          <a:r>
            <a:rPr lang="en-US" dirty="0" err="1" smtClean="0"/>
            <a:t>Syarat</a:t>
          </a:r>
          <a:r>
            <a:rPr lang="en-US" dirty="0" smtClean="0"/>
            <a:t> </a:t>
          </a:r>
          <a:r>
            <a:rPr lang="en-US" dirty="0" err="1" smtClean="0"/>
            <a:t>kelulusan</a:t>
          </a:r>
          <a:r>
            <a:rPr lang="en-US" dirty="0" smtClean="0"/>
            <a:t> – D3 AMIK BSI</a:t>
          </a:r>
          <a:endParaRPr lang="en-US" dirty="0"/>
        </a:p>
      </dgm:t>
    </dgm:pt>
    <dgm:pt modelId="{4DAD1821-64C5-4A10-8FBB-B0EBF9DD22B7}" type="parTrans" cxnId="{56EA0574-F7C1-4904-B774-69CD45FF8640}">
      <dgm:prSet/>
      <dgm:spPr/>
      <dgm:t>
        <a:bodyPr/>
        <a:lstStyle/>
        <a:p>
          <a:endParaRPr lang="en-US"/>
        </a:p>
      </dgm:t>
    </dgm:pt>
    <dgm:pt modelId="{90CD94CC-E67D-41CE-9C88-E33EB1C094C4}" type="sibTrans" cxnId="{56EA0574-F7C1-4904-B774-69CD45FF8640}">
      <dgm:prSet/>
      <dgm:spPr/>
      <dgm:t>
        <a:bodyPr/>
        <a:lstStyle/>
        <a:p>
          <a:endParaRPr lang="en-US"/>
        </a:p>
      </dgm:t>
    </dgm:pt>
    <dgm:pt modelId="{0B8F6654-EB6B-48E1-B3C7-153CE59DF271}">
      <dgm:prSet phldrT="[Text]" custT="1"/>
      <dgm:spPr/>
      <dgm:t>
        <a:bodyPr/>
        <a:lstStyle/>
        <a:p>
          <a:r>
            <a:rPr lang="en-US" sz="2400" smtClean="0"/>
            <a:t>Metode Penelitian</a:t>
          </a:r>
          <a:endParaRPr lang="en-US" sz="2400" dirty="0"/>
        </a:p>
      </dgm:t>
    </dgm:pt>
    <dgm:pt modelId="{29BD5752-47A7-4EAB-B091-512B03DA49A7}" type="parTrans" cxnId="{9C358481-4AFD-449B-9693-A5BFF5A974AC}">
      <dgm:prSet/>
      <dgm:spPr/>
      <dgm:t>
        <a:bodyPr/>
        <a:lstStyle/>
        <a:p>
          <a:endParaRPr lang="en-US"/>
        </a:p>
      </dgm:t>
    </dgm:pt>
    <dgm:pt modelId="{B2E135F7-BE7B-488A-91EE-5B73B95F3D59}" type="sibTrans" cxnId="{9C358481-4AFD-449B-9693-A5BFF5A974AC}">
      <dgm:prSet/>
      <dgm:spPr/>
      <dgm:t>
        <a:bodyPr/>
        <a:lstStyle/>
        <a:p>
          <a:endParaRPr lang="en-US"/>
        </a:p>
      </dgm:t>
    </dgm:pt>
    <dgm:pt modelId="{18072F90-9AAC-4B41-AB87-F2FDA0D6C1D3}">
      <dgm:prSet phldrT="[Text]"/>
      <dgm:spPr/>
      <dgm:t>
        <a:bodyPr/>
        <a:lstStyle/>
        <a:p>
          <a:r>
            <a:rPr lang="en-US" dirty="0" err="1" smtClean="0"/>
            <a:t>Metode</a:t>
          </a:r>
          <a:r>
            <a:rPr lang="en-US" dirty="0" smtClean="0"/>
            <a:t> </a:t>
          </a:r>
          <a:r>
            <a:rPr lang="en-US" dirty="0" err="1" smtClean="0"/>
            <a:t>Pengembangan</a:t>
          </a:r>
          <a:r>
            <a:rPr lang="en-US" dirty="0" smtClean="0"/>
            <a:t> </a:t>
          </a:r>
          <a:r>
            <a:rPr lang="en-US" dirty="0" err="1" smtClean="0"/>
            <a:t>Perangkat</a:t>
          </a:r>
          <a:r>
            <a:rPr lang="en-US" dirty="0" smtClean="0"/>
            <a:t> </a:t>
          </a:r>
          <a:r>
            <a:rPr lang="en-US" dirty="0" err="1" smtClean="0"/>
            <a:t>Lunak</a:t>
          </a:r>
          <a:r>
            <a:rPr lang="en-US" dirty="0" smtClean="0"/>
            <a:t> – Waterfall </a:t>
          </a:r>
          <a:endParaRPr lang="en-US" dirty="0"/>
        </a:p>
      </dgm:t>
    </dgm:pt>
    <dgm:pt modelId="{776F2B77-3354-4BC4-B98A-EB9C868CEFDE}" type="parTrans" cxnId="{68B13252-6B41-47E8-BE10-B6A531F26C4E}">
      <dgm:prSet/>
      <dgm:spPr/>
      <dgm:t>
        <a:bodyPr/>
        <a:lstStyle/>
        <a:p>
          <a:endParaRPr lang="en-US"/>
        </a:p>
      </dgm:t>
    </dgm:pt>
    <dgm:pt modelId="{40163E83-DA5B-4738-BD5B-1D19D65D6ECF}" type="sibTrans" cxnId="{68B13252-6B41-47E8-BE10-B6A531F26C4E}">
      <dgm:prSet/>
      <dgm:spPr/>
      <dgm:t>
        <a:bodyPr/>
        <a:lstStyle/>
        <a:p>
          <a:endParaRPr lang="en-US"/>
        </a:p>
      </dgm:t>
    </dgm:pt>
    <dgm:pt modelId="{B952EA86-E4F5-4910-99FD-FBB2B457767B}">
      <dgm:prSet phldrT="[Text]"/>
      <dgm:spPr/>
      <dgm:t>
        <a:bodyPr/>
        <a:lstStyle/>
        <a:p>
          <a:r>
            <a:rPr lang="en-US" dirty="0" err="1" smtClean="0"/>
            <a:t>Teknik</a:t>
          </a:r>
          <a:r>
            <a:rPr lang="en-US" dirty="0" smtClean="0"/>
            <a:t> </a:t>
          </a:r>
          <a:r>
            <a:rPr lang="en-US" dirty="0" err="1" smtClean="0"/>
            <a:t>Pengumpulan</a:t>
          </a:r>
          <a:r>
            <a:rPr lang="en-US" dirty="0" smtClean="0"/>
            <a:t> Data</a:t>
          </a:r>
          <a:endParaRPr lang="en-US" dirty="0"/>
        </a:p>
      </dgm:t>
    </dgm:pt>
    <dgm:pt modelId="{3A17C73E-2B3B-41DB-BC1F-568FF45F48C6}" type="parTrans" cxnId="{A0EE1989-2049-4A64-91DF-9403D5DB1C71}">
      <dgm:prSet/>
      <dgm:spPr/>
      <dgm:t>
        <a:bodyPr/>
        <a:lstStyle/>
        <a:p>
          <a:endParaRPr lang="en-US"/>
        </a:p>
      </dgm:t>
    </dgm:pt>
    <dgm:pt modelId="{612C4001-5641-4586-8BFA-BBF3F159284E}" type="sibTrans" cxnId="{A0EE1989-2049-4A64-91DF-9403D5DB1C71}">
      <dgm:prSet/>
      <dgm:spPr/>
      <dgm:t>
        <a:bodyPr/>
        <a:lstStyle/>
        <a:p>
          <a:endParaRPr lang="en-US"/>
        </a:p>
      </dgm:t>
    </dgm:pt>
    <dgm:pt modelId="{E769C83E-D62B-46D3-A702-47BA8C5A41A7}" type="pres">
      <dgm:prSet presAssocID="{57E07263-3EE7-41CE-B157-085EF2A28D22}" presName="Name0" presStyleCnt="0">
        <dgm:presLayoutVars>
          <dgm:dir/>
          <dgm:animLvl val="lvl"/>
          <dgm:resizeHandles val="exact"/>
        </dgm:presLayoutVars>
      </dgm:prSet>
      <dgm:spPr/>
      <dgm:t>
        <a:bodyPr/>
        <a:lstStyle/>
        <a:p>
          <a:endParaRPr lang="en-US"/>
        </a:p>
      </dgm:t>
    </dgm:pt>
    <dgm:pt modelId="{B2F121BB-8E94-4C5B-8E7A-A1053EFFC4AB}" type="pres">
      <dgm:prSet presAssocID="{780E2404-7C74-442A-8AEE-49DC905DFA19}" presName="linNode" presStyleCnt="0"/>
      <dgm:spPr/>
      <dgm:t>
        <a:bodyPr/>
        <a:lstStyle/>
        <a:p>
          <a:endParaRPr lang="en-US"/>
        </a:p>
      </dgm:t>
    </dgm:pt>
    <dgm:pt modelId="{1758FE69-A84C-4020-BD39-6F31672C0936}" type="pres">
      <dgm:prSet presAssocID="{780E2404-7C74-442A-8AEE-49DC905DFA19}" presName="parentText" presStyleLbl="node1" presStyleIdx="0" presStyleCnt="3" custLinFactNeighborX="-36621" custLinFactNeighborY="-16515">
        <dgm:presLayoutVars>
          <dgm:chMax val="1"/>
          <dgm:bulletEnabled val="1"/>
        </dgm:presLayoutVars>
      </dgm:prSet>
      <dgm:spPr/>
      <dgm:t>
        <a:bodyPr/>
        <a:lstStyle/>
        <a:p>
          <a:endParaRPr lang="en-US"/>
        </a:p>
      </dgm:t>
    </dgm:pt>
    <dgm:pt modelId="{1F6B0F8C-A21F-45B6-AC06-7AEC15EA8B0E}" type="pres">
      <dgm:prSet presAssocID="{780E2404-7C74-442A-8AEE-49DC905DFA19}" presName="descendantText" presStyleLbl="alignAccFollowNode1" presStyleIdx="0" presStyleCnt="3" custLinFactNeighborX="912" custLinFactNeighborY="947">
        <dgm:presLayoutVars>
          <dgm:bulletEnabled val="1"/>
        </dgm:presLayoutVars>
      </dgm:prSet>
      <dgm:spPr/>
      <dgm:t>
        <a:bodyPr/>
        <a:lstStyle/>
        <a:p>
          <a:endParaRPr lang="en-US"/>
        </a:p>
      </dgm:t>
    </dgm:pt>
    <dgm:pt modelId="{7A9AF3D9-7DA3-4688-BBE7-5E735DAA0249}" type="pres">
      <dgm:prSet presAssocID="{92F61D99-672D-416C-830A-6F19AF427611}" presName="sp" presStyleCnt="0"/>
      <dgm:spPr/>
      <dgm:t>
        <a:bodyPr/>
        <a:lstStyle/>
        <a:p>
          <a:endParaRPr lang="en-US"/>
        </a:p>
      </dgm:t>
    </dgm:pt>
    <dgm:pt modelId="{23DCE4FC-3065-4716-8545-31AEE7B771C5}" type="pres">
      <dgm:prSet presAssocID="{53A4F476-3935-4EF8-AB48-03B6338B2F7B}" presName="linNode" presStyleCnt="0"/>
      <dgm:spPr/>
      <dgm:t>
        <a:bodyPr/>
        <a:lstStyle/>
        <a:p>
          <a:endParaRPr lang="en-US"/>
        </a:p>
      </dgm:t>
    </dgm:pt>
    <dgm:pt modelId="{BE723A21-1F01-4407-886B-38F7F471A423}" type="pres">
      <dgm:prSet presAssocID="{53A4F476-3935-4EF8-AB48-03B6338B2F7B}" presName="parentText" presStyleLbl="node1" presStyleIdx="1" presStyleCnt="3" custLinFactNeighborY="-1514">
        <dgm:presLayoutVars>
          <dgm:chMax val="1"/>
          <dgm:bulletEnabled val="1"/>
        </dgm:presLayoutVars>
      </dgm:prSet>
      <dgm:spPr/>
      <dgm:t>
        <a:bodyPr/>
        <a:lstStyle/>
        <a:p>
          <a:endParaRPr lang="en-US"/>
        </a:p>
      </dgm:t>
    </dgm:pt>
    <dgm:pt modelId="{5728F56D-BC6E-4BC0-B55B-56004CF8B742}" type="pres">
      <dgm:prSet presAssocID="{53A4F476-3935-4EF8-AB48-03B6338B2F7B}" presName="descendantText" presStyleLbl="alignAccFollowNode1" presStyleIdx="1" presStyleCnt="3">
        <dgm:presLayoutVars>
          <dgm:bulletEnabled val="1"/>
        </dgm:presLayoutVars>
      </dgm:prSet>
      <dgm:spPr/>
      <dgm:t>
        <a:bodyPr/>
        <a:lstStyle/>
        <a:p>
          <a:endParaRPr lang="en-US"/>
        </a:p>
      </dgm:t>
    </dgm:pt>
    <dgm:pt modelId="{17823D65-A46F-4172-B188-DF92830ACC68}" type="pres">
      <dgm:prSet presAssocID="{55043199-AF85-4628-8BDE-4800ABFDD8F9}" presName="sp" presStyleCnt="0"/>
      <dgm:spPr/>
      <dgm:t>
        <a:bodyPr/>
        <a:lstStyle/>
        <a:p>
          <a:endParaRPr lang="en-US"/>
        </a:p>
      </dgm:t>
    </dgm:pt>
    <dgm:pt modelId="{528E5E53-8C57-4889-8707-59B77A2CB228}" type="pres">
      <dgm:prSet presAssocID="{0B8F6654-EB6B-48E1-B3C7-153CE59DF271}" presName="linNode" presStyleCnt="0"/>
      <dgm:spPr/>
      <dgm:t>
        <a:bodyPr/>
        <a:lstStyle/>
        <a:p>
          <a:endParaRPr lang="en-US"/>
        </a:p>
      </dgm:t>
    </dgm:pt>
    <dgm:pt modelId="{CC047BA0-36F0-45DF-AD98-A4DAE4C19D5C}" type="pres">
      <dgm:prSet presAssocID="{0B8F6654-EB6B-48E1-B3C7-153CE59DF271}" presName="parentText" presStyleLbl="node1" presStyleIdx="2" presStyleCnt="3" custLinFactNeighborX="609" custLinFactNeighborY="2577">
        <dgm:presLayoutVars>
          <dgm:chMax val="1"/>
          <dgm:bulletEnabled val="1"/>
        </dgm:presLayoutVars>
      </dgm:prSet>
      <dgm:spPr/>
      <dgm:t>
        <a:bodyPr/>
        <a:lstStyle/>
        <a:p>
          <a:endParaRPr lang="en-US"/>
        </a:p>
      </dgm:t>
    </dgm:pt>
    <dgm:pt modelId="{48CF0665-460C-466A-8E71-A4BFC035E18C}" type="pres">
      <dgm:prSet presAssocID="{0B8F6654-EB6B-48E1-B3C7-153CE59DF271}" presName="descendantText" presStyleLbl="alignAccFollowNode1" presStyleIdx="2" presStyleCnt="3">
        <dgm:presLayoutVars>
          <dgm:bulletEnabled val="1"/>
        </dgm:presLayoutVars>
      </dgm:prSet>
      <dgm:spPr/>
      <dgm:t>
        <a:bodyPr/>
        <a:lstStyle/>
        <a:p>
          <a:endParaRPr lang="en-US"/>
        </a:p>
      </dgm:t>
    </dgm:pt>
  </dgm:ptLst>
  <dgm:cxnLst>
    <dgm:cxn modelId="{E7B22693-0F9D-4B29-8289-9F7A52F32FF5}" type="presOf" srcId="{8F83C67B-28A9-4BD9-995F-8C11005B8B08}" destId="{1F6B0F8C-A21F-45B6-AC06-7AEC15EA8B0E}" srcOrd="0" destOrd="1" presId="urn:microsoft.com/office/officeart/2005/8/layout/vList5"/>
    <dgm:cxn modelId="{56EA0574-F7C1-4904-B774-69CD45FF8640}" srcId="{53A4F476-3935-4EF8-AB48-03B6338B2F7B}" destId="{2D6BFEA9-7A81-4CEF-B9F7-D5A693A0D25A}" srcOrd="1" destOrd="0" parTransId="{4DAD1821-64C5-4A10-8FBB-B0EBF9DD22B7}" sibTransId="{90CD94CC-E67D-41CE-9C88-E33EB1C094C4}"/>
    <dgm:cxn modelId="{35ECFF8E-0775-4787-A966-FBBCF3BF219E}" type="presOf" srcId="{53A4F476-3935-4EF8-AB48-03B6338B2F7B}" destId="{BE723A21-1F01-4407-886B-38F7F471A423}" srcOrd="0" destOrd="0" presId="urn:microsoft.com/office/officeart/2005/8/layout/vList5"/>
    <dgm:cxn modelId="{68B13252-6B41-47E8-BE10-B6A531F26C4E}" srcId="{0B8F6654-EB6B-48E1-B3C7-153CE59DF271}" destId="{18072F90-9AAC-4B41-AB87-F2FDA0D6C1D3}" srcOrd="0" destOrd="0" parTransId="{776F2B77-3354-4BC4-B98A-EB9C868CEFDE}" sibTransId="{40163E83-DA5B-4738-BD5B-1D19D65D6ECF}"/>
    <dgm:cxn modelId="{D02DEC7D-C9DE-421C-8696-174F77B9D8BF}" type="presOf" srcId="{8313C1ED-1683-49D1-B7F5-D8A1336A94DB}" destId="{1F6B0F8C-A21F-45B6-AC06-7AEC15EA8B0E}" srcOrd="0" destOrd="0" presId="urn:microsoft.com/office/officeart/2005/8/layout/vList5"/>
    <dgm:cxn modelId="{8AF29A87-C684-457D-96AC-91FC8E7C40F3}" type="presOf" srcId="{18072F90-9AAC-4B41-AB87-F2FDA0D6C1D3}" destId="{48CF0665-460C-466A-8E71-A4BFC035E18C}" srcOrd="0" destOrd="0" presId="urn:microsoft.com/office/officeart/2005/8/layout/vList5"/>
    <dgm:cxn modelId="{8169A1E9-5225-4600-9E7B-BD20D3D69DB0}" srcId="{53A4F476-3935-4EF8-AB48-03B6338B2F7B}" destId="{CEA9C901-E717-4FDC-8640-1AC416387EA7}" srcOrd="0" destOrd="0" parTransId="{05E5E7B8-CE1E-4F6A-8C89-C53EBA544F25}" sibTransId="{EC44E73C-7BFC-4CEB-AA94-3E6B71C2427D}"/>
    <dgm:cxn modelId="{9C358481-4AFD-449B-9693-A5BFF5A974AC}" srcId="{57E07263-3EE7-41CE-B157-085EF2A28D22}" destId="{0B8F6654-EB6B-48E1-B3C7-153CE59DF271}" srcOrd="2" destOrd="0" parTransId="{29BD5752-47A7-4EAB-B091-512B03DA49A7}" sibTransId="{B2E135F7-BE7B-488A-91EE-5B73B95F3D59}"/>
    <dgm:cxn modelId="{A0EE1989-2049-4A64-91DF-9403D5DB1C71}" srcId="{0B8F6654-EB6B-48E1-B3C7-153CE59DF271}" destId="{B952EA86-E4F5-4910-99FD-FBB2B457767B}" srcOrd="1" destOrd="0" parTransId="{3A17C73E-2B3B-41DB-BC1F-568FF45F48C6}" sibTransId="{612C4001-5641-4586-8BFA-BBF3F159284E}"/>
    <dgm:cxn modelId="{1D1BA608-4922-4FB4-AFDD-4C16BFB53542}" srcId="{57E07263-3EE7-41CE-B157-085EF2A28D22}" destId="{53A4F476-3935-4EF8-AB48-03B6338B2F7B}" srcOrd="1" destOrd="0" parTransId="{678692B7-8A22-4600-A249-E73ACEF6A8E3}" sibTransId="{55043199-AF85-4628-8BDE-4800ABFDD8F9}"/>
    <dgm:cxn modelId="{5EBC3D11-3F4C-4C06-B838-6700657D499D}" type="presOf" srcId="{CEA9C901-E717-4FDC-8640-1AC416387EA7}" destId="{5728F56D-BC6E-4BC0-B55B-56004CF8B742}" srcOrd="0" destOrd="0" presId="urn:microsoft.com/office/officeart/2005/8/layout/vList5"/>
    <dgm:cxn modelId="{253664D4-577C-4565-9489-CF5DF4948D52}" srcId="{57E07263-3EE7-41CE-B157-085EF2A28D22}" destId="{780E2404-7C74-442A-8AEE-49DC905DFA19}" srcOrd="0" destOrd="0" parTransId="{C3A8DB7A-1A0E-4B1E-893E-07BABF2725F7}" sibTransId="{92F61D99-672D-416C-830A-6F19AF427611}"/>
    <dgm:cxn modelId="{F03E7BCE-2099-45F7-8C7C-4B50991A9632}" type="presOf" srcId="{0B8F6654-EB6B-48E1-B3C7-153CE59DF271}" destId="{CC047BA0-36F0-45DF-AD98-A4DAE4C19D5C}" srcOrd="0" destOrd="0" presId="urn:microsoft.com/office/officeart/2005/8/layout/vList5"/>
    <dgm:cxn modelId="{22F3D0AD-485D-4441-A74A-134F95FD5240}" srcId="{780E2404-7C74-442A-8AEE-49DC905DFA19}" destId="{8F83C67B-28A9-4BD9-995F-8C11005B8B08}" srcOrd="1" destOrd="0" parTransId="{2678F4A7-7DFC-481F-B4B2-8DF3684C3885}" sibTransId="{3FD5DCEE-F97A-4589-99A7-16EB62EED50C}"/>
    <dgm:cxn modelId="{63875AB5-AAEE-413D-88F8-C637724DCC20}" type="presOf" srcId="{B952EA86-E4F5-4910-99FD-FBB2B457767B}" destId="{48CF0665-460C-466A-8E71-A4BFC035E18C}" srcOrd="0" destOrd="1" presId="urn:microsoft.com/office/officeart/2005/8/layout/vList5"/>
    <dgm:cxn modelId="{602A2724-D7E7-41BC-867E-4CEA355C6705}" type="presOf" srcId="{780E2404-7C74-442A-8AEE-49DC905DFA19}" destId="{1758FE69-A84C-4020-BD39-6F31672C0936}" srcOrd="0" destOrd="0" presId="urn:microsoft.com/office/officeart/2005/8/layout/vList5"/>
    <dgm:cxn modelId="{7786A562-53B3-4AA7-9B73-44C0B703A546}" type="presOf" srcId="{2D6BFEA9-7A81-4CEF-B9F7-D5A693A0D25A}" destId="{5728F56D-BC6E-4BC0-B55B-56004CF8B742}" srcOrd="0" destOrd="1" presId="urn:microsoft.com/office/officeart/2005/8/layout/vList5"/>
    <dgm:cxn modelId="{B91A2850-CBA8-4A8D-BA1E-F5D6AA96D621}" srcId="{780E2404-7C74-442A-8AEE-49DC905DFA19}" destId="{8313C1ED-1683-49D1-B7F5-D8A1336A94DB}" srcOrd="0" destOrd="0" parTransId="{707A4C15-D698-4CE4-B91F-7511637E171D}" sibTransId="{9AA5AB70-251B-4046-B132-342BB96AFFDE}"/>
    <dgm:cxn modelId="{EE1D9B8A-A1B7-461F-B5CE-489EDFE666B4}" type="presOf" srcId="{57E07263-3EE7-41CE-B157-085EF2A28D22}" destId="{E769C83E-D62B-46D3-A702-47BA8C5A41A7}" srcOrd="0" destOrd="0" presId="urn:microsoft.com/office/officeart/2005/8/layout/vList5"/>
    <dgm:cxn modelId="{7C739C7D-0A81-4D24-B7EC-CEA1B93E2E96}" type="presParOf" srcId="{E769C83E-D62B-46D3-A702-47BA8C5A41A7}" destId="{B2F121BB-8E94-4C5B-8E7A-A1053EFFC4AB}" srcOrd="0" destOrd="0" presId="urn:microsoft.com/office/officeart/2005/8/layout/vList5"/>
    <dgm:cxn modelId="{9CA03160-9C18-4167-AF06-0428019751E2}" type="presParOf" srcId="{B2F121BB-8E94-4C5B-8E7A-A1053EFFC4AB}" destId="{1758FE69-A84C-4020-BD39-6F31672C0936}" srcOrd="0" destOrd="0" presId="urn:microsoft.com/office/officeart/2005/8/layout/vList5"/>
    <dgm:cxn modelId="{A1A5EF68-1051-4D67-93FE-A3266E64D462}" type="presParOf" srcId="{B2F121BB-8E94-4C5B-8E7A-A1053EFFC4AB}" destId="{1F6B0F8C-A21F-45B6-AC06-7AEC15EA8B0E}" srcOrd="1" destOrd="0" presId="urn:microsoft.com/office/officeart/2005/8/layout/vList5"/>
    <dgm:cxn modelId="{4F7FD0F9-4243-4923-B659-1F6704178A9C}" type="presParOf" srcId="{E769C83E-D62B-46D3-A702-47BA8C5A41A7}" destId="{7A9AF3D9-7DA3-4688-BBE7-5E735DAA0249}" srcOrd="1" destOrd="0" presId="urn:microsoft.com/office/officeart/2005/8/layout/vList5"/>
    <dgm:cxn modelId="{0F874305-78B9-48A6-9B97-1EADD877661B}" type="presParOf" srcId="{E769C83E-D62B-46D3-A702-47BA8C5A41A7}" destId="{23DCE4FC-3065-4716-8545-31AEE7B771C5}" srcOrd="2" destOrd="0" presId="urn:microsoft.com/office/officeart/2005/8/layout/vList5"/>
    <dgm:cxn modelId="{9F1BB53D-5E71-4B4B-99D8-3CF9486E348C}" type="presParOf" srcId="{23DCE4FC-3065-4716-8545-31AEE7B771C5}" destId="{BE723A21-1F01-4407-886B-38F7F471A423}" srcOrd="0" destOrd="0" presId="urn:microsoft.com/office/officeart/2005/8/layout/vList5"/>
    <dgm:cxn modelId="{3A0E1A52-9134-4457-A7CB-0206ED1B8616}" type="presParOf" srcId="{23DCE4FC-3065-4716-8545-31AEE7B771C5}" destId="{5728F56D-BC6E-4BC0-B55B-56004CF8B742}" srcOrd="1" destOrd="0" presId="urn:microsoft.com/office/officeart/2005/8/layout/vList5"/>
    <dgm:cxn modelId="{26E89B86-8031-4A20-8C7B-95AE79FD578A}" type="presParOf" srcId="{E769C83E-D62B-46D3-A702-47BA8C5A41A7}" destId="{17823D65-A46F-4172-B188-DF92830ACC68}" srcOrd="3" destOrd="0" presId="urn:microsoft.com/office/officeart/2005/8/layout/vList5"/>
    <dgm:cxn modelId="{83727453-CDAB-4F98-AF2D-D59FD010D6BD}" type="presParOf" srcId="{E769C83E-D62B-46D3-A702-47BA8C5A41A7}" destId="{528E5E53-8C57-4889-8707-59B77A2CB228}" srcOrd="4" destOrd="0" presId="urn:microsoft.com/office/officeart/2005/8/layout/vList5"/>
    <dgm:cxn modelId="{BD43931B-4485-4B79-A0F3-31112A30F44C}" type="presParOf" srcId="{528E5E53-8C57-4889-8707-59B77A2CB228}" destId="{CC047BA0-36F0-45DF-AD98-A4DAE4C19D5C}" srcOrd="0" destOrd="0" presId="urn:microsoft.com/office/officeart/2005/8/layout/vList5"/>
    <dgm:cxn modelId="{176D82A2-C8BC-46C0-AEBF-23A98D908CF2}" type="presParOf" srcId="{528E5E53-8C57-4889-8707-59B77A2CB228}" destId="{48CF0665-460C-466A-8E71-A4BFC035E1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9F0FB-916B-46C9-B541-6FD0DBA8C64F}" type="doc">
      <dgm:prSet loTypeId="urn:microsoft.com/office/officeart/2005/8/layout/hierarchy3" loCatId="relationship" qsTypeId="urn:microsoft.com/office/officeart/2005/8/quickstyle/simple4" qsCatId="simple" csTypeId="urn:microsoft.com/office/officeart/2005/8/colors/accent6_2" csCatId="accent6" phldr="1"/>
      <dgm:spPr/>
      <dgm:t>
        <a:bodyPr/>
        <a:lstStyle/>
        <a:p>
          <a:endParaRPr lang="en-US"/>
        </a:p>
      </dgm:t>
    </dgm:pt>
    <dgm:pt modelId="{6198A718-4C84-4142-84C0-379FF4F6F94A}">
      <dgm:prSet phldrT="[Text]"/>
      <dgm:spPr/>
      <dgm:t>
        <a:bodyPr/>
        <a:lstStyle/>
        <a:p>
          <a:r>
            <a:rPr lang="en-US" dirty="0" smtClean="0"/>
            <a:t>Hardware</a:t>
          </a:r>
          <a:endParaRPr lang="en-US" dirty="0"/>
        </a:p>
      </dgm:t>
    </dgm:pt>
    <dgm:pt modelId="{5CCECF5E-6E26-46B8-9666-039F50D1D6B7}" type="parTrans" cxnId="{C8DBFDA8-11E0-4422-9679-1E170BC6445D}">
      <dgm:prSet/>
      <dgm:spPr/>
      <dgm:t>
        <a:bodyPr/>
        <a:lstStyle/>
        <a:p>
          <a:endParaRPr lang="en-US"/>
        </a:p>
      </dgm:t>
    </dgm:pt>
    <dgm:pt modelId="{E64B0A13-3091-48D5-8901-E0479675CFF2}" type="sibTrans" cxnId="{C8DBFDA8-11E0-4422-9679-1E170BC6445D}">
      <dgm:prSet/>
      <dgm:spPr/>
      <dgm:t>
        <a:bodyPr/>
        <a:lstStyle/>
        <a:p>
          <a:endParaRPr lang="en-US"/>
        </a:p>
      </dgm:t>
    </dgm:pt>
    <dgm:pt modelId="{357C2E93-AB12-4B49-96C3-10A17C3F86CB}">
      <dgm:prSet phldrT="[Text]" custT="1"/>
      <dgm:spPr/>
      <dgm:t>
        <a:bodyPr/>
        <a:lstStyle/>
        <a:p>
          <a:pPr algn="l">
            <a:lnSpc>
              <a:spcPct val="100000"/>
            </a:lnSpc>
            <a:spcAft>
              <a:spcPts val="0"/>
            </a:spcAft>
          </a:pPr>
          <a:r>
            <a:rPr lang="en-US" sz="1600" i="1" dirty="0" smtClean="0"/>
            <a:t>CPU</a:t>
          </a:r>
          <a:endParaRPr lang="id-ID" sz="1600" dirty="0" smtClean="0"/>
        </a:p>
        <a:p>
          <a:pPr algn="l">
            <a:lnSpc>
              <a:spcPct val="100000"/>
            </a:lnSpc>
            <a:spcAft>
              <a:spcPts val="0"/>
            </a:spcAft>
          </a:pPr>
          <a:r>
            <a:rPr lang="en-US" sz="1600" i="1" dirty="0" smtClean="0"/>
            <a:t>Processor </a:t>
          </a:r>
          <a:r>
            <a:rPr lang="id-ID" sz="1600" i="1" dirty="0" smtClean="0"/>
            <a:t>Intel</a:t>
          </a:r>
          <a:r>
            <a:rPr lang="en-US" sz="1600" i="1" dirty="0" smtClean="0"/>
            <a:t> Core </a:t>
          </a:r>
          <a:r>
            <a:rPr lang="id-ID" sz="1600" i="1" dirty="0" smtClean="0"/>
            <a:t>i3 370M</a:t>
          </a:r>
          <a:endParaRPr lang="id-ID" sz="1600" dirty="0" smtClean="0"/>
        </a:p>
        <a:p>
          <a:pPr algn="l">
            <a:lnSpc>
              <a:spcPct val="100000"/>
            </a:lnSpc>
            <a:spcAft>
              <a:spcPts val="0"/>
            </a:spcAft>
          </a:pPr>
          <a:r>
            <a:rPr lang="en-US" sz="1600" i="1" dirty="0" smtClean="0"/>
            <a:t>RAM</a:t>
          </a:r>
          <a:r>
            <a:rPr lang="id-ID" sz="1600" i="1" dirty="0" smtClean="0"/>
            <a:t> 2</a:t>
          </a:r>
          <a:r>
            <a:rPr lang="en-US" sz="1600" i="1" dirty="0" smtClean="0"/>
            <a:t> GB</a:t>
          </a:r>
          <a:endParaRPr lang="id-ID" sz="1600" dirty="0" smtClean="0"/>
        </a:p>
        <a:p>
          <a:pPr algn="l">
            <a:lnSpc>
              <a:spcPct val="100000"/>
            </a:lnSpc>
            <a:spcAft>
              <a:spcPts val="0"/>
            </a:spcAft>
          </a:pPr>
          <a:r>
            <a:rPr lang="en-US" sz="1600" i="1" dirty="0" smtClean="0"/>
            <a:t>Hard Disk </a:t>
          </a:r>
          <a:r>
            <a:rPr lang="id-ID" sz="1600" i="1" dirty="0" smtClean="0"/>
            <a:t>500</a:t>
          </a:r>
          <a:r>
            <a:rPr lang="en-US" sz="1600" i="1" dirty="0" smtClean="0"/>
            <a:t>GB</a:t>
          </a:r>
          <a:endParaRPr lang="id-ID" sz="1600" dirty="0" smtClean="0"/>
        </a:p>
        <a:p>
          <a:pPr algn="l">
            <a:lnSpc>
              <a:spcPct val="100000"/>
            </a:lnSpc>
            <a:spcAft>
              <a:spcPts val="0"/>
            </a:spcAft>
          </a:pPr>
          <a:r>
            <a:rPr lang="id-ID" sz="1600" i="1" dirty="0" smtClean="0"/>
            <a:t>Mouse</a:t>
          </a:r>
          <a:endParaRPr lang="id-ID" sz="1600" dirty="0" smtClean="0"/>
        </a:p>
        <a:p>
          <a:pPr algn="l">
            <a:lnSpc>
              <a:spcPct val="100000"/>
            </a:lnSpc>
            <a:spcAft>
              <a:spcPts val="0"/>
            </a:spcAft>
          </a:pPr>
          <a:r>
            <a:rPr lang="en-US" sz="1600" i="1" dirty="0" smtClean="0"/>
            <a:t>Keyboard</a:t>
          </a:r>
          <a:endParaRPr lang="id-ID" sz="1600" dirty="0" smtClean="0"/>
        </a:p>
        <a:p>
          <a:pPr algn="l">
            <a:lnSpc>
              <a:spcPct val="100000"/>
            </a:lnSpc>
            <a:spcAft>
              <a:spcPts val="0"/>
            </a:spcAft>
          </a:pPr>
          <a:r>
            <a:rPr lang="en-US" sz="1600" i="1" dirty="0" smtClean="0"/>
            <a:t>Monitor</a:t>
          </a:r>
          <a:r>
            <a:rPr lang="en-US" sz="1600" dirty="0" smtClean="0"/>
            <a:t> </a:t>
          </a:r>
          <a:r>
            <a:rPr lang="en-US" sz="1600" dirty="0" err="1" smtClean="0"/>
            <a:t>resolusi</a:t>
          </a:r>
          <a:r>
            <a:rPr lang="en-US" sz="1600" dirty="0" smtClean="0"/>
            <a:t> </a:t>
          </a:r>
          <a:r>
            <a:rPr lang="en-US" sz="1600" dirty="0" err="1" smtClean="0"/>
            <a:t>layar</a:t>
          </a:r>
          <a:r>
            <a:rPr lang="en-US" sz="1600" dirty="0" smtClean="0"/>
            <a:t> minimum 1</a:t>
          </a:r>
          <a:r>
            <a:rPr lang="id-ID" sz="1600" dirty="0" smtClean="0"/>
            <a:t>280</a:t>
          </a:r>
          <a:r>
            <a:rPr lang="en-US" sz="1600" dirty="0" smtClean="0"/>
            <a:t>x</a:t>
          </a:r>
          <a:r>
            <a:rPr lang="id-ID" sz="1600" dirty="0" smtClean="0"/>
            <a:t>800</a:t>
          </a:r>
          <a:endParaRPr lang="en-US" sz="1400" dirty="0"/>
        </a:p>
      </dgm:t>
    </dgm:pt>
    <dgm:pt modelId="{C7FF317A-D571-4914-A397-4773D3993806}" type="parTrans" cxnId="{9EE868C9-5294-411A-8119-5037FB22B5B8}">
      <dgm:prSet/>
      <dgm:spPr/>
      <dgm:t>
        <a:bodyPr/>
        <a:lstStyle/>
        <a:p>
          <a:endParaRPr lang="en-US"/>
        </a:p>
      </dgm:t>
    </dgm:pt>
    <dgm:pt modelId="{6615BA55-A785-4076-87EF-2150C063CDE3}" type="sibTrans" cxnId="{9EE868C9-5294-411A-8119-5037FB22B5B8}">
      <dgm:prSet/>
      <dgm:spPr/>
      <dgm:t>
        <a:bodyPr/>
        <a:lstStyle/>
        <a:p>
          <a:endParaRPr lang="en-US"/>
        </a:p>
      </dgm:t>
    </dgm:pt>
    <dgm:pt modelId="{1C2F52E0-BC1A-4513-B0A0-7E81F6F80AF8}">
      <dgm:prSet phldrT="[Text]"/>
      <dgm:spPr/>
      <dgm:t>
        <a:bodyPr/>
        <a:lstStyle/>
        <a:p>
          <a:r>
            <a:rPr lang="en-US" dirty="0" smtClean="0"/>
            <a:t>Software</a:t>
          </a:r>
          <a:endParaRPr lang="en-US" dirty="0"/>
        </a:p>
      </dgm:t>
    </dgm:pt>
    <dgm:pt modelId="{A5D8F9C5-5B68-451C-9313-5D64F0948036}" type="parTrans" cxnId="{CC065429-E3F9-46EF-9936-C29DB87281E9}">
      <dgm:prSet/>
      <dgm:spPr/>
      <dgm:t>
        <a:bodyPr/>
        <a:lstStyle/>
        <a:p>
          <a:endParaRPr lang="en-US"/>
        </a:p>
      </dgm:t>
    </dgm:pt>
    <dgm:pt modelId="{526F77F7-275D-439F-B9CA-7D34C02BCD54}" type="sibTrans" cxnId="{CC065429-E3F9-46EF-9936-C29DB87281E9}">
      <dgm:prSet/>
      <dgm:spPr/>
      <dgm:t>
        <a:bodyPr/>
        <a:lstStyle/>
        <a:p>
          <a:endParaRPr lang="en-US"/>
        </a:p>
      </dgm:t>
    </dgm:pt>
    <dgm:pt modelId="{2E68624E-17FC-4114-940D-017FF16169F5}">
      <dgm:prSet phldrT="[Text]" custT="1"/>
      <dgm:spPr/>
      <dgm:t>
        <a:bodyPr/>
        <a:lstStyle/>
        <a:p>
          <a:pPr algn="l"/>
          <a:r>
            <a:rPr lang="en-US" sz="1600" dirty="0" smtClean="0"/>
            <a:t>Server</a:t>
          </a:r>
        </a:p>
        <a:p>
          <a:pPr algn="l"/>
          <a:r>
            <a:rPr lang="id-ID" sz="1600" dirty="0" smtClean="0"/>
            <a:t>1. </a:t>
          </a:r>
          <a:r>
            <a:rPr lang="en-US" sz="1600" dirty="0" err="1" smtClean="0"/>
            <a:t>Aplikasi</a:t>
          </a:r>
          <a:r>
            <a:rPr lang="en-US" sz="1600" dirty="0" smtClean="0"/>
            <a:t> </a:t>
          </a:r>
          <a:r>
            <a:rPr lang="en-US" sz="1600" i="1" dirty="0" smtClean="0"/>
            <a:t>Apache Server v</a:t>
          </a:r>
          <a:r>
            <a:rPr lang="id-ID" sz="1600" i="1" dirty="0" smtClean="0"/>
            <a:t>3</a:t>
          </a:r>
          <a:endParaRPr lang="id-ID" sz="1600" dirty="0" smtClean="0"/>
        </a:p>
        <a:p>
          <a:pPr algn="l"/>
          <a:r>
            <a:rPr lang="id-ID" sz="1600" dirty="0" smtClean="0"/>
            <a:t>2. </a:t>
          </a:r>
          <a:r>
            <a:rPr lang="en-US" sz="1600" dirty="0" err="1" smtClean="0"/>
            <a:t>Aplikasi</a:t>
          </a:r>
          <a:r>
            <a:rPr lang="en-US" sz="1600" dirty="0" smtClean="0"/>
            <a:t> </a:t>
          </a:r>
          <a:r>
            <a:rPr lang="en-US" sz="1600" i="1" dirty="0" smtClean="0"/>
            <a:t>PHP Server v5</a:t>
          </a:r>
          <a:endParaRPr lang="id-ID" sz="1600" dirty="0" smtClean="0"/>
        </a:p>
        <a:p>
          <a:pPr algn="l"/>
          <a:r>
            <a:rPr lang="id-ID" sz="1600" dirty="0" smtClean="0"/>
            <a:t>3. </a:t>
          </a:r>
          <a:r>
            <a:rPr lang="en-US" sz="1600" dirty="0" err="1" smtClean="0"/>
            <a:t>Aplikasi</a:t>
          </a:r>
          <a:r>
            <a:rPr lang="en-US" sz="1600" dirty="0" smtClean="0"/>
            <a:t> </a:t>
          </a:r>
          <a:r>
            <a:rPr lang="en-US" sz="1600" i="1" dirty="0" smtClean="0"/>
            <a:t>MySQL Server v</a:t>
          </a:r>
          <a:r>
            <a:rPr lang="id-ID" sz="1600" i="1" dirty="0" smtClean="0"/>
            <a:t>3</a:t>
          </a:r>
          <a:endParaRPr lang="id-ID" sz="1600" dirty="0" smtClean="0"/>
        </a:p>
        <a:p>
          <a:pPr algn="l"/>
          <a:r>
            <a:rPr lang="id-ID" sz="1600" dirty="0" smtClean="0"/>
            <a:t>4. </a:t>
          </a:r>
          <a:r>
            <a:rPr lang="en-US" sz="1600" dirty="0" err="1" smtClean="0"/>
            <a:t>Aplikasi</a:t>
          </a:r>
          <a:r>
            <a:rPr lang="en-US" sz="1600" dirty="0" smtClean="0"/>
            <a:t> </a:t>
          </a:r>
          <a:r>
            <a:rPr lang="en-US" sz="1600" i="1" dirty="0" err="1" smtClean="0"/>
            <a:t>phpMyAdmin</a:t>
          </a:r>
          <a:r>
            <a:rPr lang="en-US" sz="1600" i="1" dirty="0" smtClean="0"/>
            <a:t> v</a:t>
          </a:r>
          <a:r>
            <a:rPr lang="id-ID" sz="1600" i="1" dirty="0" smtClean="0"/>
            <a:t>4</a:t>
          </a:r>
          <a:endParaRPr lang="id-ID" sz="1600" dirty="0" smtClean="0"/>
        </a:p>
        <a:p>
          <a:pPr algn="l"/>
          <a:r>
            <a:rPr lang="id-ID" sz="1600" i="1" dirty="0" smtClean="0"/>
            <a:t>5. Sublime Text</a:t>
          </a:r>
          <a:endParaRPr lang="en-US" sz="1300" dirty="0" smtClean="0"/>
        </a:p>
      </dgm:t>
    </dgm:pt>
    <dgm:pt modelId="{366CDFFE-6678-403D-951B-E3029F2DD9D1}" type="parTrans" cxnId="{CFE3809F-41B2-4997-A456-1B9BD76ECD5F}">
      <dgm:prSet/>
      <dgm:spPr/>
      <dgm:t>
        <a:bodyPr/>
        <a:lstStyle/>
        <a:p>
          <a:endParaRPr lang="en-US"/>
        </a:p>
      </dgm:t>
    </dgm:pt>
    <dgm:pt modelId="{CF9C2643-DEF6-4BD1-B2F6-0D168E5E9843}" type="sibTrans" cxnId="{CFE3809F-41B2-4997-A456-1B9BD76ECD5F}">
      <dgm:prSet/>
      <dgm:spPr/>
      <dgm:t>
        <a:bodyPr/>
        <a:lstStyle/>
        <a:p>
          <a:endParaRPr lang="en-US"/>
        </a:p>
      </dgm:t>
    </dgm:pt>
    <dgm:pt modelId="{D3F0FBF7-A6B2-4D79-A360-2E336768D0D0}">
      <dgm:prSet phldrT="[Text]"/>
      <dgm:spPr/>
      <dgm:t>
        <a:bodyPr/>
        <a:lstStyle/>
        <a:p>
          <a:pPr algn="l"/>
          <a:r>
            <a:rPr lang="en-US" dirty="0" smtClean="0"/>
            <a:t>Client</a:t>
          </a:r>
        </a:p>
        <a:p>
          <a:pPr algn="l"/>
          <a:r>
            <a:rPr lang="en-US" dirty="0" smtClean="0"/>
            <a:t>1. </a:t>
          </a:r>
          <a:r>
            <a:rPr lang="en-US" i="1" dirty="0" smtClean="0"/>
            <a:t>Microsoft Windows</a:t>
          </a:r>
          <a:r>
            <a:rPr lang="en-US" dirty="0" smtClean="0"/>
            <a:t>.</a:t>
          </a:r>
          <a:endParaRPr lang="id-ID" dirty="0" smtClean="0"/>
        </a:p>
        <a:p>
          <a:pPr algn="l"/>
          <a:r>
            <a:rPr lang="id-ID" dirty="0" smtClean="0"/>
            <a:t>2.</a:t>
          </a:r>
          <a:r>
            <a:rPr lang="en-US" dirty="0" smtClean="0"/>
            <a:t> </a:t>
          </a:r>
          <a:r>
            <a:rPr lang="en-US" i="1" dirty="0" smtClean="0"/>
            <a:t>Mozilla Firefox</a:t>
          </a:r>
          <a:endParaRPr lang="id-ID" i="1" dirty="0" smtClean="0"/>
        </a:p>
        <a:p>
          <a:pPr algn="l"/>
          <a:r>
            <a:rPr lang="id-ID" i="1" dirty="0" smtClean="0"/>
            <a:t>3.</a:t>
          </a:r>
          <a:r>
            <a:rPr lang="en-US" i="1" dirty="0" smtClean="0"/>
            <a:t>Google Chrome.</a:t>
          </a:r>
          <a:endParaRPr lang="en-US" dirty="0"/>
        </a:p>
      </dgm:t>
    </dgm:pt>
    <dgm:pt modelId="{BB8F0B31-2F34-4FAD-B204-076778A76058}" type="parTrans" cxnId="{B49A5B8F-F37A-4C1F-BE7B-D4951B843F31}">
      <dgm:prSet/>
      <dgm:spPr/>
      <dgm:t>
        <a:bodyPr/>
        <a:lstStyle/>
        <a:p>
          <a:endParaRPr lang="en-US"/>
        </a:p>
      </dgm:t>
    </dgm:pt>
    <dgm:pt modelId="{8929556A-E567-4FEE-85D4-16DF5BF5B4D1}" type="sibTrans" cxnId="{B49A5B8F-F37A-4C1F-BE7B-D4951B843F31}">
      <dgm:prSet/>
      <dgm:spPr/>
      <dgm:t>
        <a:bodyPr/>
        <a:lstStyle/>
        <a:p>
          <a:endParaRPr lang="en-US"/>
        </a:p>
      </dgm:t>
    </dgm:pt>
    <dgm:pt modelId="{D0AB10DB-5E59-4868-9171-A726AE3CDD8B}" type="pres">
      <dgm:prSet presAssocID="{8599F0FB-916B-46C9-B541-6FD0DBA8C64F}" presName="diagram" presStyleCnt="0">
        <dgm:presLayoutVars>
          <dgm:chPref val="1"/>
          <dgm:dir/>
          <dgm:animOne val="branch"/>
          <dgm:animLvl val="lvl"/>
          <dgm:resizeHandles/>
        </dgm:presLayoutVars>
      </dgm:prSet>
      <dgm:spPr/>
      <dgm:t>
        <a:bodyPr/>
        <a:lstStyle/>
        <a:p>
          <a:endParaRPr lang="en-US"/>
        </a:p>
      </dgm:t>
    </dgm:pt>
    <dgm:pt modelId="{BACEF8DE-41F2-478D-8CF9-8A36ECACC1C2}" type="pres">
      <dgm:prSet presAssocID="{6198A718-4C84-4142-84C0-379FF4F6F94A}" presName="root" presStyleCnt="0"/>
      <dgm:spPr/>
      <dgm:t>
        <a:bodyPr/>
        <a:lstStyle/>
        <a:p>
          <a:endParaRPr lang="en-US"/>
        </a:p>
      </dgm:t>
    </dgm:pt>
    <dgm:pt modelId="{61E793ED-217E-4088-8128-7AB9930F03CD}" type="pres">
      <dgm:prSet presAssocID="{6198A718-4C84-4142-84C0-379FF4F6F94A}" presName="rootComposite" presStyleCnt="0"/>
      <dgm:spPr/>
      <dgm:t>
        <a:bodyPr/>
        <a:lstStyle/>
        <a:p>
          <a:endParaRPr lang="en-US"/>
        </a:p>
      </dgm:t>
    </dgm:pt>
    <dgm:pt modelId="{5E6545D3-5AC3-49D8-BF62-BDDEF606774A}" type="pres">
      <dgm:prSet presAssocID="{6198A718-4C84-4142-84C0-379FF4F6F94A}" presName="rootText" presStyleLbl="node1" presStyleIdx="0" presStyleCnt="2" custScaleX="100039" custLinFactNeighborX="3230" custLinFactNeighborY="22690"/>
      <dgm:spPr/>
      <dgm:t>
        <a:bodyPr/>
        <a:lstStyle/>
        <a:p>
          <a:endParaRPr lang="en-US"/>
        </a:p>
      </dgm:t>
    </dgm:pt>
    <dgm:pt modelId="{9A161C43-D275-4E1A-9747-FD2221A28770}" type="pres">
      <dgm:prSet presAssocID="{6198A718-4C84-4142-84C0-379FF4F6F94A}" presName="rootConnector" presStyleLbl="node1" presStyleIdx="0" presStyleCnt="2"/>
      <dgm:spPr/>
      <dgm:t>
        <a:bodyPr/>
        <a:lstStyle/>
        <a:p>
          <a:endParaRPr lang="en-US"/>
        </a:p>
      </dgm:t>
    </dgm:pt>
    <dgm:pt modelId="{73251DFD-F5A0-4286-AE1A-0EEA32CD0479}" type="pres">
      <dgm:prSet presAssocID="{6198A718-4C84-4142-84C0-379FF4F6F94A}" presName="childShape" presStyleCnt="0"/>
      <dgm:spPr/>
      <dgm:t>
        <a:bodyPr/>
        <a:lstStyle/>
        <a:p>
          <a:endParaRPr lang="en-US"/>
        </a:p>
      </dgm:t>
    </dgm:pt>
    <dgm:pt modelId="{74A077CC-5FF1-4187-9848-AA979D968652}" type="pres">
      <dgm:prSet presAssocID="{C7FF317A-D571-4914-A397-4773D3993806}" presName="Name13" presStyleLbl="parChTrans1D2" presStyleIdx="0" presStyleCnt="3"/>
      <dgm:spPr/>
      <dgm:t>
        <a:bodyPr/>
        <a:lstStyle/>
        <a:p>
          <a:endParaRPr lang="en-US"/>
        </a:p>
      </dgm:t>
    </dgm:pt>
    <dgm:pt modelId="{A29CF243-AFD4-40B4-9C2B-AA824B355560}" type="pres">
      <dgm:prSet presAssocID="{357C2E93-AB12-4B49-96C3-10A17C3F86CB}" presName="childText" presStyleLbl="bgAcc1" presStyleIdx="0" presStyleCnt="3" custScaleX="167585" custScaleY="244024" custLinFactNeighborX="61667" custLinFactNeighborY="29038">
        <dgm:presLayoutVars>
          <dgm:bulletEnabled val="1"/>
        </dgm:presLayoutVars>
      </dgm:prSet>
      <dgm:spPr/>
      <dgm:t>
        <a:bodyPr/>
        <a:lstStyle/>
        <a:p>
          <a:endParaRPr lang="en-US"/>
        </a:p>
      </dgm:t>
    </dgm:pt>
    <dgm:pt modelId="{96853DD6-0DED-4708-9853-8CFEE74C6BB4}" type="pres">
      <dgm:prSet presAssocID="{1C2F52E0-BC1A-4513-B0A0-7E81F6F80AF8}" presName="root" presStyleCnt="0"/>
      <dgm:spPr/>
      <dgm:t>
        <a:bodyPr/>
        <a:lstStyle/>
        <a:p>
          <a:endParaRPr lang="en-US"/>
        </a:p>
      </dgm:t>
    </dgm:pt>
    <dgm:pt modelId="{E1B97396-1A83-4648-AF64-E7B9461C4D1D}" type="pres">
      <dgm:prSet presAssocID="{1C2F52E0-BC1A-4513-B0A0-7E81F6F80AF8}" presName="rootComposite" presStyleCnt="0"/>
      <dgm:spPr/>
      <dgm:t>
        <a:bodyPr/>
        <a:lstStyle/>
        <a:p>
          <a:endParaRPr lang="en-US"/>
        </a:p>
      </dgm:t>
    </dgm:pt>
    <dgm:pt modelId="{11D5233A-CC46-41DC-8B2E-9A6F6C5A17EB}" type="pres">
      <dgm:prSet presAssocID="{1C2F52E0-BC1A-4513-B0A0-7E81F6F80AF8}" presName="rootText" presStyleLbl="node1" presStyleIdx="1" presStyleCnt="2" custLinFactNeighborX="46631" custLinFactNeighborY="20010"/>
      <dgm:spPr/>
      <dgm:t>
        <a:bodyPr/>
        <a:lstStyle/>
        <a:p>
          <a:endParaRPr lang="en-US"/>
        </a:p>
      </dgm:t>
    </dgm:pt>
    <dgm:pt modelId="{9034FFF2-402D-4BA5-B689-CE3A3D57FB86}" type="pres">
      <dgm:prSet presAssocID="{1C2F52E0-BC1A-4513-B0A0-7E81F6F80AF8}" presName="rootConnector" presStyleLbl="node1" presStyleIdx="1" presStyleCnt="2"/>
      <dgm:spPr/>
      <dgm:t>
        <a:bodyPr/>
        <a:lstStyle/>
        <a:p>
          <a:endParaRPr lang="en-US"/>
        </a:p>
      </dgm:t>
    </dgm:pt>
    <dgm:pt modelId="{B5BC338E-C738-4588-BEF1-0607632209FE}" type="pres">
      <dgm:prSet presAssocID="{1C2F52E0-BC1A-4513-B0A0-7E81F6F80AF8}" presName="childShape" presStyleCnt="0"/>
      <dgm:spPr/>
      <dgm:t>
        <a:bodyPr/>
        <a:lstStyle/>
        <a:p>
          <a:endParaRPr lang="en-US"/>
        </a:p>
      </dgm:t>
    </dgm:pt>
    <dgm:pt modelId="{375BA4B0-DF9D-455A-AA30-9E7B43536F07}" type="pres">
      <dgm:prSet presAssocID="{366CDFFE-6678-403D-951B-E3029F2DD9D1}" presName="Name13" presStyleLbl="parChTrans1D2" presStyleIdx="1" presStyleCnt="3"/>
      <dgm:spPr/>
      <dgm:t>
        <a:bodyPr/>
        <a:lstStyle/>
        <a:p>
          <a:endParaRPr lang="en-US"/>
        </a:p>
      </dgm:t>
    </dgm:pt>
    <dgm:pt modelId="{10118CAC-44E2-45B9-A832-5DE1C548DA3C}" type="pres">
      <dgm:prSet presAssocID="{2E68624E-17FC-4114-940D-017FF16169F5}" presName="childText" presStyleLbl="bgAcc1" presStyleIdx="1" presStyleCnt="3" custScaleX="182789" custScaleY="221886" custLinFactNeighborX="70984" custLinFactNeighborY="8934">
        <dgm:presLayoutVars>
          <dgm:bulletEnabled val="1"/>
        </dgm:presLayoutVars>
      </dgm:prSet>
      <dgm:spPr/>
      <dgm:t>
        <a:bodyPr/>
        <a:lstStyle/>
        <a:p>
          <a:endParaRPr lang="en-US"/>
        </a:p>
      </dgm:t>
    </dgm:pt>
    <dgm:pt modelId="{6AED5131-9919-4CDC-9677-B079958F996A}" type="pres">
      <dgm:prSet presAssocID="{BB8F0B31-2F34-4FAD-B204-076778A76058}" presName="Name13" presStyleLbl="parChTrans1D2" presStyleIdx="2" presStyleCnt="3"/>
      <dgm:spPr/>
      <dgm:t>
        <a:bodyPr/>
        <a:lstStyle/>
        <a:p>
          <a:endParaRPr lang="en-US"/>
        </a:p>
      </dgm:t>
    </dgm:pt>
    <dgm:pt modelId="{64AB776A-3661-44DE-9690-A243E50711CA}" type="pres">
      <dgm:prSet presAssocID="{D3F0FBF7-A6B2-4D79-A360-2E336768D0D0}" presName="childText" presStyleLbl="bgAcc1" presStyleIdx="2" presStyleCnt="3" custScaleX="174412" custScaleY="127847" custLinFactNeighborX="70984" custLinFactNeighborY="-3404">
        <dgm:presLayoutVars>
          <dgm:bulletEnabled val="1"/>
        </dgm:presLayoutVars>
      </dgm:prSet>
      <dgm:spPr/>
      <dgm:t>
        <a:bodyPr/>
        <a:lstStyle/>
        <a:p>
          <a:endParaRPr lang="en-US"/>
        </a:p>
      </dgm:t>
    </dgm:pt>
  </dgm:ptLst>
  <dgm:cxnLst>
    <dgm:cxn modelId="{B59DF7F0-3273-4BC1-A55B-63E26AD5D62C}" type="presOf" srcId="{BB8F0B31-2F34-4FAD-B204-076778A76058}" destId="{6AED5131-9919-4CDC-9677-B079958F996A}" srcOrd="0" destOrd="0" presId="urn:microsoft.com/office/officeart/2005/8/layout/hierarchy3"/>
    <dgm:cxn modelId="{9EE868C9-5294-411A-8119-5037FB22B5B8}" srcId="{6198A718-4C84-4142-84C0-379FF4F6F94A}" destId="{357C2E93-AB12-4B49-96C3-10A17C3F86CB}" srcOrd="0" destOrd="0" parTransId="{C7FF317A-D571-4914-A397-4773D3993806}" sibTransId="{6615BA55-A785-4076-87EF-2150C063CDE3}"/>
    <dgm:cxn modelId="{1B5FA9DB-6829-4FA6-BAD1-B31BE393B481}" type="presOf" srcId="{1C2F52E0-BC1A-4513-B0A0-7E81F6F80AF8}" destId="{11D5233A-CC46-41DC-8B2E-9A6F6C5A17EB}" srcOrd="0" destOrd="0" presId="urn:microsoft.com/office/officeart/2005/8/layout/hierarchy3"/>
    <dgm:cxn modelId="{B630D060-612A-4E52-A9EB-1076AF41ED16}" type="presOf" srcId="{6198A718-4C84-4142-84C0-379FF4F6F94A}" destId="{5E6545D3-5AC3-49D8-BF62-BDDEF606774A}" srcOrd="0" destOrd="0" presId="urn:microsoft.com/office/officeart/2005/8/layout/hierarchy3"/>
    <dgm:cxn modelId="{63E7E958-56D2-48BB-8891-2853A0BC1532}" type="presOf" srcId="{D3F0FBF7-A6B2-4D79-A360-2E336768D0D0}" destId="{64AB776A-3661-44DE-9690-A243E50711CA}" srcOrd="0" destOrd="0" presId="urn:microsoft.com/office/officeart/2005/8/layout/hierarchy3"/>
    <dgm:cxn modelId="{56DE27C0-D1A3-4972-BFA4-0CB0F3D3303E}" type="presOf" srcId="{366CDFFE-6678-403D-951B-E3029F2DD9D1}" destId="{375BA4B0-DF9D-455A-AA30-9E7B43536F07}" srcOrd="0" destOrd="0" presId="urn:microsoft.com/office/officeart/2005/8/layout/hierarchy3"/>
    <dgm:cxn modelId="{C8DBFDA8-11E0-4422-9679-1E170BC6445D}" srcId="{8599F0FB-916B-46C9-B541-6FD0DBA8C64F}" destId="{6198A718-4C84-4142-84C0-379FF4F6F94A}" srcOrd="0" destOrd="0" parTransId="{5CCECF5E-6E26-46B8-9666-039F50D1D6B7}" sibTransId="{E64B0A13-3091-48D5-8901-E0479675CFF2}"/>
    <dgm:cxn modelId="{CFE3809F-41B2-4997-A456-1B9BD76ECD5F}" srcId="{1C2F52E0-BC1A-4513-B0A0-7E81F6F80AF8}" destId="{2E68624E-17FC-4114-940D-017FF16169F5}" srcOrd="0" destOrd="0" parTransId="{366CDFFE-6678-403D-951B-E3029F2DD9D1}" sibTransId="{CF9C2643-DEF6-4BD1-B2F6-0D168E5E9843}"/>
    <dgm:cxn modelId="{839EBC23-5380-4D72-A1DA-8AEFB5C190AA}" type="presOf" srcId="{8599F0FB-916B-46C9-B541-6FD0DBA8C64F}" destId="{D0AB10DB-5E59-4868-9171-A726AE3CDD8B}" srcOrd="0" destOrd="0" presId="urn:microsoft.com/office/officeart/2005/8/layout/hierarchy3"/>
    <dgm:cxn modelId="{FC686B6F-10FC-47AC-BE5A-E815324E6269}" type="presOf" srcId="{357C2E93-AB12-4B49-96C3-10A17C3F86CB}" destId="{A29CF243-AFD4-40B4-9C2B-AA824B355560}" srcOrd="0" destOrd="0" presId="urn:microsoft.com/office/officeart/2005/8/layout/hierarchy3"/>
    <dgm:cxn modelId="{F356DB4F-8C5B-4653-8E29-155CE5207DB3}" type="presOf" srcId="{1C2F52E0-BC1A-4513-B0A0-7E81F6F80AF8}" destId="{9034FFF2-402D-4BA5-B689-CE3A3D57FB86}" srcOrd="1" destOrd="0" presId="urn:microsoft.com/office/officeart/2005/8/layout/hierarchy3"/>
    <dgm:cxn modelId="{601E61AF-8EE6-45E4-93A7-65A3F9D22050}" type="presOf" srcId="{6198A718-4C84-4142-84C0-379FF4F6F94A}" destId="{9A161C43-D275-4E1A-9747-FD2221A28770}" srcOrd="1" destOrd="0" presId="urn:microsoft.com/office/officeart/2005/8/layout/hierarchy3"/>
    <dgm:cxn modelId="{16E325B4-E29F-4823-9942-8981A1B46CED}" type="presOf" srcId="{2E68624E-17FC-4114-940D-017FF16169F5}" destId="{10118CAC-44E2-45B9-A832-5DE1C548DA3C}" srcOrd="0" destOrd="0" presId="urn:microsoft.com/office/officeart/2005/8/layout/hierarchy3"/>
    <dgm:cxn modelId="{CC065429-E3F9-46EF-9936-C29DB87281E9}" srcId="{8599F0FB-916B-46C9-B541-6FD0DBA8C64F}" destId="{1C2F52E0-BC1A-4513-B0A0-7E81F6F80AF8}" srcOrd="1" destOrd="0" parTransId="{A5D8F9C5-5B68-451C-9313-5D64F0948036}" sibTransId="{526F77F7-275D-439F-B9CA-7D34C02BCD54}"/>
    <dgm:cxn modelId="{B49A5B8F-F37A-4C1F-BE7B-D4951B843F31}" srcId="{1C2F52E0-BC1A-4513-B0A0-7E81F6F80AF8}" destId="{D3F0FBF7-A6B2-4D79-A360-2E336768D0D0}" srcOrd="1" destOrd="0" parTransId="{BB8F0B31-2F34-4FAD-B204-076778A76058}" sibTransId="{8929556A-E567-4FEE-85D4-16DF5BF5B4D1}"/>
    <dgm:cxn modelId="{AC7F7E01-3EF0-4C07-B419-DBA657B12FC1}" type="presOf" srcId="{C7FF317A-D571-4914-A397-4773D3993806}" destId="{74A077CC-5FF1-4187-9848-AA979D968652}" srcOrd="0" destOrd="0" presId="urn:microsoft.com/office/officeart/2005/8/layout/hierarchy3"/>
    <dgm:cxn modelId="{2444AADD-91A7-4BC1-BC8A-01B3EC3079BA}" type="presParOf" srcId="{D0AB10DB-5E59-4868-9171-A726AE3CDD8B}" destId="{BACEF8DE-41F2-478D-8CF9-8A36ECACC1C2}" srcOrd="0" destOrd="0" presId="urn:microsoft.com/office/officeart/2005/8/layout/hierarchy3"/>
    <dgm:cxn modelId="{EAAA52F8-51DE-4CAE-A1D6-A7D6AE4044CD}" type="presParOf" srcId="{BACEF8DE-41F2-478D-8CF9-8A36ECACC1C2}" destId="{61E793ED-217E-4088-8128-7AB9930F03CD}" srcOrd="0" destOrd="0" presId="urn:microsoft.com/office/officeart/2005/8/layout/hierarchy3"/>
    <dgm:cxn modelId="{22D1DFF3-46C2-4B0F-992B-399FE2DFB0A9}" type="presParOf" srcId="{61E793ED-217E-4088-8128-7AB9930F03CD}" destId="{5E6545D3-5AC3-49D8-BF62-BDDEF606774A}" srcOrd="0" destOrd="0" presId="urn:microsoft.com/office/officeart/2005/8/layout/hierarchy3"/>
    <dgm:cxn modelId="{3D36F08C-51FA-4E1B-80A3-F2A6FD4C88E1}" type="presParOf" srcId="{61E793ED-217E-4088-8128-7AB9930F03CD}" destId="{9A161C43-D275-4E1A-9747-FD2221A28770}" srcOrd="1" destOrd="0" presId="urn:microsoft.com/office/officeart/2005/8/layout/hierarchy3"/>
    <dgm:cxn modelId="{414E298C-17F3-46E3-89C5-B7794E2CF430}" type="presParOf" srcId="{BACEF8DE-41F2-478D-8CF9-8A36ECACC1C2}" destId="{73251DFD-F5A0-4286-AE1A-0EEA32CD0479}" srcOrd="1" destOrd="0" presId="urn:microsoft.com/office/officeart/2005/8/layout/hierarchy3"/>
    <dgm:cxn modelId="{6F0E2AAC-ACC9-4488-BDA7-428236C6FB42}" type="presParOf" srcId="{73251DFD-F5A0-4286-AE1A-0EEA32CD0479}" destId="{74A077CC-5FF1-4187-9848-AA979D968652}" srcOrd="0" destOrd="0" presId="urn:microsoft.com/office/officeart/2005/8/layout/hierarchy3"/>
    <dgm:cxn modelId="{4692CD14-43F7-43D4-A8B5-3591F0FCFEBD}" type="presParOf" srcId="{73251DFD-F5A0-4286-AE1A-0EEA32CD0479}" destId="{A29CF243-AFD4-40B4-9C2B-AA824B355560}" srcOrd="1" destOrd="0" presId="urn:microsoft.com/office/officeart/2005/8/layout/hierarchy3"/>
    <dgm:cxn modelId="{23C448A5-0322-4F3D-8AF5-A2AC1C9ACCAE}" type="presParOf" srcId="{D0AB10DB-5E59-4868-9171-A726AE3CDD8B}" destId="{96853DD6-0DED-4708-9853-8CFEE74C6BB4}" srcOrd="1" destOrd="0" presId="urn:microsoft.com/office/officeart/2005/8/layout/hierarchy3"/>
    <dgm:cxn modelId="{2865EF1B-B04C-4A36-AC7B-4FABD87BEFF5}" type="presParOf" srcId="{96853DD6-0DED-4708-9853-8CFEE74C6BB4}" destId="{E1B97396-1A83-4648-AF64-E7B9461C4D1D}" srcOrd="0" destOrd="0" presId="urn:microsoft.com/office/officeart/2005/8/layout/hierarchy3"/>
    <dgm:cxn modelId="{8B307CE3-CA92-4039-8924-7EE3CE5722EE}" type="presParOf" srcId="{E1B97396-1A83-4648-AF64-E7B9461C4D1D}" destId="{11D5233A-CC46-41DC-8B2E-9A6F6C5A17EB}" srcOrd="0" destOrd="0" presId="urn:microsoft.com/office/officeart/2005/8/layout/hierarchy3"/>
    <dgm:cxn modelId="{3A8AC473-F988-4DC2-BCDC-81E3F3FA1391}" type="presParOf" srcId="{E1B97396-1A83-4648-AF64-E7B9461C4D1D}" destId="{9034FFF2-402D-4BA5-B689-CE3A3D57FB86}" srcOrd="1" destOrd="0" presId="urn:microsoft.com/office/officeart/2005/8/layout/hierarchy3"/>
    <dgm:cxn modelId="{0C17D4AA-F66B-4E90-BD3C-48076B8106AE}" type="presParOf" srcId="{96853DD6-0DED-4708-9853-8CFEE74C6BB4}" destId="{B5BC338E-C738-4588-BEF1-0607632209FE}" srcOrd="1" destOrd="0" presId="urn:microsoft.com/office/officeart/2005/8/layout/hierarchy3"/>
    <dgm:cxn modelId="{D57F9CFF-7322-4175-B6E5-3120798CFBCF}" type="presParOf" srcId="{B5BC338E-C738-4588-BEF1-0607632209FE}" destId="{375BA4B0-DF9D-455A-AA30-9E7B43536F07}" srcOrd="0" destOrd="0" presId="urn:microsoft.com/office/officeart/2005/8/layout/hierarchy3"/>
    <dgm:cxn modelId="{B7D01E2A-5B99-420F-84CC-40C85749ED6B}" type="presParOf" srcId="{B5BC338E-C738-4588-BEF1-0607632209FE}" destId="{10118CAC-44E2-45B9-A832-5DE1C548DA3C}" srcOrd="1" destOrd="0" presId="urn:microsoft.com/office/officeart/2005/8/layout/hierarchy3"/>
    <dgm:cxn modelId="{FCF71EC4-C72D-4A87-B6B5-A35D56DB6955}" type="presParOf" srcId="{B5BC338E-C738-4588-BEF1-0607632209FE}" destId="{6AED5131-9919-4CDC-9677-B079958F996A}" srcOrd="2" destOrd="0" presId="urn:microsoft.com/office/officeart/2005/8/layout/hierarchy3"/>
    <dgm:cxn modelId="{47D70A59-59E9-487C-8B5B-A933B7862C06}" type="presParOf" srcId="{B5BC338E-C738-4588-BEF1-0607632209FE}" destId="{64AB776A-3661-44DE-9690-A243E50711CA}" srcOrd="3"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BC4F29-4A12-42EB-AC70-983F6E74458D}"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B801A0AB-8767-4236-824B-93B9D87796E7}">
      <dgm:prSet phldrT="[Text]"/>
      <dgm:spPr/>
      <dgm:t>
        <a:bodyPr/>
        <a:lstStyle/>
        <a:p>
          <a:r>
            <a:rPr lang="en-US" dirty="0" err="1" smtClean="0"/>
            <a:t>Kesimpulan</a:t>
          </a:r>
          <a:endParaRPr lang="en-US" dirty="0"/>
        </a:p>
      </dgm:t>
    </dgm:pt>
    <dgm:pt modelId="{36BFEC68-3DF9-4DC1-AE7A-9A77886B0985}" type="parTrans" cxnId="{BE7C3D8B-1385-45C5-8835-390A09994EF8}">
      <dgm:prSet/>
      <dgm:spPr/>
      <dgm:t>
        <a:bodyPr/>
        <a:lstStyle/>
        <a:p>
          <a:endParaRPr lang="en-US"/>
        </a:p>
      </dgm:t>
    </dgm:pt>
    <dgm:pt modelId="{0EC674FF-C42D-4F2B-88F4-67FAE9671D21}" type="sibTrans" cxnId="{BE7C3D8B-1385-45C5-8835-390A09994EF8}">
      <dgm:prSet/>
      <dgm:spPr/>
      <dgm:t>
        <a:bodyPr/>
        <a:lstStyle/>
        <a:p>
          <a:endParaRPr lang="en-US"/>
        </a:p>
      </dgm:t>
    </dgm:pt>
    <dgm:pt modelId="{648AFBF7-CED7-4B10-89EC-A00BE20D458A}">
      <dgm:prSet phldrT="[Text]" custT="1"/>
      <dgm:spPr/>
      <dgm:t>
        <a:bodyPr/>
        <a:lstStyle/>
        <a:p>
          <a:r>
            <a:rPr lang="en-US" sz="1200" dirty="0" err="1" smtClean="0"/>
            <a:t>Sistem</a:t>
          </a:r>
          <a:r>
            <a:rPr lang="en-US" sz="1200" dirty="0" smtClean="0"/>
            <a:t> </a:t>
          </a:r>
          <a:r>
            <a:rPr lang="en-US" sz="1200" dirty="0" err="1" smtClean="0"/>
            <a:t>Pembayaran</a:t>
          </a:r>
          <a:r>
            <a:rPr lang="en-US" sz="1200" dirty="0" smtClean="0"/>
            <a:t> SPP </a:t>
          </a:r>
          <a:r>
            <a:rPr lang="en-US" sz="1200" dirty="0" err="1" smtClean="0"/>
            <a:t>Sekolah</a:t>
          </a:r>
          <a:r>
            <a:rPr lang="en-US" sz="1200" dirty="0" smtClean="0"/>
            <a:t> yang kami </a:t>
          </a:r>
          <a:r>
            <a:rPr lang="en-US" sz="1200" dirty="0" err="1" smtClean="0"/>
            <a:t>buat</a:t>
          </a:r>
          <a:r>
            <a:rPr lang="en-US" sz="1200" dirty="0" smtClean="0"/>
            <a:t> </a:t>
          </a:r>
          <a:r>
            <a:rPr lang="en-US" sz="1200" dirty="0" err="1" smtClean="0"/>
            <a:t>ini</a:t>
          </a:r>
          <a:r>
            <a:rPr lang="en-US" sz="1200" dirty="0" smtClean="0"/>
            <a:t> </a:t>
          </a:r>
          <a:r>
            <a:rPr lang="en-US" sz="1200" dirty="0" err="1" smtClean="0"/>
            <a:t>bisa</a:t>
          </a:r>
          <a:r>
            <a:rPr lang="en-US" sz="1200" dirty="0" smtClean="0"/>
            <a:t> </a:t>
          </a:r>
          <a:r>
            <a:rPr lang="en-US" sz="1200" dirty="0" err="1" smtClean="0"/>
            <a:t>membantu</a:t>
          </a:r>
          <a:r>
            <a:rPr lang="en-US" sz="1200" dirty="0" smtClean="0"/>
            <a:t> </a:t>
          </a:r>
          <a:r>
            <a:rPr lang="en-US" sz="1200" dirty="0" err="1" smtClean="0"/>
            <a:t>kepada</a:t>
          </a:r>
          <a:r>
            <a:rPr lang="en-US" sz="1200" dirty="0" smtClean="0"/>
            <a:t> </a:t>
          </a:r>
          <a:r>
            <a:rPr lang="en-US" sz="1200" dirty="0" err="1" smtClean="0"/>
            <a:t>pihak</a:t>
          </a:r>
          <a:r>
            <a:rPr lang="en-US" sz="1200" dirty="0" smtClean="0"/>
            <a:t> </a:t>
          </a:r>
          <a:r>
            <a:rPr lang="en-US" sz="1200" dirty="0" err="1" smtClean="0"/>
            <a:t>sekolah</a:t>
          </a:r>
          <a:r>
            <a:rPr lang="en-US" sz="1200" dirty="0" smtClean="0"/>
            <a:t> </a:t>
          </a:r>
          <a:r>
            <a:rPr lang="en-US" sz="1200" dirty="0" err="1" smtClean="0"/>
            <a:t>untuk</a:t>
          </a:r>
          <a:r>
            <a:rPr lang="en-US" sz="1200" dirty="0" smtClean="0"/>
            <a:t> </a:t>
          </a:r>
          <a:r>
            <a:rPr lang="en-US" sz="1200" dirty="0" err="1" smtClean="0"/>
            <a:t>mempermudah</a:t>
          </a:r>
          <a:r>
            <a:rPr lang="en-US" sz="1200" dirty="0" smtClean="0"/>
            <a:t> </a:t>
          </a:r>
          <a:r>
            <a:rPr lang="en-US" sz="1200" dirty="0" err="1" smtClean="0"/>
            <a:t>pembayaran</a:t>
          </a:r>
          <a:r>
            <a:rPr lang="en-US" sz="1200" dirty="0" smtClean="0"/>
            <a:t> </a:t>
          </a:r>
          <a:r>
            <a:rPr lang="en-US" sz="1200" dirty="0" err="1" smtClean="0"/>
            <a:t>spp</a:t>
          </a:r>
          <a:r>
            <a:rPr lang="en-US" sz="1200" dirty="0" smtClean="0"/>
            <a:t> di </a:t>
          </a:r>
          <a:r>
            <a:rPr lang="en-US" sz="1200" dirty="0" err="1" smtClean="0"/>
            <a:t>sekolah</a:t>
          </a:r>
          <a:r>
            <a:rPr lang="en-US" sz="1200" dirty="0" smtClean="0"/>
            <a:t> </a:t>
          </a:r>
          <a:r>
            <a:rPr lang="en-US" sz="1200" dirty="0" err="1" smtClean="0"/>
            <a:t>tersebut</a:t>
          </a:r>
          <a:r>
            <a:rPr lang="en-US" sz="1200" dirty="0" smtClean="0"/>
            <a:t> agar orang </a:t>
          </a:r>
          <a:r>
            <a:rPr lang="en-US" sz="1200" dirty="0" err="1" smtClean="0"/>
            <a:t>tua</a:t>
          </a:r>
          <a:r>
            <a:rPr lang="en-US" sz="1200" dirty="0" smtClean="0"/>
            <a:t> </a:t>
          </a:r>
          <a:r>
            <a:rPr lang="en-US" sz="1200" dirty="0" err="1" smtClean="0"/>
            <a:t>murid</a:t>
          </a:r>
          <a:r>
            <a:rPr lang="en-US" sz="1200" dirty="0" smtClean="0"/>
            <a:t> </a:t>
          </a:r>
          <a:r>
            <a:rPr lang="en-US" sz="1200" dirty="0" err="1" smtClean="0"/>
            <a:t>bisa</a:t>
          </a:r>
          <a:r>
            <a:rPr lang="en-US" sz="1200" dirty="0" smtClean="0"/>
            <a:t> </a:t>
          </a:r>
          <a:r>
            <a:rPr lang="en-US" sz="1200" dirty="0" err="1" smtClean="0"/>
            <a:t>mengetahui</a:t>
          </a:r>
          <a:r>
            <a:rPr lang="en-US" sz="1200" dirty="0" smtClean="0"/>
            <a:t> di </a:t>
          </a:r>
          <a:r>
            <a:rPr lang="en-US" sz="1200" dirty="0" err="1" smtClean="0"/>
            <a:t>dalam</a:t>
          </a:r>
          <a:r>
            <a:rPr lang="en-US" sz="1200" dirty="0" smtClean="0"/>
            <a:t> </a:t>
          </a:r>
          <a:r>
            <a:rPr lang="en-US" sz="1200" dirty="0" err="1" smtClean="0"/>
            <a:t>melakukan</a:t>
          </a:r>
          <a:r>
            <a:rPr lang="en-US" sz="1200" dirty="0" smtClean="0"/>
            <a:t> </a:t>
          </a:r>
          <a:r>
            <a:rPr lang="en-US" sz="1200" dirty="0" err="1" smtClean="0"/>
            <a:t>pembayaran</a:t>
          </a:r>
          <a:r>
            <a:rPr lang="en-US" sz="1200" dirty="0" smtClean="0"/>
            <a:t> </a:t>
          </a:r>
          <a:r>
            <a:rPr lang="en-US" sz="1200" dirty="0" err="1" smtClean="0"/>
            <a:t>spp</a:t>
          </a:r>
          <a:r>
            <a:rPr lang="en-US" sz="1200" dirty="0" smtClean="0"/>
            <a:t> </a:t>
          </a:r>
          <a:r>
            <a:rPr lang="en-US" sz="1200" dirty="0" err="1" smtClean="0"/>
            <a:t>sekolahnya</a:t>
          </a:r>
          <a:r>
            <a:rPr lang="en-US" sz="1200" dirty="0" smtClean="0"/>
            <a:t>. </a:t>
          </a:r>
          <a:endParaRPr lang="en-US" sz="1200" dirty="0"/>
        </a:p>
      </dgm:t>
    </dgm:pt>
    <dgm:pt modelId="{8A0D8547-90AC-4BBE-99AF-9C26E5AF18E4}" type="parTrans" cxnId="{B1E69D2A-D62D-45DD-B4AC-3D97E4223B68}">
      <dgm:prSet/>
      <dgm:spPr/>
      <dgm:t>
        <a:bodyPr/>
        <a:lstStyle/>
        <a:p>
          <a:endParaRPr lang="en-US"/>
        </a:p>
      </dgm:t>
    </dgm:pt>
    <dgm:pt modelId="{84841B8A-EA87-41B7-8514-590ECDD1AFDA}" type="sibTrans" cxnId="{B1E69D2A-D62D-45DD-B4AC-3D97E4223B68}">
      <dgm:prSet/>
      <dgm:spPr/>
      <dgm:t>
        <a:bodyPr/>
        <a:lstStyle/>
        <a:p>
          <a:endParaRPr lang="en-US"/>
        </a:p>
      </dgm:t>
    </dgm:pt>
    <dgm:pt modelId="{0469307C-B655-418B-94CB-7C11EEFB6DD6}">
      <dgm:prSet custT="1"/>
      <dgm:spPr/>
      <dgm:t>
        <a:bodyPr/>
        <a:lstStyle/>
        <a:p>
          <a:r>
            <a:rPr lang="en-US" sz="1200" dirty="0" err="1" smtClean="0"/>
            <a:t>Sistem</a:t>
          </a:r>
          <a:r>
            <a:rPr lang="en-US" sz="1200" dirty="0" smtClean="0"/>
            <a:t> </a:t>
          </a:r>
          <a:r>
            <a:rPr lang="en-US" sz="1200" dirty="0" err="1" smtClean="0"/>
            <a:t>Pembayaran</a:t>
          </a:r>
          <a:r>
            <a:rPr lang="en-US" sz="1200" dirty="0" smtClean="0"/>
            <a:t> SPP </a:t>
          </a:r>
          <a:r>
            <a:rPr lang="en-US" sz="1200" dirty="0" err="1" smtClean="0"/>
            <a:t>Sekolah</a:t>
          </a:r>
          <a:r>
            <a:rPr lang="en-US" sz="1200" dirty="0" smtClean="0"/>
            <a:t> </a:t>
          </a:r>
          <a:r>
            <a:rPr lang="en-US" sz="1200" dirty="0" err="1" smtClean="0"/>
            <a:t>ini</a:t>
          </a:r>
          <a:r>
            <a:rPr lang="en-US" sz="1200" dirty="0" smtClean="0"/>
            <a:t> kami </a:t>
          </a:r>
          <a:r>
            <a:rPr lang="en-US" sz="1200" dirty="0" err="1" smtClean="0"/>
            <a:t>buat</a:t>
          </a:r>
          <a:r>
            <a:rPr lang="en-US" sz="1200" dirty="0" smtClean="0"/>
            <a:t> </a:t>
          </a:r>
          <a:r>
            <a:rPr lang="en-US" sz="1200" dirty="0" err="1" smtClean="0"/>
            <a:t>supaya</a:t>
          </a:r>
          <a:r>
            <a:rPr lang="en-US" sz="1200" dirty="0" smtClean="0"/>
            <a:t> </a:t>
          </a:r>
          <a:r>
            <a:rPr lang="en-US" sz="1200" dirty="0" err="1" smtClean="0"/>
            <a:t>pihak</a:t>
          </a:r>
          <a:r>
            <a:rPr lang="en-US" sz="1200" dirty="0" smtClean="0"/>
            <a:t> </a:t>
          </a:r>
          <a:r>
            <a:rPr lang="en-US" sz="1200" dirty="0" err="1" smtClean="0"/>
            <a:t>sekolah</a:t>
          </a:r>
          <a:r>
            <a:rPr lang="en-US" sz="1200" dirty="0" smtClean="0"/>
            <a:t> </a:t>
          </a:r>
          <a:r>
            <a:rPr lang="en-US" sz="1200" dirty="0" err="1" smtClean="0"/>
            <a:t>bisa</a:t>
          </a:r>
          <a:r>
            <a:rPr lang="en-US" sz="1200" dirty="0" smtClean="0"/>
            <a:t> </a:t>
          </a:r>
          <a:r>
            <a:rPr lang="en-US" sz="1200" dirty="0" err="1" smtClean="0"/>
            <a:t>memberikan</a:t>
          </a:r>
          <a:r>
            <a:rPr lang="en-US" sz="1200" dirty="0" smtClean="0"/>
            <a:t> </a:t>
          </a:r>
          <a:r>
            <a:rPr lang="en-US" sz="1200" dirty="0" err="1" smtClean="0"/>
            <a:t>informasi</a:t>
          </a:r>
          <a:r>
            <a:rPr lang="en-US" sz="1200" dirty="0" smtClean="0"/>
            <a:t> </a:t>
          </a:r>
          <a:r>
            <a:rPr lang="en-US" sz="1200" dirty="0" err="1" smtClean="0"/>
            <a:t>keterangan</a:t>
          </a:r>
          <a:r>
            <a:rPr lang="en-US" sz="1200" dirty="0" smtClean="0"/>
            <a:t> </a:t>
          </a:r>
          <a:r>
            <a:rPr lang="en-US" sz="1200" dirty="0" err="1" smtClean="0"/>
            <a:t>tentang</a:t>
          </a:r>
          <a:r>
            <a:rPr lang="en-US" sz="1200" dirty="0" smtClean="0"/>
            <a:t> </a:t>
          </a:r>
          <a:r>
            <a:rPr lang="en-US" sz="1200" dirty="0" err="1" smtClean="0"/>
            <a:t>pembayaran</a:t>
          </a:r>
          <a:r>
            <a:rPr lang="en-US" sz="1200" dirty="0" smtClean="0"/>
            <a:t> </a:t>
          </a:r>
          <a:r>
            <a:rPr lang="en-US" sz="1200" dirty="0" err="1" smtClean="0"/>
            <a:t>spp</a:t>
          </a:r>
          <a:r>
            <a:rPr lang="en-US" sz="1200" dirty="0" smtClean="0"/>
            <a:t> </a:t>
          </a:r>
          <a:r>
            <a:rPr lang="en-US" sz="1200" dirty="0" err="1" smtClean="0"/>
            <a:t>sekolah</a:t>
          </a:r>
          <a:r>
            <a:rPr lang="en-US" sz="1200" dirty="0" smtClean="0"/>
            <a:t> </a:t>
          </a:r>
          <a:r>
            <a:rPr lang="en-US" sz="1200" dirty="0" err="1" smtClean="0"/>
            <a:t>tersebut</a:t>
          </a:r>
          <a:r>
            <a:rPr lang="en-US" sz="1200" dirty="0" smtClean="0"/>
            <a:t> </a:t>
          </a:r>
          <a:r>
            <a:rPr lang="en-US" sz="1200" dirty="0" err="1" smtClean="0"/>
            <a:t>kepada</a:t>
          </a:r>
          <a:r>
            <a:rPr lang="en-US" sz="1200" dirty="0" smtClean="0"/>
            <a:t> </a:t>
          </a:r>
          <a:r>
            <a:rPr lang="en-US" sz="1200" dirty="0" err="1" smtClean="0"/>
            <a:t>pihak</a:t>
          </a:r>
          <a:r>
            <a:rPr lang="en-US" sz="1200" dirty="0" smtClean="0"/>
            <a:t> orang </a:t>
          </a:r>
          <a:r>
            <a:rPr lang="en-US" sz="1200" dirty="0" err="1" smtClean="0"/>
            <a:t>tua</a:t>
          </a:r>
          <a:r>
            <a:rPr lang="en-US" sz="1200" dirty="0" smtClean="0"/>
            <a:t> </a:t>
          </a:r>
          <a:r>
            <a:rPr lang="en-US" sz="1200" dirty="0" err="1" smtClean="0"/>
            <a:t>murid</a:t>
          </a:r>
          <a:r>
            <a:rPr lang="en-US" sz="1200" dirty="0" smtClean="0"/>
            <a:t> agar </a:t>
          </a:r>
          <a:r>
            <a:rPr lang="en-US" sz="1200" dirty="0" err="1" smtClean="0"/>
            <a:t>pihak</a:t>
          </a:r>
          <a:r>
            <a:rPr lang="en-US" sz="1200" dirty="0" smtClean="0"/>
            <a:t> orang </a:t>
          </a:r>
          <a:r>
            <a:rPr lang="en-US" sz="1200" dirty="0" err="1" smtClean="0"/>
            <a:t>tua</a:t>
          </a:r>
          <a:r>
            <a:rPr lang="en-US" sz="1200" dirty="0" smtClean="0"/>
            <a:t> </a:t>
          </a:r>
          <a:r>
            <a:rPr lang="en-US" sz="1200" dirty="0" err="1" smtClean="0"/>
            <a:t>murid</a:t>
          </a:r>
          <a:r>
            <a:rPr lang="en-US" sz="1200" dirty="0" smtClean="0"/>
            <a:t> </a:t>
          </a:r>
          <a:r>
            <a:rPr lang="en-US" sz="1200" dirty="0" err="1" smtClean="0"/>
            <a:t>itu</a:t>
          </a:r>
          <a:r>
            <a:rPr lang="en-US" sz="1200" dirty="0" smtClean="0"/>
            <a:t> </a:t>
          </a:r>
          <a:r>
            <a:rPr lang="en-US" sz="1200" dirty="0" err="1" smtClean="0"/>
            <a:t>bisa</a:t>
          </a:r>
          <a:r>
            <a:rPr lang="en-US" sz="1200" dirty="0" smtClean="0"/>
            <a:t> </a:t>
          </a:r>
          <a:r>
            <a:rPr lang="en-US" sz="1200" dirty="0" err="1" smtClean="0"/>
            <a:t>mempercepat</a:t>
          </a:r>
          <a:r>
            <a:rPr lang="en-US" sz="1200" dirty="0" smtClean="0"/>
            <a:t> </a:t>
          </a:r>
          <a:r>
            <a:rPr lang="en-US" sz="1200" dirty="0" err="1" smtClean="0"/>
            <a:t>pembayaran</a:t>
          </a:r>
          <a:r>
            <a:rPr lang="en-US" sz="1200" dirty="0" smtClean="0"/>
            <a:t> </a:t>
          </a:r>
          <a:r>
            <a:rPr lang="en-US" sz="1200" dirty="0" err="1" smtClean="0"/>
            <a:t>spp</a:t>
          </a:r>
          <a:r>
            <a:rPr lang="en-US" sz="1200" dirty="0" smtClean="0"/>
            <a:t> </a:t>
          </a:r>
          <a:r>
            <a:rPr lang="en-US" sz="1200" dirty="0" err="1" smtClean="0"/>
            <a:t>sekolahnya</a:t>
          </a:r>
          <a:r>
            <a:rPr lang="en-US" sz="1200" dirty="0" smtClean="0"/>
            <a:t> .</a:t>
          </a:r>
          <a:endParaRPr lang="id-ID" sz="1200" dirty="0"/>
        </a:p>
      </dgm:t>
    </dgm:pt>
    <dgm:pt modelId="{7A7E2005-9C59-42A5-9467-E2C57586B43F}" type="parTrans" cxnId="{A87CABA3-7B1C-40B4-9F84-3752CFA782CA}">
      <dgm:prSet/>
      <dgm:spPr/>
      <dgm:t>
        <a:bodyPr/>
        <a:lstStyle/>
        <a:p>
          <a:endParaRPr lang="id-ID"/>
        </a:p>
      </dgm:t>
    </dgm:pt>
    <dgm:pt modelId="{1BE0816C-30C4-4B4F-9EA2-1308D2C7932D}" type="sibTrans" cxnId="{A87CABA3-7B1C-40B4-9F84-3752CFA782CA}">
      <dgm:prSet/>
      <dgm:spPr/>
      <dgm:t>
        <a:bodyPr/>
        <a:lstStyle/>
        <a:p>
          <a:endParaRPr lang="id-ID"/>
        </a:p>
      </dgm:t>
    </dgm:pt>
    <dgm:pt modelId="{7AE2238C-C36A-4618-9F56-6EBC9A8A3C9B}">
      <dgm:prSet custT="1"/>
      <dgm:spPr/>
      <dgm:t>
        <a:bodyPr/>
        <a:lstStyle/>
        <a:p>
          <a:r>
            <a:rPr lang="en-US" sz="1200" dirty="0" err="1" smtClean="0"/>
            <a:t>Sistem</a:t>
          </a:r>
          <a:r>
            <a:rPr lang="en-US" sz="1200" dirty="0" smtClean="0"/>
            <a:t> </a:t>
          </a:r>
          <a:r>
            <a:rPr lang="en-US" sz="1200" dirty="0" err="1" smtClean="0"/>
            <a:t>Pembayaran</a:t>
          </a:r>
          <a:r>
            <a:rPr lang="en-US" sz="1200" dirty="0" smtClean="0"/>
            <a:t> SPP </a:t>
          </a:r>
          <a:r>
            <a:rPr lang="en-US" sz="1200" dirty="0" err="1" smtClean="0"/>
            <a:t>Sekolah</a:t>
          </a:r>
          <a:r>
            <a:rPr lang="en-US" sz="1200" dirty="0" smtClean="0"/>
            <a:t> yang kami </a:t>
          </a:r>
          <a:r>
            <a:rPr lang="en-US" sz="1200" dirty="0" err="1" smtClean="0"/>
            <a:t>bangun</a:t>
          </a:r>
          <a:r>
            <a:rPr lang="en-US" sz="1200" dirty="0" smtClean="0"/>
            <a:t> </a:t>
          </a:r>
          <a:r>
            <a:rPr lang="en-US" sz="1200" dirty="0" err="1" smtClean="0"/>
            <a:t>ini</a:t>
          </a:r>
          <a:r>
            <a:rPr lang="en-US" sz="1200" dirty="0" smtClean="0"/>
            <a:t> </a:t>
          </a:r>
          <a:r>
            <a:rPr lang="en-US" sz="1200" dirty="0" err="1" smtClean="0"/>
            <a:t>bisa</a:t>
          </a:r>
          <a:r>
            <a:rPr lang="en-US" sz="1200" dirty="0" smtClean="0"/>
            <a:t> </a:t>
          </a:r>
          <a:r>
            <a:rPr lang="en-US" sz="1200" dirty="0" err="1" smtClean="0"/>
            <a:t>mempermudah</a:t>
          </a:r>
          <a:r>
            <a:rPr lang="en-US" sz="1200" dirty="0" smtClean="0"/>
            <a:t> admin </a:t>
          </a:r>
          <a:r>
            <a:rPr lang="en-US" sz="1200" dirty="0" err="1" smtClean="0"/>
            <a:t>atau</a:t>
          </a:r>
          <a:r>
            <a:rPr lang="en-US" sz="1200" dirty="0" smtClean="0"/>
            <a:t> </a:t>
          </a:r>
          <a:r>
            <a:rPr lang="en-US" sz="1200" dirty="0" err="1" smtClean="0"/>
            <a:t>petugas</a:t>
          </a:r>
          <a:r>
            <a:rPr lang="en-US" sz="1200" dirty="0" smtClean="0"/>
            <a:t> TU </a:t>
          </a:r>
          <a:r>
            <a:rPr lang="en-US" sz="1200" dirty="0" err="1" smtClean="0"/>
            <a:t>didalam</a:t>
          </a:r>
          <a:r>
            <a:rPr lang="en-US" sz="1200" dirty="0" smtClean="0"/>
            <a:t> </a:t>
          </a:r>
          <a:r>
            <a:rPr lang="en-US" sz="1200" dirty="0" err="1" smtClean="0"/>
            <a:t>mengecek</a:t>
          </a:r>
          <a:r>
            <a:rPr lang="en-US" sz="1200" dirty="0" smtClean="0"/>
            <a:t> Data </a:t>
          </a:r>
          <a:r>
            <a:rPr lang="en-US" sz="1200" dirty="0" err="1" smtClean="0"/>
            <a:t>Siswa</a:t>
          </a:r>
          <a:r>
            <a:rPr lang="en-US" sz="1200" dirty="0" smtClean="0"/>
            <a:t> Per </a:t>
          </a:r>
          <a:r>
            <a:rPr lang="en-US" sz="1200" dirty="0" err="1" smtClean="0"/>
            <a:t>Tahun</a:t>
          </a:r>
          <a:r>
            <a:rPr lang="en-US" sz="1200" dirty="0" smtClean="0"/>
            <a:t>, </a:t>
          </a:r>
          <a:r>
            <a:rPr lang="en-US" sz="1200" dirty="0" err="1" smtClean="0"/>
            <a:t>bisa</a:t>
          </a:r>
          <a:r>
            <a:rPr lang="en-US" sz="1200" dirty="0" smtClean="0"/>
            <a:t> </a:t>
          </a:r>
          <a:r>
            <a:rPr lang="en-US" sz="1200" dirty="0" err="1" smtClean="0"/>
            <a:t>Mengetahui</a:t>
          </a:r>
          <a:r>
            <a:rPr lang="en-US" sz="1200" dirty="0" smtClean="0"/>
            <a:t> </a:t>
          </a:r>
          <a:r>
            <a:rPr lang="en-US" sz="1200" dirty="0" err="1" smtClean="0"/>
            <a:t>Laporan</a:t>
          </a:r>
          <a:r>
            <a:rPr lang="en-US" sz="1200" dirty="0" smtClean="0"/>
            <a:t> </a:t>
          </a:r>
          <a:r>
            <a:rPr lang="en-US" sz="1200" dirty="0" err="1" smtClean="0"/>
            <a:t>Transaksi</a:t>
          </a:r>
          <a:r>
            <a:rPr lang="en-US" sz="1200" dirty="0" smtClean="0"/>
            <a:t> </a:t>
          </a:r>
          <a:r>
            <a:rPr lang="en-US" sz="1200" dirty="0" err="1" smtClean="0"/>
            <a:t>Pembayaran</a:t>
          </a:r>
          <a:r>
            <a:rPr lang="en-US" sz="1200" dirty="0" smtClean="0"/>
            <a:t> </a:t>
          </a:r>
          <a:r>
            <a:rPr lang="en-US" sz="1200" dirty="0" err="1" smtClean="0"/>
            <a:t>dengan</a:t>
          </a:r>
          <a:r>
            <a:rPr lang="en-US" sz="1200" dirty="0" smtClean="0"/>
            <a:t> Total </a:t>
          </a:r>
          <a:r>
            <a:rPr lang="en-US" sz="1200" dirty="0" err="1" smtClean="0"/>
            <a:t>Keseluruhan</a:t>
          </a:r>
          <a:r>
            <a:rPr lang="en-US" sz="1200" dirty="0" smtClean="0"/>
            <a:t> </a:t>
          </a:r>
          <a:r>
            <a:rPr lang="en-US" sz="1200" dirty="0" err="1" smtClean="0"/>
            <a:t>Pemasukan</a:t>
          </a:r>
          <a:r>
            <a:rPr lang="en-US" sz="1200" dirty="0" smtClean="0"/>
            <a:t>, </a:t>
          </a:r>
          <a:r>
            <a:rPr lang="en-US" sz="1200" dirty="0" err="1" smtClean="0"/>
            <a:t>dan</a:t>
          </a:r>
          <a:r>
            <a:rPr lang="en-US" sz="1200" dirty="0" smtClean="0"/>
            <a:t> </a:t>
          </a:r>
          <a:r>
            <a:rPr lang="en-US" sz="1200" dirty="0" err="1" smtClean="0"/>
            <a:t>juga</a:t>
          </a:r>
          <a:r>
            <a:rPr lang="en-US" sz="1200" dirty="0" smtClean="0"/>
            <a:t> </a:t>
          </a:r>
          <a:r>
            <a:rPr lang="en-US" sz="1200" dirty="0" err="1" smtClean="0"/>
            <a:t>bisa</a:t>
          </a:r>
          <a:r>
            <a:rPr lang="en-US" sz="1200" dirty="0" smtClean="0"/>
            <a:t> </a:t>
          </a:r>
          <a:r>
            <a:rPr lang="en-US" sz="1200" dirty="0" err="1" smtClean="0"/>
            <a:t>Melihat</a:t>
          </a:r>
          <a:r>
            <a:rPr lang="en-US" sz="1200" dirty="0" smtClean="0"/>
            <a:t> Data </a:t>
          </a:r>
          <a:r>
            <a:rPr lang="en-US" sz="1200" dirty="0" err="1" smtClean="0"/>
            <a:t>Rincian</a:t>
          </a:r>
          <a:r>
            <a:rPr lang="en-US" sz="1200" dirty="0" smtClean="0"/>
            <a:t> </a:t>
          </a:r>
          <a:r>
            <a:rPr lang="en-US" sz="1200" dirty="0" err="1" smtClean="0"/>
            <a:t>Pembayaran</a:t>
          </a:r>
          <a:r>
            <a:rPr lang="en-US" sz="1200" dirty="0" smtClean="0"/>
            <a:t> </a:t>
          </a:r>
          <a:r>
            <a:rPr lang="en-US" sz="1200" dirty="0" err="1" smtClean="0"/>
            <a:t>Bulanan</a:t>
          </a:r>
          <a:r>
            <a:rPr lang="en-US" sz="1200" dirty="0" smtClean="0"/>
            <a:t> Per </a:t>
          </a:r>
          <a:r>
            <a:rPr lang="en-US" sz="1200" dirty="0" err="1" smtClean="0"/>
            <a:t>siswa</a:t>
          </a:r>
          <a:r>
            <a:rPr lang="en-US" sz="1200" dirty="0" smtClean="0"/>
            <a:t>. </a:t>
          </a:r>
          <a:endParaRPr lang="id-ID" sz="1200" dirty="0"/>
        </a:p>
      </dgm:t>
    </dgm:pt>
    <dgm:pt modelId="{C2B8B4F4-D201-422C-82D5-479A2FD47A0C}" type="parTrans" cxnId="{9DB1693B-7EAA-42DB-BC1A-2EC3955CE497}">
      <dgm:prSet/>
      <dgm:spPr/>
      <dgm:t>
        <a:bodyPr/>
        <a:lstStyle/>
        <a:p>
          <a:endParaRPr lang="id-ID"/>
        </a:p>
      </dgm:t>
    </dgm:pt>
    <dgm:pt modelId="{2DB42E9E-0068-4CE1-8F9D-A48987B29D00}" type="sibTrans" cxnId="{9DB1693B-7EAA-42DB-BC1A-2EC3955CE497}">
      <dgm:prSet/>
      <dgm:spPr/>
      <dgm:t>
        <a:bodyPr/>
        <a:lstStyle/>
        <a:p>
          <a:endParaRPr lang="id-ID"/>
        </a:p>
      </dgm:t>
    </dgm:pt>
    <dgm:pt modelId="{54633C9E-A8B4-4DBD-82C1-6DDD35C77438}">
      <dgm:prSet custT="1"/>
      <dgm:spPr/>
      <dgm:t>
        <a:bodyPr/>
        <a:lstStyle/>
        <a:p>
          <a:r>
            <a:rPr lang="id-ID" sz="1200" dirty="0" smtClean="0"/>
            <a:t>Proses import database harus ke localhost/phpmyadmin sehingga dapat mem</a:t>
          </a:r>
          <a:r>
            <a:rPr lang="en-US" sz="1200" dirty="0" err="1" smtClean="0"/>
            <a:t>percepat</a:t>
          </a:r>
          <a:r>
            <a:rPr lang="id-ID" sz="1200" dirty="0" smtClean="0"/>
            <a:t> proses import database.</a:t>
          </a:r>
          <a:endParaRPr lang="id-ID" sz="1200" dirty="0"/>
        </a:p>
      </dgm:t>
    </dgm:pt>
    <dgm:pt modelId="{9D2A357F-D3A5-4346-A56A-95C3D9B9D3E9}" type="parTrans" cxnId="{85CA4CB9-E115-41B5-B2BA-9232CD500A4F}">
      <dgm:prSet/>
      <dgm:spPr/>
      <dgm:t>
        <a:bodyPr/>
        <a:lstStyle/>
        <a:p>
          <a:endParaRPr lang="id-ID"/>
        </a:p>
      </dgm:t>
    </dgm:pt>
    <dgm:pt modelId="{752DD2EB-71F7-43D1-9BC8-981C9995B0CF}" type="sibTrans" cxnId="{85CA4CB9-E115-41B5-B2BA-9232CD500A4F}">
      <dgm:prSet/>
      <dgm:spPr/>
      <dgm:t>
        <a:bodyPr/>
        <a:lstStyle/>
        <a:p>
          <a:endParaRPr lang="id-ID"/>
        </a:p>
      </dgm:t>
    </dgm:pt>
    <dgm:pt modelId="{9C8F1BAE-ECE3-4C29-B4E7-E097D74B49F3}" type="pres">
      <dgm:prSet presAssocID="{D6BC4F29-4A12-42EB-AC70-983F6E74458D}" presName="Name0" presStyleCnt="0">
        <dgm:presLayoutVars>
          <dgm:dir/>
          <dgm:animLvl val="lvl"/>
          <dgm:resizeHandles val="exact"/>
        </dgm:presLayoutVars>
      </dgm:prSet>
      <dgm:spPr/>
      <dgm:t>
        <a:bodyPr/>
        <a:lstStyle/>
        <a:p>
          <a:endParaRPr lang="en-US"/>
        </a:p>
      </dgm:t>
    </dgm:pt>
    <dgm:pt modelId="{A29F9D56-43A8-47FE-B7A7-07B8A94D5BE1}" type="pres">
      <dgm:prSet presAssocID="{B801A0AB-8767-4236-824B-93B9D87796E7}" presName="linNode" presStyleCnt="0"/>
      <dgm:spPr/>
    </dgm:pt>
    <dgm:pt modelId="{5D384C69-D16C-418B-B6D3-09F12A0EEB90}" type="pres">
      <dgm:prSet presAssocID="{B801A0AB-8767-4236-824B-93B9D87796E7}" presName="parentText" presStyleLbl="node1" presStyleIdx="0" presStyleCnt="1" custScaleY="48810">
        <dgm:presLayoutVars>
          <dgm:chMax val="1"/>
          <dgm:bulletEnabled val="1"/>
        </dgm:presLayoutVars>
      </dgm:prSet>
      <dgm:spPr/>
      <dgm:t>
        <a:bodyPr/>
        <a:lstStyle/>
        <a:p>
          <a:endParaRPr lang="en-US"/>
        </a:p>
      </dgm:t>
    </dgm:pt>
    <dgm:pt modelId="{773A87FF-4DB5-4109-92DC-11FAE678891C}" type="pres">
      <dgm:prSet presAssocID="{B801A0AB-8767-4236-824B-93B9D87796E7}" presName="descendantText" presStyleLbl="alignAccFollowNode1" presStyleIdx="0" presStyleCnt="1" custScaleY="125122">
        <dgm:presLayoutVars>
          <dgm:bulletEnabled val="1"/>
        </dgm:presLayoutVars>
      </dgm:prSet>
      <dgm:spPr/>
      <dgm:t>
        <a:bodyPr/>
        <a:lstStyle/>
        <a:p>
          <a:endParaRPr lang="en-US"/>
        </a:p>
      </dgm:t>
    </dgm:pt>
  </dgm:ptLst>
  <dgm:cxnLst>
    <dgm:cxn modelId="{BC139BFF-AA82-4A0F-B436-C76345D75D94}" type="presOf" srcId="{54633C9E-A8B4-4DBD-82C1-6DDD35C77438}" destId="{773A87FF-4DB5-4109-92DC-11FAE678891C}" srcOrd="0" destOrd="3" presId="urn:microsoft.com/office/officeart/2005/8/layout/vList5"/>
    <dgm:cxn modelId="{85CA4CB9-E115-41B5-B2BA-9232CD500A4F}" srcId="{B801A0AB-8767-4236-824B-93B9D87796E7}" destId="{54633C9E-A8B4-4DBD-82C1-6DDD35C77438}" srcOrd="3" destOrd="0" parTransId="{9D2A357F-D3A5-4346-A56A-95C3D9B9D3E9}" sibTransId="{752DD2EB-71F7-43D1-9BC8-981C9995B0CF}"/>
    <dgm:cxn modelId="{BE7C3D8B-1385-45C5-8835-390A09994EF8}" srcId="{D6BC4F29-4A12-42EB-AC70-983F6E74458D}" destId="{B801A0AB-8767-4236-824B-93B9D87796E7}" srcOrd="0" destOrd="0" parTransId="{36BFEC68-3DF9-4DC1-AE7A-9A77886B0985}" sibTransId="{0EC674FF-C42D-4F2B-88F4-67FAE9671D21}"/>
    <dgm:cxn modelId="{4F635FE3-DAD4-47D2-B080-60F5C8EE5D87}" type="presOf" srcId="{D6BC4F29-4A12-42EB-AC70-983F6E74458D}" destId="{9C8F1BAE-ECE3-4C29-B4E7-E097D74B49F3}" srcOrd="0" destOrd="0" presId="urn:microsoft.com/office/officeart/2005/8/layout/vList5"/>
    <dgm:cxn modelId="{A42EED0D-0775-4871-A198-CC63DFB57743}" type="presOf" srcId="{648AFBF7-CED7-4B10-89EC-A00BE20D458A}" destId="{773A87FF-4DB5-4109-92DC-11FAE678891C}" srcOrd="0" destOrd="0" presId="urn:microsoft.com/office/officeart/2005/8/layout/vList5"/>
    <dgm:cxn modelId="{329E55F3-12D6-43E7-BB81-70169E5A3F84}" type="presOf" srcId="{B801A0AB-8767-4236-824B-93B9D87796E7}" destId="{5D384C69-D16C-418B-B6D3-09F12A0EEB90}" srcOrd="0" destOrd="0" presId="urn:microsoft.com/office/officeart/2005/8/layout/vList5"/>
    <dgm:cxn modelId="{61E06283-1EA0-4A1F-8450-B0B965205D66}" type="presOf" srcId="{7AE2238C-C36A-4618-9F56-6EBC9A8A3C9B}" destId="{773A87FF-4DB5-4109-92DC-11FAE678891C}" srcOrd="0" destOrd="2" presId="urn:microsoft.com/office/officeart/2005/8/layout/vList5"/>
    <dgm:cxn modelId="{B1E69D2A-D62D-45DD-B4AC-3D97E4223B68}" srcId="{B801A0AB-8767-4236-824B-93B9D87796E7}" destId="{648AFBF7-CED7-4B10-89EC-A00BE20D458A}" srcOrd="0" destOrd="0" parTransId="{8A0D8547-90AC-4BBE-99AF-9C26E5AF18E4}" sibTransId="{84841B8A-EA87-41B7-8514-590ECDD1AFDA}"/>
    <dgm:cxn modelId="{9DB1693B-7EAA-42DB-BC1A-2EC3955CE497}" srcId="{B801A0AB-8767-4236-824B-93B9D87796E7}" destId="{7AE2238C-C36A-4618-9F56-6EBC9A8A3C9B}" srcOrd="2" destOrd="0" parTransId="{C2B8B4F4-D201-422C-82D5-479A2FD47A0C}" sibTransId="{2DB42E9E-0068-4CE1-8F9D-A48987B29D00}"/>
    <dgm:cxn modelId="{A87CABA3-7B1C-40B4-9F84-3752CFA782CA}" srcId="{B801A0AB-8767-4236-824B-93B9D87796E7}" destId="{0469307C-B655-418B-94CB-7C11EEFB6DD6}" srcOrd="1" destOrd="0" parTransId="{7A7E2005-9C59-42A5-9467-E2C57586B43F}" sibTransId="{1BE0816C-30C4-4B4F-9EA2-1308D2C7932D}"/>
    <dgm:cxn modelId="{79B13FA7-BFEF-4AA1-B42B-169E54801292}" type="presOf" srcId="{0469307C-B655-418B-94CB-7C11EEFB6DD6}" destId="{773A87FF-4DB5-4109-92DC-11FAE678891C}" srcOrd="0" destOrd="1" presId="urn:microsoft.com/office/officeart/2005/8/layout/vList5"/>
    <dgm:cxn modelId="{B6017405-A5EA-4C9C-A52D-A0664F168609}" type="presParOf" srcId="{9C8F1BAE-ECE3-4C29-B4E7-E097D74B49F3}" destId="{A29F9D56-43A8-47FE-B7A7-07B8A94D5BE1}" srcOrd="0" destOrd="0" presId="urn:microsoft.com/office/officeart/2005/8/layout/vList5"/>
    <dgm:cxn modelId="{75E74DA7-C612-495A-9448-CB709CC41549}" type="presParOf" srcId="{A29F9D56-43A8-47FE-B7A7-07B8A94D5BE1}" destId="{5D384C69-D16C-418B-B6D3-09F12A0EEB90}" srcOrd="0" destOrd="0" presId="urn:microsoft.com/office/officeart/2005/8/layout/vList5"/>
    <dgm:cxn modelId="{239440D9-4A94-4F9F-B210-1D7FE4D0B234}" type="presParOf" srcId="{A29F9D56-43A8-47FE-B7A7-07B8A94D5BE1}" destId="{773A87FF-4DB5-4109-92DC-11FAE678891C}"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BC4F29-4A12-42EB-AC70-983F6E74458D}"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1BCAC6FC-9A69-482B-9D34-7D4B23F3C13E}">
      <dgm:prSet phldrT="[Text]"/>
      <dgm:spPr/>
      <dgm:t>
        <a:bodyPr/>
        <a:lstStyle/>
        <a:p>
          <a:r>
            <a:rPr lang="en-US" dirty="0" smtClean="0"/>
            <a:t>Saran</a:t>
          </a:r>
          <a:endParaRPr lang="en-US" dirty="0"/>
        </a:p>
      </dgm:t>
    </dgm:pt>
    <dgm:pt modelId="{F7152C04-050E-45E6-A450-C6DD4A8341D8}" type="parTrans" cxnId="{28310DCE-5FDD-4C4C-9A6D-E92BF739563B}">
      <dgm:prSet/>
      <dgm:spPr/>
      <dgm:t>
        <a:bodyPr/>
        <a:lstStyle/>
        <a:p>
          <a:endParaRPr lang="en-US"/>
        </a:p>
      </dgm:t>
    </dgm:pt>
    <dgm:pt modelId="{E297E9D9-2C13-462D-996F-A57DCA2A255F}" type="sibTrans" cxnId="{28310DCE-5FDD-4C4C-9A6D-E92BF739563B}">
      <dgm:prSet/>
      <dgm:spPr/>
      <dgm:t>
        <a:bodyPr/>
        <a:lstStyle/>
        <a:p>
          <a:endParaRPr lang="en-US"/>
        </a:p>
      </dgm:t>
    </dgm:pt>
    <dgm:pt modelId="{F63CBB46-F321-465B-B386-DBFD60543BAB}">
      <dgm:prSet phldrT="[Text]" custT="1"/>
      <dgm:spPr/>
      <dgm:t>
        <a:bodyPr/>
        <a:lstStyle/>
        <a:p>
          <a:r>
            <a:rPr lang="en-US" sz="1600" dirty="0" err="1" smtClean="0"/>
            <a:t>Sistem</a:t>
          </a:r>
          <a:r>
            <a:rPr lang="en-US" sz="1600" dirty="0" smtClean="0"/>
            <a:t> </a:t>
          </a:r>
          <a:r>
            <a:rPr lang="en-US" sz="1600" dirty="0" err="1" smtClean="0"/>
            <a:t>Pembayaran</a:t>
          </a:r>
          <a:r>
            <a:rPr lang="en-US" sz="1600" dirty="0" smtClean="0"/>
            <a:t> </a:t>
          </a:r>
          <a:r>
            <a:rPr lang="en-US" sz="1600" dirty="0" err="1" smtClean="0"/>
            <a:t>Spp</a:t>
          </a:r>
          <a:r>
            <a:rPr lang="en-US" sz="1600" dirty="0" smtClean="0"/>
            <a:t> </a:t>
          </a:r>
          <a:r>
            <a:rPr lang="en-US" sz="1600" dirty="0" err="1" smtClean="0"/>
            <a:t>ini</a:t>
          </a:r>
          <a:r>
            <a:rPr lang="en-US" sz="1600" dirty="0" smtClean="0"/>
            <a:t> </a:t>
          </a:r>
          <a:r>
            <a:rPr lang="en-US" sz="1600" dirty="0" err="1" smtClean="0"/>
            <a:t>bisa</a:t>
          </a:r>
          <a:r>
            <a:rPr lang="en-US" sz="1600" dirty="0" smtClean="0"/>
            <a:t> di </a:t>
          </a:r>
          <a:r>
            <a:rPr lang="en-US" sz="1600" dirty="0" err="1" smtClean="0"/>
            <a:t>kembangkan</a:t>
          </a:r>
          <a:r>
            <a:rPr lang="en-US" sz="1600" dirty="0" smtClean="0"/>
            <a:t> </a:t>
          </a:r>
          <a:r>
            <a:rPr lang="en-US" sz="1600" dirty="0" err="1" smtClean="0"/>
            <a:t>lagi</a:t>
          </a:r>
          <a:r>
            <a:rPr lang="en-US" sz="1600" dirty="0" smtClean="0"/>
            <a:t> agar </a:t>
          </a:r>
          <a:r>
            <a:rPr lang="en-US" sz="1600" dirty="0" err="1" smtClean="0"/>
            <a:t>bisa</a:t>
          </a:r>
          <a:r>
            <a:rPr lang="en-US" sz="1600" dirty="0" smtClean="0"/>
            <a:t> </a:t>
          </a:r>
          <a:r>
            <a:rPr lang="en-US" sz="1600" dirty="0" err="1" smtClean="0"/>
            <a:t>menjadi</a:t>
          </a:r>
          <a:r>
            <a:rPr lang="en-US" sz="1600" dirty="0" smtClean="0"/>
            <a:t> </a:t>
          </a:r>
          <a:r>
            <a:rPr lang="en-US" sz="1600" dirty="0" err="1" smtClean="0"/>
            <a:t>suatu</a:t>
          </a:r>
          <a:r>
            <a:rPr lang="en-US" sz="1600" dirty="0" smtClean="0"/>
            <a:t> </a:t>
          </a:r>
          <a:r>
            <a:rPr lang="en-US" sz="1600" dirty="0" err="1" smtClean="0"/>
            <a:t>Sistem</a:t>
          </a:r>
          <a:r>
            <a:rPr lang="en-US" sz="1600" dirty="0" smtClean="0"/>
            <a:t> yang </a:t>
          </a:r>
          <a:r>
            <a:rPr lang="en-US" sz="1600" dirty="0" err="1" smtClean="0"/>
            <a:t>berguna</a:t>
          </a:r>
          <a:r>
            <a:rPr lang="en-US" sz="1600" dirty="0" smtClean="0"/>
            <a:t> </a:t>
          </a:r>
          <a:r>
            <a:rPr lang="en-US" sz="1600" dirty="0" err="1" smtClean="0"/>
            <a:t>bagi</a:t>
          </a:r>
          <a:r>
            <a:rPr lang="en-US" sz="1600" dirty="0" smtClean="0"/>
            <a:t> </a:t>
          </a:r>
          <a:r>
            <a:rPr lang="en-US" sz="1600" dirty="0" err="1" smtClean="0"/>
            <a:t>semua</a:t>
          </a:r>
          <a:r>
            <a:rPr lang="en-US" sz="1600" dirty="0" smtClean="0"/>
            <a:t> </a:t>
          </a:r>
          <a:r>
            <a:rPr lang="en-US" sz="1600" dirty="0" err="1" smtClean="0"/>
            <a:t>pihak</a:t>
          </a:r>
          <a:r>
            <a:rPr lang="en-US" sz="1600" dirty="0" smtClean="0"/>
            <a:t> </a:t>
          </a:r>
          <a:r>
            <a:rPr lang="en-US" sz="1600" dirty="0" err="1" smtClean="0"/>
            <a:t>sekolah</a:t>
          </a:r>
          <a:r>
            <a:rPr lang="en-US" sz="1600" dirty="0" smtClean="0"/>
            <a:t>.</a:t>
          </a:r>
          <a:endParaRPr lang="en-US" sz="1600" dirty="0"/>
        </a:p>
      </dgm:t>
    </dgm:pt>
    <dgm:pt modelId="{E2BA5326-ECE0-4761-BE50-4649F1817776}" type="parTrans" cxnId="{D6AEE427-5F9C-4055-BCD8-B0ADBEFA45C8}">
      <dgm:prSet/>
      <dgm:spPr/>
      <dgm:t>
        <a:bodyPr/>
        <a:lstStyle/>
        <a:p>
          <a:endParaRPr lang="en-US"/>
        </a:p>
      </dgm:t>
    </dgm:pt>
    <dgm:pt modelId="{A145835A-78D9-4B4D-A77A-CE5DE16E03EB}" type="sibTrans" cxnId="{D6AEE427-5F9C-4055-BCD8-B0ADBEFA45C8}">
      <dgm:prSet/>
      <dgm:spPr/>
      <dgm:t>
        <a:bodyPr/>
        <a:lstStyle/>
        <a:p>
          <a:endParaRPr lang="en-US"/>
        </a:p>
      </dgm:t>
    </dgm:pt>
    <dgm:pt modelId="{801FC608-4E70-4659-8B5A-51C0CCE51FFC}">
      <dgm:prSet custT="1"/>
      <dgm:spPr/>
      <dgm:t>
        <a:bodyPr/>
        <a:lstStyle/>
        <a:p>
          <a:r>
            <a:rPr lang="id-ID" sz="1600" smtClean="0"/>
            <a:t>Diharapkan dapat membuat</a:t>
          </a:r>
          <a:r>
            <a:rPr lang="en-US" sz="1600" smtClean="0"/>
            <a:t> suatu System Pembayaran SPP Sekolah tersebut adanya proses keterangan apakah dia melakukan didalam pembayaran itu ada bantuan beasiswa atau tidak .</a:t>
          </a:r>
          <a:endParaRPr lang="id-ID" sz="1600"/>
        </a:p>
      </dgm:t>
    </dgm:pt>
    <dgm:pt modelId="{9A746C9E-AE17-4093-9F15-FB62BB7E96E1}" type="parTrans" cxnId="{0CD97C6B-EBB7-48F9-8BE7-EACBEEC3D8FA}">
      <dgm:prSet/>
      <dgm:spPr/>
      <dgm:t>
        <a:bodyPr/>
        <a:lstStyle/>
        <a:p>
          <a:endParaRPr lang="id-ID"/>
        </a:p>
      </dgm:t>
    </dgm:pt>
    <dgm:pt modelId="{14D75D30-6A2B-4E7C-B6B5-75853A018EC2}" type="sibTrans" cxnId="{0CD97C6B-EBB7-48F9-8BE7-EACBEEC3D8FA}">
      <dgm:prSet/>
      <dgm:spPr/>
      <dgm:t>
        <a:bodyPr/>
        <a:lstStyle/>
        <a:p>
          <a:endParaRPr lang="id-ID"/>
        </a:p>
      </dgm:t>
    </dgm:pt>
    <dgm:pt modelId="{2A36726B-0871-42A0-BD5E-C648EB6F68C8}">
      <dgm:prSet custT="1"/>
      <dgm:spPr/>
      <dgm:t>
        <a:bodyPr/>
        <a:lstStyle/>
        <a:p>
          <a:r>
            <a:rPr lang="id-ID" sz="1600" dirty="0" smtClean="0"/>
            <a:t>Diharapkan dapat membuat</a:t>
          </a:r>
          <a:r>
            <a:rPr lang="en-US" sz="1600" dirty="0" smtClean="0"/>
            <a:t> </a:t>
          </a:r>
          <a:r>
            <a:rPr lang="en-US" sz="1600" dirty="0" err="1" smtClean="0"/>
            <a:t>suatu</a:t>
          </a:r>
          <a:r>
            <a:rPr lang="en-US" sz="1600" dirty="0" smtClean="0"/>
            <a:t> System </a:t>
          </a:r>
          <a:r>
            <a:rPr lang="en-US" sz="1600" dirty="0" err="1" smtClean="0"/>
            <a:t>Pembayaran</a:t>
          </a:r>
          <a:r>
            <a:rPr lang="en-US" sz="1600" dirty="0" smtClean="0"/>
            <a:t> SPP </a:t>
          </a:r>
          <a:r>
            <a:rPr lang="en-US" sz="1600" dirty="0" err="1" smtClean="0"/>
            <a:t>Sekolah</a:t>
          </a:r>
          <a:r>
            <a:rPr lang="en-US" sz="1600" dirty="0" smtClean="0"/>
            <a:t> </a:t>
          </a:r>
          <a:r>
            <a:rPr lang="en-US" sz="1600" dirty="0" err="1" smtClean="0"/>
            <a:t>tersebut</a:t>
          </a:r>
          <a:r>
            <a:rPr lang="en-US" sz="1600" dirty="0" smtClean="0"/>
            <a:t> </a:t>
          </a:r>
          <a:r>
            <a:rPr lang="en-US" sz="1600" dirty="0" err="1" smtClean="0"/>
            <a:t>dengan</a:t>
          </a:r>
          <a:r>
            <a:rPr lang="en-US" sz="1600" dirty="0" smtClean="0"/>
            <a:t> </a:t>
          </a:r>
          <a:r>
            <a:rPr lang="en-US" sz="1600" dirty="0" err="1" smtClean="0"/>
            <a:t>adanya</a:t>
          </a:r>
          <a:r>
            <a:rPr lang="en-US" sz="1600" dirty="0" smtClean="0"/>
            <a:t> </a:t>
          </a:r>
          <a:r>
            <a:rPr lang="en-US" sz="1600" dirty="0" err="1" smtClean="0"/>
            <a:t>tunggakan</a:t>
          </a:r>
          <a:r>
            <a:rPr lang="en-US" sz="1600" dirty="0" smtClean="0"/>
            <a:t> per </a:t>
          </a:r>
          <a:r>
            <a:rPr lang="en-US" sz="1600" dirty="0" err="1" smtClean="0"/>
            <a:t>siswa</a:t>
          </a:r>
          <a:r>
            <a:rPr lang="en-US" sz="1600" dirty="0" smtClean="0"/>
            <a:t> agar </a:t>
          </a:r>
          <a:r>
            <a:rPr lang="en-US" sz="1600" dirty="0" err="1" smtClean="0"/>
            <a:t>bisa</a:t>
          </a:r>
          <a:r>
            <a:rPr lang="en-US" sz="1600" dirty="0" smtClean="0"/>
            <a:t> </a:t>
          </a:r>
          <a:r>
            <a:rPr lang="en-US" sz="1600" dirty="0" err="1" smtClean="0"/>
            <a:t>mengetahui</a:t>
          </a:r>
          <a:r>
            <a:rPr lang="en-US" sz="1600" dirty="0" smtClean="0"/>
            <a:t> </a:t>
          </a:r>
          <a:r>
            <a:rPr lang="en-US" sz="1600" dirty="0" err="1" smtClean="0"/>
            <a:t>apakah</a:t>
          </a:r>
          <a:r>
            <a:rPr lang="en-US" sz="1600" dirty="0" smtClean="0"/>
            <a:t> </a:t>
          </a:r>
          <a:r>
            <a:rPr lang="en-US" sz="1600" dirty="0" err="1" smtClean="0"/>
            <a:t>siswa</a:t>
          </a:r>
          <a:r>
            <a:rPr lang="en-US" sz="1600" dirty="0" smtClean="0"/>
            <a:t> </a:t>
          </a:r>
          <a:r>
            <a:rPr lang="en-US" sz="1600" dirty="0" err="1" smtClean="0"/>
            <a:t>tersebut</a:t>
          </a:r>
          <a:r>
            <a:rPr lang="en-US" sz="1600" dirty="0" smtClean="0"/>
            <a:t> </a:t>
          </a:r>
          <a:r>
            <a:rPr lang="en-US" sz="1600" dirty="0" err="1" smtClean="0"/>
            <a:t>memiliki</a:t>
          </a:r>
          <a:r>
            <a:rPr lang="en-US" sz="1600" dirty="0" smtClean="0"/>
            <a:t> </a:t>
          </a:r>
          <a:r>
            <a:rPr lang="en-US" sz="1600" dirty="0" err="1" smtClean="0"/>
            <a:t>tunggakan</a:t>
          </a:r>
          <a:r>
            <a:rPr lang="en-US" sz="1600" dirty="0" smtClean="0"/>
            <a:t> </a:t>
          </a:r>
          <a:r>
            <a:rPr lang="en-US" sz="1600" dirty="0" err="1" smtClean="0"/>
            <a:t>pembayaran</a:t>
          </a:r>
          <a:r>
            <a:rPr lang="en-US" sz="1600" dirty="0" smtClean="0"/>
            <a:t> </a:t>
          </a:r>
          <a:r>
            <a:rPr lang="en-US" sz="1600" dirty="0" err="1" smtClean="0"/>
            <a:t>apa</a:t>
          </a:r>
          <a:r>
            <a:rPr lang="en-US" sz="1600" dirty="0" smtClean="0"/>
            <a:t> </a:t>
          </a:r>
          <a:r>
            <a:rPr lang="en-US" sz="1600" dirty="0" err="1" smtClean="0"/>
            <a:t>tidak</a:t>
          </a:r>
          <a:r>
            <a:rPr lang="en-US" sz="1600" dirty="0" smtClean="0"/>
            <a:t>.</a:t>
          </a:r>
          <a:endParaRPr lang="id-ID" sz="1600" dirty="0"/>
        </a:p>
      </dgm:t>
    </dgm:pt>
    <dgm:pt modelId="{2D57632D-44D1-465B-B9AC-4A58779DB3A9}" type="parTrans" cxnId="{DCBA5170-2C15-4FCA-AFC0-B82DD5ABC7D0}">
      <dgm:prSet/>
      <dgm:spPr/>
      <dgm:t>
        <a:bodyPr/>
        <a:lstStyle/>
        <a:p>
          <a:endParaRPr lang="id-ID"/>
        </a:p>
      </dgm:t>
    </dgm:pt>
    <dgm:pt modelId="{44291C0E-BE11-402F-A2ED-19F9D2B3D398}" type="sibTrans" cxnId="{DCBA5170-2C15-4FCA-AFC0-B82DD5ABC7D0}">
      <dgm:prSet/>
      <dgm:spPr/>
      <dgm:t>
        <a:bodyPr/>
        <a:lstStyle/>
        <a:p>
          <a:endParaRPr lang="id-ID"/>
        </a:p>
      </dgm:t>
    </dgm:pt>
    <dgm:pt modelId="{9D822FB4-0D15-4CA7-97F4-585C0592F4C0}">
      <dgm:prSet custT="1"/>
      <dgm:spPr/>
      <dgm:t>
        <a:bodyPr/>
        <a:lstStyle/>
        <a:p>
          <a:r>
            <a:rPr lang="id-ID" sz="1600" dirty="0" smtClean="0"/>
            <a:t>Diharapkan dapat membuat form import database dari excel sehingga tidak perlu membuka localhost/phpmyadmin</a:t>
          </a:r>
          <a:endParaRPr lang="id-ID" sz="1600" dirty="0"/>
        </a:p>
      </dgm:t>
    </dgm:pt>
    <dgm:pt modelId="{8CF4E848-8620-4618-AC04-2DD544F5BDD1}" type="parTrans" cxnId="{555703FA-00AC-4F96-AC15-D3A3AF4C124F}">
      <dgm:prSet/>
      <dgm:spPr/>
    </dgm:pt>
    <dgm:pt modelId="{779EC294-1DA3-49FD-88DA-F1D50A4844FD}" type="sibTrans" cxnId="{555703FA-00AC-4F96-AC15-D3A3AF4C124F}">
      <dgm:prSet/>
      <dgm:spPr/>
    </dgm:pt>
    <dgm:pt modelId="{9C8F1BAE-ECE3-4C29-B4E7-E097D74B49F3}" type="pres">
      <dgm:prSet presAssocID="{D6BC4F29-4A12-42EB-AC70-983F6E74458D}" presName="Name0" presStyleCnt="0">
        <dgm:presLayoutVars>
          <dgm:dir/>
          <dgm:animLvl val="lvl"/>
          <dgm:resizeHandles val="exact"/>
        </dgm:presLayoutVars>
      </dgm:prSet>
      <dgm:spPr/>
      <dgm:t>
        <a:bodyPr/>
        <a:lstStyle/>
        <a:p>
          <a:endParaRPr lang="en-US"/>
        </a:p>
      </dgm:t>
    </dgm:pt>
    <dgm:pt modelId="{3177CB2B-C1F1-4780-9081-A1E7DD0B5A0A}" type="pres">
      <dgm:prSet presAssocID="{1BCAC6FC-9A69-482B-9D34-7D4B23F3C13E}" presName="linNode" presStyleCnt="0"/>
      <dgm:spPr/>
    </dgm:pt>
    <dgm:pt modelId="{495A603A-9D29-4D48-975E-1BD8248451A8}" type="pres">
      <dgm:prSet presAssocID="{1BCAC6FC-9A69-482B-9D34-7D4B23F3C13E}" presName="parentText" presStyleLbl="node1" presStyleIdx="0" presStyleCnt="1" custScaleY="52310">
        <dgm:presLayoutVars>
          <dgm:chMax val="1"/>
          <dgm:bulletEnabled val="1"/>
        </dgm:presLayoutVars>
      </dgm:prSet>
      <dgm:spPr/>
      <dgm:t>
        <a:bodyPr/>
        <a:lstStyle/>
        <a:p>
          <a:endParaRPr lang="en-US"/>
        </a:p>
      </dgm:t>
    </dgm:pt>
    <dgm:pt modelId="{293BB54F-0B66-4A47-A32F-B861E2CD22B4}" type="pres">
      <dgm:prSet presAssocID="{1BCAC6FC-9A69-482B-9D34-7D4B23F3C13E}" presName="descendantText" presStyleLbl="alignAccFollowNode1" presStyleIdx="0" presStyleCnt="1" custScaleX="98316" custScaleY="118938">
        <dgm:presLayoutVars>
          <dgm:bulletEnabled val="1"/>
        </dgm:presLayoutVars>
      </dgm:prSet>
      <dgm:spPr/>
      <dgm:t>
        <a:bodyPr/>
        <a:lstStyle/>
        <a:p>
          <a:endParaRPr lang="en-US"/>
        </a:p>
      </dgm:t>
    </dgm:pt>
  </dgm:ptLst>
  <dgm:cxnLst>
    <dgm:cxn modelId="{87489170-F15C-4F89-B9D6-FEBD408D19C8}" type="presOf" srcId="{9D822FB4-0D15-4CA7-97F4-585C0592F4C0}" destId="{293BB54F-0B66-4A47-A32F-B861E2CD22B4}" srcOrd="0" destOrd="3" presId="urn:microsoft.com/office/officeart/2005/8/layout/vList5"/>
    <dgm:cxn modelId="{EC940E5E-307B-4CEB-B941-802692022A54}" type="presOf" srcId="{801FC608-4E70-4659-8B5A-51C0CCE51FFC}" destId="{293BB54F-0B66-4A47-A32F-B861E2CD22B4}" srcOrd="0" destOrd="1" presId="urn:microsoft.com/office/officeart/2005/8/layout/vList5"/>
    <dgm:cxn modelId="{7D1AB826-A37B-41AF-8F78-066E41CCBF2A}" type="presOf" srcId="{D6BC4F29-4A12-42EB-AC70-983F6E74458D}" destId="{9C8F1BAE-ECE3-4C29-B4E7-E097D74B49F3}" srcOrd="0" destOrd="0" presId="urn:microsoft.com/office/officeart/2005/8/layout/vList5"/>
    <dgm:cxn modelId="{68CE6B49-EE4A-4AF1-869D-BDC6BF82F797}" type="presOf" srcId="{F63CBB46-F321-465B-B386-DBFD60543BAB}" destId="{293BB54F-0B66-4A47-A32F-B861E2CD22B4}" srcOrd="0" destOrd="0" presId="urn:microsoft.com/office/officeart/2005/8/layout/vList5"/>
    <dgm:cxn modelId="{80B4ABA3-B7EF-489C-AC55-DA26E899F49C}" type="presOf" srcId="{1BCAC6FC-9A69-482B-9D34-7D4B23F3C13E}" destId="{495A603A-9D29-4D48-975E-1BD8248451A8}" srcOrd="0" destOrd="0" presId="urn:microsoft.com/office/officeart/2005/8/layout/vList5"/>
    <dgm:cxn modelId="{D6AEE427-5F9C-4055-BCD8-B0ADBEFA45C8}" srcId="{1BCAC6FC-9A69-482B-9D34-7D4B23F3C13E}" destId="{F63CBB46-F321-465B-B386-DBFD60543BAB}" srcOrd="0" destOrd="0" parTransId="{E2BA5326-ECE0-4761-BE50-4649F1817776}" sibTransId="{A145835A-78D9-4B4D-A77A-CE5DE16E03EB}"/>
    <dgm:cxn modelId="{0CD97C6B-EBB7-48F9-8BE7-EACBEEC3D8FA}" srcId="{1BCAC6FC-9A69-482B-9D34-7D4B23F3C13E}" destId="{801FC608-4E70-4659-8B5A-51C0CCE51FFC}" srcOrd="1" destOrd="0" parTransId="{9A746C9E-AE17-4093-9F15-FB62BB7E96E1}" sibTransId="{14D75D30-6A2B-4E7C-B6B5-75853A018EC2}"/>
    <dgm:cxn modelId="{28310DCE-5FDD-4C4C-9A6D-E92BF739563B}" srcId="{D6BC4F29-4A12-42EB-AC70-983F6E74458D}" destId="{1BCAC6FC-9A69-482B-9D34-7D4B23F3C13E}" srcOrd="0" destOrd="0" parTransId="{F7152C04-050E-45E6-A450-C6DD4A8341D8}" sibTransId="{E297E9D9-2C13-462D-996F-A57DCA2A255F}"/>
    <dgm:cxn modelId="{555703FA-00AC-4F96-AC15-D3A3AF4C124F}" srcId="{1BCAC6FC-9A69-482B-9D34-7D4B23F3C13E}" destId="{9D822FB4-0D15-4CA7-97F4-585C0592F4C0}" srcOrd="3" destOrd="0" parTransId="{8CF4E848-8620-4618-AC04-2DD544F5BDD1}" sibTransId="{779EC294-1DA3-49FD-88DA-F1D50A4844FD}"/>
    <dgm:cxn modelId="{4E4E6C9D-B09E-4426-BFDE-2D65B1B87689}" type="presOf" srcId="{2A36726B-0871-42A0-BD5E-C648EB6F68C8}" destId="{293BB54F-0B66-4A47-A32F-B861E2CD22B4}" srcOrd="0" destOrd="2" presId="urn:microsoft.com/office/officeart/2005/8/layout/vList5"/>
    <dgm:cxn modelId="{DCBA5170-2C15-4FCA-AFC0-B82DD5ABC7D0}" srcId="{1BCAC6FC-9A69-482B-9D34-7D4B23F3C13E}" destId="{2A36726B-0871-42A0-BD5E-C648EB6F68C8}" srcOrd="2" destOrd="0" parTransId="{2D57632D-44D1-465B-B9AC-4A58779DB3A9}" sibTransId="{44291C0E-BE11-402F-A2ED-19F9D2B3D398}"/>
    <dgm:cxn modelId="{05274F74-6C45-4803-874C-0DD7A8C97A70}" type="presParOf" srcId="{9C8F1BAE-ECE3-4C29-B4E7-E097D74B49F3}" destId="{3177CB2B-C1F1-4780-9081-A1E7DD0B5A0A}" srcOrd="0" destOrd="0" presId="urn:microsoft.com/office/officeart/2005/8/layout/vList5"/>
    <dgm:cxn modelId="{6A04FE0A-9709-41D5-B167-6FD0ECB93BB8}" type="presParOf" srcId="{3177CB2B-C1F1-4780-9081-A1E7DD0B5A0A}" destId="{495A603A-9D29-4D48-975E-1BD8248451A8}" srcOrd="0" destOrd="0" presId="urn:microsoft.com/office/officeart/2005/8/layout/vList5"/>
    <dgm:cxn modelId="{0AE65E13-B896-4DA9-940A-9A06CE5F5275}" type="presParOf" srcId="{3177CB2B-C1F1-4780-9081-A1E7DD0B5A0A}" destId="{293BB54F-0B66-4A47-A32F-B861E2CD22B4}"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B0F8C-A21F-45B6-AC06-7AEC15EA8B0E}">
      <dsp:nvSpPr>
        <dsp:cNvPr id="0" name=""/>
        <dsp:cNvSpPr/>
      </dsp:nvSpPr>
      <dsp:spPr>
        <a:xfrm rot="5400000">
          <a:off x="4333908" y="-1619265"/>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Mengembangkan</a:t>
          </a:r>
          <a:r>
            <a:rPr lang="en-US" sz="1900" kern="1200" dirty="0" smtClean="0"/>
            <a:t> </a:t>
          </a:r>
          <a:r>
            <a:rPr lang="en-US" sz="1900" kern="1200" dirty="0" err="1" smtClean="0"/>
            <a:t>sistem</a:t>
          </a:r>
          <a:r>
            <a:rPr lang="en-US" sz="1900" kern="1200" dirty="0" smtClean="0"/>
            <a:t> yang </a:t>
          </a:r>
          <a:r>
            <a:rPr lang="en-US" sz="1900" kern="1200" dirty="0" err="1" smtClean="0"/>
            <a:t>sudah</a:t>
          </a:r>
          <a:r>
            <a:rPr lang="en-US" sz="1900" kern="1200" dirty="0" smtClean="0"/>
            <a:t> </a:t>
          </a:r>
          <a:r>
            <a:rPr lang="en-US" sz="1900" kern="1200" dirty="0" err="1" smtClean="0"/>
            <a:t>ada</a:t>
          </a:r>
          <a:endParaRPr lang="en-US" sz="1900" kern="1200" dirty="0"/>
        </a:p>
        <a:p>
          <a:pPr marL="171450" lvl="1" indent="-171450" algn="l" defTabSz="844550">
            <a:lnSpc>
              <a:spcPct val="90000"/>
            </a:lnSpc>
            <a:spcBef>
              <a:spcPct val="0"/>
            </a:spcBef>
            <a:spcAft>
              <a:spcPct val="15000"/>
            </a:spcAft>
            <a:buChar char="••"/>
          </a:pPr>
          <a:r>
            <a:rPr lang="en-US" sz="1900" kern="1200" dirty="0" err="1" smtClean="0"/>
            <a:t>Prosedur</a:t>
          </a:r>
          <a:r>
            <a:rPr lang="en-US" sz="1900" kern="1200" dirty="0" smtClean="0"/>
            <a:t> </a:t>
          </a:r>
          <a:r>
            <a:rPr lang="en-US" sz="1900" kern="1200" dirty="0" err="1" smtClean="0"/>
            <a:t>sistem</a:t>
          </a:r>
          <a:r>
            <a:rPr lang="en-US" sz="1900" kern="1200" dirty="0" smtClean="0"/>
            <a:t> yang </a:t>
          </a:r>
          <a:r>
            <a:rPr lang="en-US" sz="1900" kern="1200" dirty="0" err="1" smtClean="0"/>
            <a:t>sedang</a:t>
          </a:r>
          <a:r>
            <a:rPr lang="en-US" sz="1900" kern="1200" dirty="0" smtClean="0"/>
            <a:t> </a:t>
          </a:r>
          <a:r>
            <a:rPr lang="en-US" sz="1900" kern="1200" dirty="0" err="1" smtClean="0"/>
            <a:t>berjalan</a:t>
          </a:r>
          <a:r>
            <a:rPr lang="en-US" sz="1900" kern="1200" dirty="0" smtClean="0"/>
            <a:t> </a:t>
          </a:r>
          <a:r>
            <a:rPr lang="en-US" sz="1900" kern="1200" dirty="0" err="1" smtClean="0"/>
            <a:t>di</a:t>
          </a:r>
          <a:r>
            <a:rPr lang="en-US" sz="1900" kern="1200" dirty="0" smtClean="0"/>
            <a:t> </a:t>
          </a:r>
          <a:r>
            <a:rPr lang="en-US" sz="1900" kern="1200" dirty="0" err="1" smtClean="0"/>
            <a:t>perusahaan</a:t>
          </a:r>
          <a:endParaRPr lang="en-US" sz="1900" kern="1200" dirty="0"/>
        </a:p>
      </dsp:txBody>
      <dsp:txXfrm rot="-5400000">
        <a:off x="2571768" y="194022"/>
        <a:ext cx="4520885" cy="945456"/>
      </dsp:txXfrm>
    </dsp:sp>
    <dsp:sp modelId="{1758FE69-A84C-4020-BD39-6F31672C0936}">
      <dsp:nvSpPr>
        <dsp:cNvPr id="0" name=""/>
        <dsp:cNvSpPr/>
      </dsp:nvSpPr>
      <dsp:spPr>
        <a:xfrm>
          <a:off x="0" y="0"/>
          <a:ext cx="2571768" cy="1309687"/>
        </a:xfrm>
        <a:prstGeom prst="roundRect">
          <a:avLst/>
        </a:prstGeom>
        <a:gradFill rotWithShape="0">
          <a:gsLst>
            <a:gs pos="0">
              <a:schemeClr val="accent1">
                <a:alpha val="90000"/>
                <a:hueOff val="0"/>
                <a:satOff val="0"/>
                <a:lumOff val="0"/>
                <a:alphaOff val="0"/>
                <a:shade val="47500"/>
                <a:satMod val="137000"/>
              </a:schemeClr>
            </a:gs>
            <a:gs pos="55000">
              <a:schemeClr val="accent1">
                <a:alpha val="90000"/>
                <a:hueOff val="0"/>
                <a:satOff val="0"/>
                <a:lumOff val="0"/>
                <a:alphaOff val="0"/>
                <a:shade val="69000"/>
                <a:satMod val="137000"/>
              </a:schemeClr>
            </a:gs>
            <a:gs pos="100000">
              <a:schemeClr val="accent1">
                <a:alpha val="9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err="1" smtClean="0"/>
            <a:t>Latar</a:t>
          </a:r>
          <a:r>
            <a:rPr lang="en-US" sz="2000" kern="1200" dirty="0" smtClean="0"/>
            <a:t> </a:t>
          </a:r>
          <a:r>
            <a:rPr lang="en-US" sz="2000" kern="1200" dirty="0" err="1" smtClean="0"/>
            <a:t>Belakang</a:t>
          </a:r>
          <a:r>
            <a:rPr lang="en-US" sz="2000" kern="1200" dirty="0" smtClean="0"/>
            <a:t> </a:t>
          </a:r>
          <a:r>
            <a:rPr lang="en-US" sz="2000" kern="1200" dirty="0" err="1" smtClean="0"/>
            <a:t>dan</a:t>
          </a:r>
          <a:r>
            <a:rPr lang="en-US" sz="2000" kern="1200" dirty="0" smtClean="0"/>
            <a:t> </a:t>
          </a:r>
          <a:r>
            <a:rPr lang="en-US" sz="2000" kern="1200" dirty="0" err="1" smtClean="0"/>
            <a:t>Ruang</a:t>
          </a:r>
          <a:r>
            <a:rPr lang="en-US" sz="2000" kern="1200" dirty="0" smtClean="0"/>
            <a:t> </a:t>
          </a:r>
          <a:r>
            <a:rPr lang="en-US" sz="2000" kern="1200" dirty="0" err="1" smtClean="0"/>
            <a:t>Lingkup</a:t>
          </a:r>
          <a:r>
            <a:rPr lang="en-US" sz="2000" kern="1200" dirty="0" smtClean="0"/>
            <a:t> </a:t>
          </a:r>
          <a:r>
            <a:rPr lang="en-US" sz="2000" kern="1200" dirty="0" err="1" smtClean="0"/>
            <a:t>Masalah</a:t>
          </a:r>
          <a:endParaRPr lang="en-US" sz="2000" kern="1200" dirty="0"/>
        </a:p>
      </dsp:txBody>
      <dsp:txXfrm>
        <a:off x="63934" y="63934"/>
        <a:ext cx="2443900" cy="1181819"/>
      </dsp:txXfrm>
    </dsp:sp>
    <dsp:sp modelId="{5728F56D-BC6E-4BC0-B55B-56004CF8B742}">
      <dsp:nvSpPr>
        <dsp:cNvPr id="0" name=""/>
        <dsp:cNvSpPr/>
      </dsp:nvSpPr>
      <dsp:spPr>
        <a:xfrm rot="5400000">
          <a:off x="4333909" y="-254016"/>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Proyek</a:t>
          </a:r>
          <a:r>
            <a:rPr lang="en-US" sz="1900" kern="1200" dirty="0" smtClean="0"/>
            <a:t> </a:t>
          </a:r>
          <a:r>
            <a:rPr lang="en-US" sz="1900" kern="1200" dirty="0" err="1" smtClean="0"/>
            <a:t>Sistem</a:t>
          </a:r>
          <a:r>
            <a:rPr lang="en-US" sz="1900" kern="1200" dirty="0" smtClean="0"/>
            <a:t> </a:t>
          </a:r>
          <a:r>
            <a:rPr lang="en-US" sz="1900" kern="1200" dirty="0" err="1" smtClean="0"/>
            <a:t>Informasi</a:t>
          </a:r>
          <a:endParaRPr lang="en-US" sz="1900" kern="1200" dirty="0"/>
        </a:p>
        <a:p>
          <a:pPr marL="171450" lvl="1" indent="-171450" algn="l" defTabSz="844550">
            <a:lnSpc>
              <a:spcPct val="90000"/>
            </a:lnSpc>
            <a:spcBef>
              <a:spcPct val="0"/>
            </a:spcBef>
            <a:spcAft>
              <a:spcPct val="15000"/>
            </a:spcAft>
            <a:buChar char="••"/>
          </a:pPr>
          <a:r>
            <a:rPr lang="en-US" sz="1900" kern="1200" dirty="0" err="1" smtClean="0"/>
            <a:t>Syarat</a:t>
          </a:r>
          <a:r>
            <a:rPr lang="en-US" sz="1900" kern="1200" dirty="0" smtClean="0"/>
            <a:t> </a:t>
          </a:r>
          <a:r>
            <a:rPr lang="en-US" sz="1900" kern="1200" dirty="0" err="1" smtClean="0"/>
            <a:t>kelulusan</a:t>
          </a:r>
          <a:r>
            <a:rPr lang="en-US" sz="1900" kern="1200" dirty="0" smtClean="0"/>
            <a:t> – D3 AMIK BSI</a:t>
          </a:r>
          <a:endParaRPr lang="en-US" sz="1900" kern="1200" dirty="0"/>
        </a:p>
      </dsp:txBody>
      <dsp:txXfrm rot="-5400000">
        <a:off x="2571769" y="1559271"/>
        <a:ext cx="4520885" cy="945456"/>
      </dsp:txXfrm>
    </dsp:sp>
    <dsp:sp modelId="{BE723A21-1F01-4407-886B-38F7F471A423}">
      <dsp:nvSpPr>
        <dsp:cNvPr id="0" name=""/>
        <dsp:cNvSpPr/>
      </dsp:nvSpPr>
      <dsp:spPr>
        <a:xfrm>
          <a:off x="0" y="1357327"/>
          <a:ext cx="2571768" cy="1309687"/>
        </a:xfrm>
        <a:prstGeom prst="roundRect">
          <a:avLst/>
        </a:prstGeom>
        <a:gradFill rotWithShape="0">
          <a:gsLst>
            <a:gs pos="0">
              <a:schemeClr val="accent1">
                <a:alpha val="90000"/>
                <a:hueOff val="0"/>
                <a:satOff val="0"/>
                <a:lumOff val="0"/>
                <a:alphaOff val="-20000"/>
                <a:shade val="47500"/>
                <a:satMod val="137000"/>
              </a:schemeClr>
            </a:gs>
            <a:gs pos="55000">
              <a:schemeClr val="accent1">
                <a:alpha val="90000"/>
                <a:hueOff val="0"/>
                <a:satOff val="0"/>
                <a:lumOff val="0"/>
                <a:alphaOff val="-20000"/>
                <a:shade val="69000"/>
                <a:satMod val="137000"/>
              </a:schemeClr>
            </a:gs>
            <a:gs pos="100000">
              <a:schemeClr val="accent1">
                <a:alpha val="90000"/>
                <a:hueOff val="0"/>
                <a:satOff val="0"/>
                <a:lumOff val="0"/>
                <a:alphaOff val="-2000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Maksud dan tujuan</a:t>
          </a:r>
          <a:endParaRPr lang="en-US" sz="2400" kern="1200" dirty="0"/>
        </a:p>
      </dsp:txBody>
      <dsp:txXfrm>
        <a:off x="63934" y="1421261"/>
        <a:ext cx="2443900" cy="1181819"/>
      </dsp:txXfrm>
    </dsp:sp>
    <dsp:sp modelId="{48CF0665-460C-466A-8E71-A4BFC035E18C}">
      <dsp:nvSpPr>
        <dsp:cNvPr id="0" name=""/>
        <dsp:cNvSpPr/>
      </dsp:nvSpPr>
      <dsp:spPr>
        <a:xfrm rot="5400000">
          <a:off x="4333909" y="1121155"/>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Metode</a:t>
          </a:r>
          <a:r>
            <a:rPr lang="en-US" sz="1900" kern="1200" dirty="0" smtClean="0"/>
            <a:t> </a:t>
          </a:r>
          <a:r>
            <a:rPr lang="en-US" sz="1900" kern="1200" dirty="0" err="1" smtClean="0"/>
            <a:t>Pengembangan</a:t>
          </a:r>
          <a:r>
            <a:rPr lang="en-US" sz="1900" kern="1200" dirty="0" smtClean="0"/>
            <a:t> </a:t>
          </a:r>
          <a:r>
            <a:rPr lang="en-US" sz="1900" kern="1200" dirty="0" err="1" smtClean="0"/>
            <a:t>Perangkat</a:t>
          </a:r>
          <a:r>
            <a:rPr lang="en-US" sz="1900" kern="1200" dirty="0" smtClean="0"/>
            <a:t> </a:t>
          </a:r>
          <a:r>
            <a:rPr lang="en-US" sz="1900" kern="1200" dirty="0" err="1" smtClean="0"/>
            <a:t>Lunak</a:t>
          </a:r>
          <a:r>
            <a:rPr lang="en-US" sz="1900" kern="1200" dirty="0" smtClean="0"/>
            <a:t> – Waterfall </a:t>
          </a:r>
          <a:endParaRPr lang="en-US" sz="1900" kern="1200" dirty="0"/>
        </a:p>
        <a:p>
          <a:pPr marL="171450" lvl="1" indent="-171450" algn="l" defTabSz="844550">
            <a:lnSpc>
              <a:spcPct val="90000"/>
            </a:lnSpc>
            <a:spcBef>
              <a:spcPct val="0"/>
            </a:spcBef>
            <a:spcAft>
              <a:spcPct val="15000"/>
            </a:spcAft>
            <a:buChar char="••"/>
          </a:pPr>
          <a:r>
            <a:rPr lang="en-US" sz="1900" kern="1200" dirty="0" err="1" smtClean="0"/>
            <a:t>Teknik</a:t>
          </a:r>
          <a:r>
            <a:rPr lang="en-US" sz="1900" kern="1200" dirty="0" smtClean="0"/>
            <a:t> </a:t>
          </a:r>
          <a:r>
            <a:rPr lang="en-US" sz="1900" kern="1200" dirty="0" err="1" smtClean="0"/>
            <a:t>Pengumpulan</a:t>
          </a:r>
          <a:r>
            <a:rPr lang="en-US" sz="1900" kern="1200" dirty="0" smtClean="0"/>
            <a:t> Data</a:t>
          </a:r>
          <a:endParaRPr lang="en-US" sz="1900" kern="1200" dirty="0"/>
        </a:p>
      </dsp:txBody>
      <dsp:txXfrm rot="-5400000">
        <a:off x="2571769" y="2934443"/>
        <a:ext cx="4520885" cy="945456"/>
      </dsp:txXfrm>
    </dsp:sp>
    <dsp:sp modelId="{CC047BA0-36F0-45DF-AD98-A4DAE4C19D5C}">
      <dsp:nvSpPr>
        <dsp:cNvPr id="0" name=""/>
        <dsp:cNvSpPr/>
      </dsp:nvSpPr>
      <dsp:spPr>
        <a:xfrm>
          <a:off x="27843" y="2754312"/>
          <a:ext cx="2571768" cy="1309687"/>
        </a:xfrm>
        <a:prstGeom prst="roundRect">
          <a:avLst/>
        </a:prstGeom>
        <a:gradFill rotWithShape="0">
          <a:gsLst>
            <a:gs pos="0">
              <a:schemeClr val="accent1">
                <a:alpha val="90000"/>
                <a:hueOff val="0"/>
                <a:satOff val="0"/>
                <a:lumOff val="0"/>
                <a:alphaOff val="-40000"/>
                <a:shade val="47500"/>
                <a:satMod val="137000"/>
              </a:schemeClr>
            </a:gs>
            <a:gs pos="55000">
              <a:schemeClr val="accent1">
                <a:alpha val="90000"/>
                <a:hueOff val="0"/>
                <a:satOff val="0"/>
                <a:lumOff val="0"/>
                <a:alphaOff val="-40000"/>
                <a:shade val="69000"/>
                <a:satMod val="137000"/>
              </a:schemeClr>
            </a:gs>
            <a:gs pos="100000">
              <a:schemeClr val="accent1">
                <a:alpha val="90000"/>
                <a:hueOff val="0"/>
                <a:satOff val="0"/>
                <a:lumOff val="0"/>
                <a:alphaOff val="-4000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Metode Penelitian</a:t>
          </a:r>
          <a:endParaRPr lang="en-US" sz="2400" kern="1200" dirty="0"/>
        </a:p>
      </dsp:txBody>
      <dsp:txXfrm>
        <a:off x="91777" y="2818246"/>
        <a:ext cx="2443900"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545D3-5AC3-49D8-BF62-BDDEF606774A}">
      <dsp:nvSpPr>
        <dsp:cNvPr id="0" name=""/>
        <dsp:cNvSpPr/>
      </dsp:nvSpPr>
      <dsp:spPr>
        <a:xfrm>
          <a:off x="1721423" y="230661"/>
          <a:ext cx="2012908" cy="1006061"/>
        </a:xfrm>
        <a:prstGeom prst="roundRect">
          <a:avLst>
            <a:gd name="adj" fmla="val 10000"/>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Hardware</a:t>
          </a:r>
          <a:endParaRPr lang="en-US" sz="3500" kern="1200" dirty="0"/>
        </a:p>
      </dsp:txBody>
      <dsp:txXfrm>
        <a:off x="1750890" y="260128"/>
        <a:ext cx="1953974" cy="947127"/>
      </dsp:txXfrm>
    </dsp:sp>
    <dsp:sp modelId="{74A077CC-5FF1-4187-9848-AA979D968652}">
      <dsp:nvSpPr>
        <dsp:cNvPr id="0" name=""/>
        <dsp:cNvSpPr/>
      </dsp:nvSpPr>
      <dsp:spPr>
        <a:xfrm>
          <a:off x="1922714" y="1236723"/>
          <a:ext cx="1128952" cy="1542896"/>
        </a:xfrm>
        <a:custGeom>
          <a:avLst/>
          <a:gdLst/>
          <a:ahLst/>
          <a:cxnLst/>
          <a:rect l="0" t="0" r="0" b="0"/>
          <a:pathLst>
            <a:path>
              <a:moveTo>
                <a:pt x="0" y="0"/>
              </a:moveTo>
              <a:lnTo>
                <a:pt x="0" y="1542896"/>
              </a:lnTo>
              <a:lnTo>
                <a:pt x="1128952" y="1542896"/>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9CF243-AFD4-40B4-9C2B-AA824B355560}">
      <dsp:nvSpPr>
        <dsp:cNvPr id="0" name=""/>
        <dsp:cNvSpPr/>
      </dsp:nvSpPr>
      <dsp:spPr>
        <a:xfrm>
          <a:off x="3051667" y="1552103"/>
          <a:ext cx="2697614" cy="2455032"/>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100000"/>
            </a:lnSpc>
            <a:spcBef>
              <a:spcPct val="0"/>
            </a:spcBef>
            <a:spcAft>
              <a:spcPts val="0"/>
            </a:spcAft>
          </a:pPr>
          <a:r>
            <a:rPr lang="en-US" sz="1600" i="1" kern="1200" dirty="0" smtClean="0"/>
            <a:t>CPU</a:t>
          </a:r>
          <a:endParaRPr lang="id-ID" sz="1600" kern="1200" dirty="0" smtClean="0"/>
        </a:p>
        <a:p>
          <a:pPr lvl="0" algn="l" defTabSz="711200">
            <a:lnSpc>
              <a:spcPct val="100000"/>
            </a:lnSpc>
            <a:spcBef>
              <a:spcPct val="0"/>
            </a:spcBef>
            <a:spcAft>
              <a:spcPts val="0"/>
            </a:spcAft>
          </a:pPr>
          <a:r>
            <a:rPr lang="en-US" sz="1600" i="1" kern="1200" dirty="0" smtClean="0"/>
            <a:t>Processor </a:t>
          </a:r>
          <a:r>
            <a:rPr lang="id-ID" sz="1600" i="1" kern="1200" dirty="0" smtClean="0"/>
            <a:t>Intel</a:t>
          </a:r>
          <a:r>
            <a:rPr lang="en-US" sz="1600" i="1" kern="1200" dirty="0" smtClean="0"/>
            <a:t> Core </a:t>
          </a:r>
          <a:r>
            <a:rPr lang="id-ID" sz="1600" i="1" kern="1200" dirty="0" smtClean="0"/>
            <a:t>i3 370M</a:t>
          </a:r>
          <a:endParaRPr lang="id-ID" sz="1600" kern="1200" dirty="0" smtClean="0"/>
        </a:p>
        <a:p>
          <a:pPr lvl="0" algn="l" defTabSz="711200">
            <a:lnSpc>
              <a:spcPct val="100000"/>
            </a:lnSpc>
            <a:spcBef>
              <a:spcPct val="0"/>
            </a:spcBef>
            <a:spcAft>
              <a:spcPts val="0"/>
            </a:spcAft>
          </a:pPr>
          <a:r>
            <a:rPr lang="en-US" sz="1600" i="1" kern="1200" dirty="0" smtClean="0"/>
            <a:t>RAM</a:t>
          </a:r>
          <a:r>
            <a:rPr lang="id-ID" sz="1600" i="1" kern="1200" dirty="0" smtClean="0"/>
            <a:t> 2</a:t>
          </a:r>
          <a:r>
            <a:rPr lang="en-US" sz="1600" i="1" kern="1200" dirty="0" smtClean="0"/>
            <a:t> GB</a:t>
          </a:r>
          <a:endParaRPr lang="id-ID" sz="1600" kern="1200" dirty="0" smtClean="0"/>
        </a:p>
        <a:p>
          <a:pPr lvl="0" algn="l" defTabSz="711200">
            <a:lnSpc>
              <a:spcPct val="100000"/>
            </a:lnSpc>
            <a:spcBef>
              <a:spcPct val="0"/>
            </a:spcBef>
            <a:spcAft>
              <a:spcPts val="0"/>
            </a:spcAft>
          </a:pPr>
          <a:r>
            <a:rPr lang="en-US" sz="1600" i="1" kern="1200" dirty="0" smtClean="0"/>
            <a:t>Hard Disk </a:t>
          </a:r>
          <a:r>
            <a:rPr lang="id-ID" sz="1600" i="1" kern="1200" dirty="0" smtClean="0"/>
            <a:t>500</a:t>
          </a:r>
          <a:r>
            <a:rPr lang="en-US" sz="1600" i="1" kern="1200" dirty="0" smtClean="0"/>
            <a:t>GB</a:t>
          </a:r>
          <a:endParaRPr lang="id-ID" sz="1600" kern="1200" dirty="0" smtClean="0"/>
        </a:p>
        <a:p>
          <a:pPr lvl="0" algn="l" defTabSz="711200">
            <a:lnSpc>
              <a:spcPct val="100000"/>
            </a:lnSpc>
            <a:spcBef>
              <a:spcPct val="0"/>
            </a:spcBef>
            <a:spcAft>
              <a:spcPts val="0"/>
            </a:spcAft>
          </a:pPr>
          <a:r>
            <a:rPr lang="id-ID" sz="1600" i="1" kern="1200" dirty="0" smtClean="0"/>
            <a:t>Mouse</a:t>
          </a:r>
          <a:endParaRPr lang="id-ID" sz="1600" kern="1200" dirty="0" smtClean="0"/>
        </a:p>
        <a:p>
          <a:pPr lvl="0" algn="l" defTabSz="711200">
            <a:lnSpc>
              <a:spcPct val="100000"/>
            </a:lnSpc>
            <a:spcBef>
              <a:spcPct val="0"/>
            </a:spcBef>
            <a:spcAft>
              <a:spcPts val="0"/>
            </a:spcAft>
          </a:pPr>
          <a:r>
            <a:rPr lang="en-US" sz="1600" i="1" kern="1200" dirty="0" smtClean="0"/>
            <a:t>Keyboard</a:t>
          </a:r>
          <a:endParaRPr lang="id-ID" sz="1600" kern="1200" dirty="0" smtClean="0"/>
        </a:p>
        <a:p>
          <a:pPr lvl="0" algn="l" defTabSz="711200">
            <a:lnSpc>
              <a:spcPct val="100000"/>
            </a:lnSpc>
            <a:spcBef>
              <a:spcPct val="0"/>
            </a:spcBef>
            <a:spcAft>
              <a:spcPts val="0"/>
            </a:spcAft>
          </a:pPr>
          <a:r>
            <a:rPr lang="en-US" sz="1600" i="1" kern="1200" dirty="0" smtClean="0"/>
            <a:t>Monitor</a:t>
          </a:r>
          <a:r>
            <a:rPr lang="en-US" sz="1600" kern="1200" dirty="0" smtClean="0"/>
            <a:t> </a:t>
          </a:r>
          <a:r>
            <a:rPr lang="en-US" sz="1600" kern="1200" dirty="0" err="1" smtClean="0"/>
            <a:t>resolusi</a:t>
          </a:r>
          <a:r>
            <a:rPr lang="en-US" sz="1600" kern="1200" dirty="0" smtClean="0"/>
            <a:t> </a:t>
          </a:r>
          <a:r>
            <a:rPr lang="en-US" sz="1600" kern="1200" dirty="0" err="1" smtClean="0"/>
            <a:t>layar</a:t>
          </a:r>
          <a:r>
            <a:rPr lang="en-US" sz="1600" kern="1200" dirty="0" smtClean="0"/>
            <a:t> minimum 1</a:t>
          </a:r>
          <a:r>
            <a:rPr lang="id-ID" sz="1600" kern="1200" dirty="0" smtClean="0"/>
            <a:t>280</a:t>
          </a:r>
          <a:r>
            <a:rPr lang="en-US" sz="1600" kern="1200" dirty="0" smtClean="0"/>
            <a:t>x</a:t>
          </a:r>
          <a:r>
            <a:rPr lang="id-ID" sz="1600" kern="1200" dirty="0" smtClean="0"/>
            <a:t>800</a:t>
          </a:r>
          <a:endParaRPr lang="en-US" sz="1400" kern="1200" dirty="0"/>
        </a:p>
      </dsp:txBody>
      <dsp:txXfrm>
        <a:off x="3123572" y="1624008"/>
        <a:ext cx="2553804" cy="2311222"/>
      </dsp:txXfrm>
    </dsp:sp>
    <dsp:sp modelId="{11D5233A-CC46-41DC-8B2E-9A6F6C5A17EB}">
      <dsp:nvSpPr>
        <dsp:cNvPr id="0" name=""/>
        <dsp:cNvSpPr/>
      </dsp:nvSpPr>
      <dsp:spPr>
        <a:xfrm>
          <a:off x="5795507" y="203699"/>
          <a:ext cx="2012123" cy="1006061"/>
        </a:xfrm>
        <a:prstGeom prst="roundRect">
          <a:avLst>
            <a:gd name="adj" fmla="val 10000"/>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Software</a:t>
          </a:r>
          <a:endParaRPr lang="en-US" sz="3500" kern="1200" dirty="0"/>
        </a:p>
      </dsp:txBody>
      <dsp:txXfrm>
        <a:off x="5824974" y="233166"/>
        <a:ext cx="1953189" cy="947127"/>
      </dsp:txXfrm>
    </dsp:sp>
    <dsp:sp modelId="{375BA4B0-DF9D-455A-AA30-9E7B43536F07}">
      <dsp:nvSpPr>
        <dsp:cNvPr id="0" name=""/>
        <dsp:cNvSpPr/>
      </dsp:nvSpPr>
      <dsp:spPr>
        <a:xfrm>
          <a:off x="5996720" y="1209761"/>
          <a:ext cx="405567" cy="1256239"/>
        </a:xfrm>
        <a:custGeom>
          <a:avLst/>
          <a:gdLst/>
          <a:ahLst/>
          <a:cxnLst/>
          <a:rect l="0" t="0" r="0" b="0"/>
          <a:pathLst>
            <a:path>
              <a:moveTo>
                <a:pt x="0" y="0"/>
              </a:moveTo>
              <a:lnTo>
                <a:pt x="0" y="1256239"/>
              </a:lnTo>
              <a:lnTo>
                <a:pt x="405567" y="1256239"/>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118CAC-44E2-45B9-A832-5DE1C548DA3C}">
      <dsp:nvSpPr>
        <dsp:cNvPr id="0" name=""/>
        <dsp:cNvSpPr/>
      </dsp:nvSpPr>
      <dsp:spPr>
        <a:xfrm>
          <a:off x="6402287" y="1349845"/>
          <a:ext cx="2942352" cy="2232310"/>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kern="1200" dirty="0" smtClean="0"/>
            <a:t>Server</a:t>
          </a:r>
        </a:p>
        <a:p>
          <a:pPr lvl="0" algn="l" defTabSz="711200">
            <a:lnSpc>
              <a:spcPct val="90000"/>
            </a:lnSpc>
            <a:spcBef>
              <a:spcPct val="0"/>
            </a:spcBef>
            <a:spcAft>
              <a:spcPct val="35000"/>
            </a:spcAft>
          </a:pPr>
          <a:r>
            <a:rPr lang="id-ID" sz="1600" kern="1200" dirty="0" smtClean="0"/>
            <a:t>1. </a:t>
          </a:r>
          <a:r>
            <a:rPr lang="en-US" sz="1600" kern="1200" dirty="0" err="1" smtClean="0"/>
            <a:t>Aplikasi</a:t>
          </a:r>
          <a:r>
            <a:rPr lang="en-US" sz="1600" kern="1200" dirty="0" smtClean="0"/>
            <a:t> </a:t>
          </a:r>
          <a:r>
            <a:rPr lang="en-US" sz="1600" i="1" kern="1200" dirty="0" smtClean="0"/>
            <a:t>Apache Server v</a:t>
          </a:r>
          <a:r>
            <a:rPr lang="id-ID" sz="1600" i="1" kern="1200" dirty="0" smtClean="0"/>
            <a:t>3</a:t>
          </a:r>
          <a:endParaRPr lang="id-ID" sz="1600" kern="1200" dirty="0" smtClean="0"/>
        </a:p>
        <a:p>
          <a:pPr lvl="0" algn="l" defTabSz="711200">
            <a:lnSpc>
              <a:spcPct val="90000"/>
            </a:lnSpc>
            <a:spcBef>
              <a:spcPct val="0"/>
            </a:spcBef>
            <a:spcAft>
              <a:spcPct val="35000"/>
            </a:spcAft>
          </a:pPr>
          <a:r>
            <a:rPr lang="id-ID" sz="1600" kern="1200" dirty="0" smtClean="0"/>
            <a:t>2. </a:t>
          </a:r>
          <a:r>
            <a:rPr lang="en-US" sz="1600" kern="1200" dirty="0" err="1" smtClean="0"/>
            <a:t>Aplikasi</a:t>
          </a:r>
          <a:r>
            <a:rPr lang="en-US" sz="1600" kern="1200" dirty="0" smtClean="0"/>
            <a:t> </a:t>
          </a:r>
          <a:r>
            <a:rPr lang="en-US" sz="1600" i="1" kern="1200" dirty="0" smtClean="0"/>
            <a:t>PHP Server v5</a:t>
          </a:r>
          <a:endParaRPr lang="id-ID" sz="1600" kern="1200" dirty="0" smtClean="0"/>
        </a:p>
        <a:p>
          <a:pPr lvl="0" algn="l" defTabSz="711200">
            <a:lnSpc>
              <a:spcPct val="90000"/>
            </a:lnSpc>
            <a:spcBef>
              <a:spcPct val="0"/>
            </a:spcBef>
            <a:spcAft>
              <a:spcPct val="35000"/>
            </a:spcAft>
          </a:pPr>
          <a:r>
            <a:rPr lang="id-ID" sz="1600" kern="1200" dirty="0" smtClean="0"/>
            <a:t>3. </a:t>
          </a:r>
          <a:r>
            <a:rPr lang="en-US" sz="1600" kern="1200" dirty="0" err="1" smtClean="0"/>
            <a:t>Aplikasi</a:t>
          </a:r>
          <a:r>
            <a:rPr lang="en-US" sz="1600" kern="1200" dirty="0" smtClean="0"/>
            <a:t> </a:t>
          </a:r>
          <a:r>
            <a:rPr lang="en-US" sz="1600" i="1" kern="1200" dirty="0" smtClean="0"/>
            <a:t>MySQL Server v</a:t>
          </a:r>
          <a:r>
            <a:rPr lang="id-ID" sz="1600" i="1" kern="1200" dirty="0" smtClean="0"/>
            <a:t>3</a:t>
          </a:r>
          <a:endParaRPr lang="id-ID" sz="1600" kern="1200" dirty="0" smtClean="0"/>
        </a:p>
        <a:p>
          <a:pPr lvl="0" algn="l" defTabSz="711200">
            <a:lnSpc>
              <a:spcPct val="90000"/>
            </a:lnSpc>
            <a:spcBef>
              <a:spcPct val="0"/>
            </a:spcBef>
            <a:spcAft>
              <a:spcPct val="35000"/>
            </a:spcAft>
          </a:pPr>
          <a:r>
            <a:rPr lang="id-ID" sz="1600" kern="1200" dirty="0" smtClean="0"/>
            <a:t>4. </a:t>
          </a:r>
          <a:r>
            <a:rPr lang="en-US" sz="1600" kern="1200" dirty="0" err="1" smtClean="0"/>
            <a:t>Aplikasi</a:t>
          </a:r>
          <a:r>
            <a:rPr lang="en-US" sz="1600" kern="1200" dirty="0" smtClean="0"/>
            <a:t> </a:t>
          </a:r>
          <a:r>
            <a:rPr lang="en-US" sz="1600" i="1" kern="1200" dirty="0" err="1" smtClean="0"/>
            <a:t>phpMyAdmin</a:t>
          </a:r>
          <a:r>
            <a:rPr lang="en-US" sz="1600" i="1" kern="1200" dirty="0" smtClean="0"/>
            <a:t> v</a:t>
          </a:r>
          <a:r>
            <a:rPr lang="id-ID" sz="1600" i="1" kern="1200" dirty="0" smtClean="0"/>
            <a:t>4</a:t>
          </a:r>
          <a:endParaRPr lang="id-ID" sz="1600" kern="1200" dirty="0" smtClean="0"/>
        </a:p>
        <a:p>
          <a:pPr lvl="0" algn="l" defTabSz="711200">
            <a:lnSpc>
              <a:spcPct val="90000"/>
            </a:lnSpc>
            <a:spcBef>
              <a:spcPct val="0"/>
            </a:spcBef>
            <a:spcAft>
              <a:spcPct val="35000"/>
            </a:spcAft>
          </a:pPr>
          <a:r>
            <a:rPr lang="id-ID" sz="1600" i="1" kern="1200" dirty="0" smtClean="0"/>
            <a:t>5. Sublime Text</a:t>
          </a:r>
          <a:endParaRPr lang="en-US" sz="1300" kern="1200" dirty="0" smtClean="0"/>
        </a:p>
      </dsp:txBody>
      <dsp:txXfrm>
        <a:off x="6467669" y="1415227"/>
        <a:ext cx="2811588" cy="2101546"/>
      </dsp:txXfrm>
    </dsp:sp>
    <dsp:sp modelId="{6AED5131-9919-4CDC-9677-B079958F996A}">
      <dsp:nvSpPr>
        <dsp:cNvPr id="0" name=""/>
        <dsp:cNvSpPr/>
      </dsp:nvSpPr>
      <dsp:spPr>
        <a:xfrm>
          <a:off x="5996720" y="1209761"/>
          <a:ext cx="405567" cy="3142892"/>
        </a:xfrm>
        <a:custGeom>
          <a:avLst/>
          <a:gdLst/>
          <a:ahLst/>
          <a:cxnLst/>
          <a:rect l="0" t="0" r="0" b="0"/>
          <a:pathLst>
            <a:path>
              <a:moveTo>
                <a:pt x="0" y="0"/>
              </a:moveTo>
              <a:lnTo>
                <a:pt x="0" y="3142892"/>
              </a:lnTo>
              <a:lnTo>
                <a:pt x="405567" y="3142892"/>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AB776A-3661-44DE-9690-A243E50711CA}">
      <dsp:nvSpPr>
        <dsp:cNvPr id="0" name=""/>
        <dsp:cNvSpPr/>
      </dsp:nvSpPr>
      <dsp:spPr>
        <a:xfrm>
          <a:off x="6402287" y="3709543"/>
          <a:ext cx="2807508" cy="1286219"/>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kern="1200" dirty="0" smtClean="0"/>
            <a:t>Client</a:t>
          </a:r>
        </a:p>
        <a:p>
          <a:pPr lvl="0" algn="l" defTabSz="711200">
            <a:lnSpc>
              <a:spcPct val="90000"/>
            </a:lnSpc>
            <a:spcBef>
              <a:spcPct val="0"/>
            </a:spcBef>
            <a:spcAft>
              <a:spcPct val="35000"/>
            </a:spcAft>
          </a:pPr>
          <a:r>
            <a:rPr lang="en-US" sz="1600" kern="1200" dirty="0" smtClean="0"/>
            <a:t>1. </a:t>
          </a:r>
          <a:r>
            <a:rPr lang="en-US" sz="1600" i="1" kern="1200" dirty="0" smtClean="0"/>
            <a:t>Microsoft Windows</a:t>
          </a:r>
          <a:r>
            <a:rPr lang="en-US" sz="1600" kern="1200" dirty="0" smtClean="0"/>
            <a:t>.</a:t>
          </a:r>
          <a:endParaRPr lang="id-ID" sz="1600" kern="1200" dirty="0" smtClean="0"/>
        </a:p>
        <a:p>
          <a:pPr lvl="0" algn="l" defTabSz="711200">
            <a:lnSpc>
              <a:spcPct val="90000"/>
            </a:lnSpc>
            <a:spcBef>
              <a:spcPct val="0"/>
            </a:spcBef>
            <a:spcAft>
              <a:spcPct val="35000"/>
            </a:spcAft>
          </a:pPr>
          <a:r>
            <a:rPr lang="id-ID" sz="1600" kern="1200" dirty="0" smtClean="0"/>
            <a:t>2.</a:t>
          </a:r>
          <a:r>
            <a:rPr lang="en-US" sz="1600" kern="1200" dirty="0" smtClean="0"/>
            <a:t> </a:t>
          </a:r>
          <a:r>
            <a:rPr lang="en-US" sz="1600" i="1" kern="1200" dirty="0" smtClean="0"/>
            <a:t>Mozilla Firefox</a:t>
          </a:r>
          <a:endParaRPr lang="id-ID" sz="1600" i="1" kern="1200" dirty="0" smtClean="0"/>
        </a:p>
        <a:p>
          <a:pPr lvl="0" algn="l" defTabSz="711200">
            <a:lnSpc>
              <a:spcPct val="90000"/>
            </a:lnSpc>
            <a:spcBef>
              <a:spcPct val="0"/>
            </a:spcBef>
            <a:spcAft>
              <a:spcPct val="35000"/>
            </a:spcAft>
          </a:pPr>
          <a:r>
            <a:rPr lang="id-ID" sz="1600" i="1" kern="1200" dirty="0" smtClean="0"/>
            <a:t>3.</a:t>
          </a:r>
          <a:r>
            <a:rPr lang="en-US" sz="1600" i="1" kern="1200" dirty="0" smtClean="0"/>
            <a:t>Google Chrome.</a:t>
          </a:r>
          <a:endParaRPr lang="en-US" sz="1600" kern="1200" dirty="0"/>
        </a:p>
      </dsp:txBody>
      <dsp:txXfrm>
        <a:off x="6439959" y="3747215"/>
        <a:ext cx="2732164" cy="1210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A87FF-4DB5-4109-92DC-11FAE678891C}">
      <dsp:nvSpPr>
        <dsp:cNvPr id="0" name=""/>
        <dsp:cNvSpPr/>
      </dsp:nvSpPr>
      <dsp:spPr>
        <a:xfrm rot="5400000">
          <a:off x="2817526" y="-219051"/>
          <a:ext cx="4175133" cy="4613242"/>
        </a:xfrm>
        <a:prstGeom prst="round2SameRect">
          <a:avLst/>
        </a:prstGeom>
        <a:solidFill>
          <a:schemeClr val="accent3">
            <a:alpha val="90000"/>
            <a:tint val="40000"/>
            <a:hueOff val="0"/>
            <a:satOff val="0"/>
            <a:lumOff val="0"/>
            <a:alphaOff val="0"/>
          </a:schemeClr>
        </a:solidFill>
        <a:ln w="635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Sistem</a:t>
          </a:r>
          <a:r>
            <a:rPr lang="en-US" sz="1200" kern="1200" dirty="0" smtClean="0"/>
            <a:t> </a:t>
          </a:r>
          <a:r>
            <a:rPr lang="en-US" sz="1200" kern="1200" dirty="0" err="1" smtClean="0"/>
            <a:t>Pembayaran</a:t>
          </a:r>
          <a:r>
            <a:rPr lang="en-US" sz="1200" kern="1200" dirty="0" smtClean="0"/>
            <a:t> SPP </a:t>
          </a:r>
          <a:r>
            <a:rPr lang="en-US" sz="1200" kern="1200" dirty="0" err="1" smtClean="0"/>
            <a:t>Sekolah</a:t>
          </a:r>
          <a:r>
            <a:rPr lang="en-US" sz="1200" kern="1200" dirty="0" smtClean="0"/>
            <a:t> yang kami </a:t>
          </a:r>
          <a:r>
            <a:rPr lang="en-US" sz="1200" kern="1200" dirty="0" err="1" smtClean="0"/>
            <a:t>buat</a:t>
          </a:r>
          <a:r>
            <a:rPr lang="en-US" sz="1200" kern="1200" dirty="0" smtClean="0"/>
            <a:t> </a:t>
          </a:r>
          <a:r>
            <a:rPr lang="en-US" sz="1200" kern="1200" dirty="0" err="1" smtClean="0"/>
            <a:t>ini</a:t>
          </a:r>
          <a:r>
            <a:rPr lang="en-US" sz="1200" kern="1200" dirty="0" smtClean="0"/>
            <a:t> </a:t>
          </a:r>
          <a:r>
            <a:rPr lang="en-US" sz="1200" kern="1200" dirty="0" err="1" smtClean="0"/>
            <a:t>bisa</a:t>
          </a:r>
          <a:r>
            <a:rPr lang="en-US" sz="1200" kern="1200" dirty="0" smtClean="0"/>
            <a:t> </a:t>
          </a:r>
          <a:r>
            <a:rPr lang="en-US" sz="1200" kern="1200" dirty="0" err="1" smtClean="0"/>
            <a:t>membantu</a:t>
          </a:r>
          <a:r>
            <a:rPr lang="en-US" sz="1200" kern="1200" dirty="0" smtClean="0"/>
            <a:t> </a:t>
          </a:r>
          <a:r>
            <a:rPr lang="en-US" sz="1200" kern="1200" dirty="0" err="1" smtClean="0"/>
            <a:t>kepada</a:t>
          </a:r>
          <a:r>
            <a:rPr lang="en-US" sz="1200" kern="1200" dirty="0" smtClean="0"/>
            <a:t> </a:t>
          </a:r>
          <a:r>
            <a:rPr lang="en-US" sz="1200" kern="1200" dirty="0" err="1" smtClean="0"/>
            <a:t>pihak</a:t>
          </a:r>
          <a:r>
            <a:rPr lang="en-US" sz="1200" kern="1200" dirty="0" smtClean="0"/>
            <a:t> </a:t>
          </a:r>
          <a:r>
            <a:rPr lang="en-US" sz="1200" kern="1200" dirty="0" err="1" smtClean="0"/>
            <a:t>sekolah</a:t>
          </a:r>
          <a:r>
            <a:rPr lang="en-US" sz="1200" kern="1200" dirty="0" smtClean="0"/>
            <a:t> </a:t>
          </a:r>
          <a:r>
            <a:rPr lang="en-US" sz="1200" kern="1200" dirty="0" err="1" smtClean="0"/>
            <a:t>untuk</a:t>
          </a:r>
          <a:r>
            <a:rPr lang="en-US" sz="1200" kern="1200" dirty="0" smtClean="0"/>
            <a:t> </a:t>
          </a:r>
          <a:r>
            <a:rPr lang="en-US" sz="1200" kern="1200" dirty="0" err="1" smtClean="0"/>
            <a:t>mempermudah</a:t>
          </a:r>
          <a:r>
            <a:rPr lang="en-US" sz="1200" kern="1200" dirty="0" smtClean="0"/>
            <a:t> </a:t>
          </a:r>
          <a:r>
            <a:rPr lang="en-US" sz="1200" kern="1200" dirty="0" err="1" smtClean="0"/>
            <a:t>pembayaran</a:t>
          </a:r>
          <a:r>
            <a:rPr lang="en-US" sz="1200" kern="1200" dirty="0" smtClean="0"/>
            <a:t> </a:t>
          </a:r>
          <a:r>
            <a:rPr lang="en-US" sz="1200" kern="1200" dirty="0" err="1" smtClean="0"/>
            <a:t>spp</a:t>
          </a:r>
          <a:r>
            <a:rPr lang="en-US" sz="1200" kern="1200" dirty="0" smtClean="0"/>
            <a:t> di </a:t>
          </a:r>
          <a:r>
            <a:rPr lang="en-US" sz="1200" kern="1200" dirty="0" err="1" smtClean="0"/>
            <a:t>sekolah</a:t>
          </a:r>
          <a:r>
            <a:rPr lang="en-US" sz="1200" kern="1200" dirty="0" smtClean="0"/>
            <a:t> </a:t>
          </a:r>
          <a:r>
            <a:rPr lang="en-US" sz="1200" kern="1200" dirty="0" err="1" smtClean="0"/>
            <a:t>tersebut</a:t>
          </a:r>
          <a:r>
            <a:rPr lang="en-US" sz="1200" kern="1200" dirty="0" smtClean="0"/>
            <a:t> agar orang </a:t>
          </a:r>
          <a:r>
            <a:rPr lang="en-US" sz="1200" kern="1200" dirty="0" err="1" smtClean="0"/>
            <a:t>tua</a:t>
          </a:r>
          <a:r>
            <a:rPr lang="en-US" sz="1200" kern="1200" dirty="0" smtClean="0"/>
            <a:t> </a:t>
          </a:r>
          <a:r>
            <a:rPr lang="en-US" sz="1200" kern="1200" dirty="0" err="1" smtClean="0"/>
            <a:t>murid</a:t>
          </a:r>
          <a:r>
            <a:rPr lang="en-US" sz="1200" kern="1200" dirty="0" smtClean="0"/>
            <a:t> </a:t>
          </a:r>
          <a:r>
            <a:rPr lang="en-US" sz="1200" kern="1200" dirty="0" err="1" smtClean="0"/>
            <a:t>bisa</a:t>
          </a:r>
          <a:r>
            <a:rPr lang="en-US" sz="1200" kern="1200" dirty="0" smtClean="0"/>
            <a:t> </a:t>
          </a:r>
          <a:r>
            <a:rPr lang="en-US" sz="1200" kern="1200" dirty="0" err="1" smtClean="0"/>
            <a:t>mengetahui</a:t>
          </a:r>
          <a:r>
            <a:rPr lang="en-US" sz="1200" kern="1200" dirty="0" smtClean="0"/>
            <a:t> di </a:t>
          </a:r>
          <a:r>
            <a:rPr lang="en-US" sz="1200" kern="1200" dirty="0" err="1" smtClean="0"/>
            <a:t>dalam</a:t>
          </a:r>
          <a:r>
            <a:rPr lang="en-US" sz="1200" kern="1200" dirty="0" smtClean="0"/>
            <a:t> </a:t>
          </a:r>
          <a:r>
            <a:rPr lang="en-US" sz="1200" kern="1200" dirty="0" err="1" smtClean="0"/>
            <a:t>melakukan</a:t>
          </a:r>
          <a:r>
            <a:rPr lang="en-US" sz="1200" kern="1200" dirty="0" smtClean="0"/>
            <a:t> </a:t>
          </a:r>
          <a:r>
            <a:rPr lang="en-US" sz="1200" kern="1200" dirty="0" err="1" smtClean="0"/>
            <a:t>pembayaran</a:t>
          </a:r>
          <a:r>
            <a:rPr lang="en-US" sz="1200" kern="1200" dirty="0" smtClean="0"/>
            <a:t> </a:t>
          </a:r>
          <a:r>
            <a:rPr lang="en-US" sz="1200" kern="1200" dirty="0" err="1" smtClean="0"/>
            <a:t>spp</a:t>
          </a:r>
          <a:r>
            <a:rPr lang="en-US" sz="1200" kern="1200" dirty="0" smtClean="0"/>
            <a:t> </a:t>
          </a:r>
          <a:r>
            <a:rPr lang="en-US" sz="1200" kern="1200" dirty="0" err="1" smtClean="0"/>
            <a:t>sekolahnya</a:t>
          </a:r>
          <a:r>
            <a:rPr lang="en-US" sz="1200" kern="1200" dirty="0" smtClean="0"/>
            <a:t>. </a:t>
          </a:r>
          <a:endParaRPr lang="en-US" sz="1200" kern="1200" dirty="0"/>
        </a:p>
        <a:p>
          <a:pPr marL="114300" lvl="1" indent="-114300" algn="l" defTabSz="533400">
            <a:lnSpc>
              <a:spcPct val="90000"/>
            </a:lnSpc>
            <a:spcBef>
              <a:spcPct val="0"/>
            </a:spcBef>
            <a:spcAft>
              <a:spcPct val="15000"/>
            </a:spcAft>
            <a:buChar char="••"/>
          </a:pPr>
          <a:r>
            <a:rPr lang="en-US" sz="1200" kern="1200" dirty="0" err="1" smtClean="0"/>
            <a:t>Sistem</a:t>
          </a:r>
          <a:r>
            <a:rPr lang="en-US" sz="1200" kern="1200" dirty="0" smtClean="0"/>
            <a:t> </a:t>
          </a:r>
          <a:r>
            <a:rPr lang="en-US" sz="1200" kern="1200" dirty="0" err="1" smtClean="0"/>
            <a:t>Pembayaran</a:t>
          </a:r>
          <a:r>
            <a:rPr lang="en-US" sz="1200" kern="1200" dirty="0" smtClean="0"/>
            <a:t> SPP </a:t>
          </a:r>
          <a:r>
            <a:rPr lang="en-US" sz="1200" kern="1200" dirty="0" err="1" smtClean="0"/>
            <a:t>Sekolah</a:t>
          </a:r>
          <a:r>
            <a:rPr lang="en-US" sz="1200" kern="1200" dirty="0" smtClean="0"/>
            <a:t> </a:t>
          </a:r>
          <a:r>
            <a:rPr lang="en-US" sz="1200" kern="1200" dirty="0" err="1" smtClean="0"/>
            <a:t>ini</a:t>
          </a:r>
          <a:r>
            <a:rPr lang="en-US" sz="1200" kern="1200" dirty="0" smtClean="0"/>
            <a:t> kami </a:t>
          </a:r>
          <a:r>
            <a:rPr lang="en-US" sz="1200" kern="1200" dirty="0" err="1" smtClean="0"/>
            <a:t>buat</a:t>
          </a:r>
          <a:r>
            <a:rPr lang="en-US" sz="1200" kern="1200" dirty="0" smtClean="0"/>
            <a:t> </a:t>
          </a:r>
          <a:r>
            <a:rPr lang="en-US" sz="1200" kern="1200" dirty="0" err="1" smtClean="0"/>
            <a:t>supaya</a:t>
          </a:r>
          <a:r>
            <a:rPr lang="en-US" sz="1200" kern="1200" dirty="0" smtClean="0"/>
            <a:t> </a:t>
          </a:r>
          <a:r>
            <a:rPr lang="en-US" sz="1200" kern="1200" dirty="0" err="1" smtClean="0"/>
            <a:t>pihak</a:t>
          </a:r>
          <a:r>
            <a:rPr lang="en-US" sz="1200" kern="1200" dirty="0" smtClean="0"/>
            <a:t> </a:t>
          </a:r>
          <a:r>
            <a:rPr lang="en-US" sz="1200" kern="1200" dirty="0" err="1" smtClean="0"/>
            <a:t>sekolah</a:t>
          </a:r>
          <a:r>
            <a:rPr lang="en-US" sz="1200" kern="1200" dirty="0" smtClean="0"/>
            <a:t> </a:t>
          </a:r>
          <a:r>
            <a:rPr lang="en-US" sz="1200" kern="1200" dirty="0" err="1" smtClean="0"/>
            <a:t>bisa</a:t>
          </a:r>
          <a:r>
            <a:rPr lang="en-US" sz="1200" kern="1200" dirty="0" smtClean="0"/>
            <a:t> </a:t>
          </a:r>
          <a:r>
            <a:rPr lang="en-US" sz="1200" kern="1200" dirty="0" err="1" smtClean="0"/>
            <a:t>memberikan</a:t>
          </a:r>
          <a:r>
            <a:rPr lang="en-US" sz="1200" kern="1200" dirty="0" smtClean="0"/>
            <a:t> </a:t>
          </a:r>
          <a:r>
            <a:rPr lang="en-US" sz="1200" kern="1200" dirty="0" err="1" smtClean="0"/>
            <a:t>informasi</a:t>
          </a:r>
          <a:r>
            <a:rPr lang="en-US" sz="1200" kern="1200" dirty="0" smtClean="0"/>
            <a:t> </a:t>
          </a:r>
          <a:r>
            <a:rPr lang="en-US" sz="1200" kern="1200" dirty="0" err="1" smtClean="0"/>
            <a:t>keterangan</a:t>
          </a:r>
          <a:r>
            <a:rPr lang="en-US" sz="1200" kern="1200" dirty="0" smtClean="0"/>
            <a:t> </a:t>
          </a:r>
          <a:r>
            <a:rPr lang="en-US" sz="1200" kern="1200" dirty="0" err="1" smtClean="0"/>
            <a:t>tentang</a:t>
          </a:r>
          <a:r>
            <a:rPr lang="en-US" sz="1200" kern="1200" dirty="0" smtClean="0"/>
            <a:t> </a:t>
          </a:r>
          <a:r>
            <a:rPr lang="en-US" sz="1200" kern="1200" dirty="0" err="1" smtClean="0"/>
            <a:t>pembayaran</a:t>
          </a:r>
          <a:r>
            <a:rPr lang="en-US" sz="1200" kern="1200" dirty="0" smtClean="0"/>
            <a:t> </a:t>
          </a:r>
          <a:r>
            <a:rPr lang="en-US" sz="1200" kern="1200" dirty="0" err="1" smtClean="0"/>
            <a:t>spp</a:t>
          </a:r>
          <a:r>
            <a:rPr lang="en-US" sz="1200" kern="1200" dirty="0" smtClean="0"/>
            <a:t> </a:t>
          </a:r>
          <a:r>
            <a:rPr lang="en-US" sz="1200" kern="1200" dirty="0" err="1" smtClean="0"/>
            <a:t>sekolah</a:t>
          </a:r>
          <a:r>
            <a:rPr lang="en-US" sz="1200" kern="1200" dirty="0" smtClean="0"/>
            <a:t> </a:t>
          </a:r>
          <a:r>
            <a:rPr lang="en-US" sz="1200" kern="1200" dirty="0" err="1" smtClean="0"/>
            <a:t>tersebut</a:t>
          </a:r>
          <a:r>
            <a:rPr lang="en-US" sz="1200" kern="1200" dirty="0" smtClean="0"/>
            <a:t> </a:t>
          </a:r>
          <a:r>
            <a:rPr lang="en-US" sz="1200" kern="1200" dirty="0" err="1" smtClean="0"/>
            <a:t>kepada</a:t>
          </a:r>
          <a:r>
            <a:rPr lang="en-US" sz="1200" kern="1200" dirty="0" smtClean="0"/>
            <a:t> </a:t>
          </a:r>
          <a:r>
            <a:rPr lang="en-US" sz="1200" kern="1200" dirty="0" err="1" smtClean="0"/>
            <a:t>pihak</a:t>
          </a:r>
          <a:r>
            <a:rPr lang="en-US" sz="1200" kern="1200" dirty="0" smtClean="0"/>
            <a:t> orang </a:t>
          </a:r>
          <a:r>
            <a:rPr lang="en-US" sz="1200" kern="1200" dirty="0" err="1" smtClean="0"/>
            <a:t>tua</a:t>
          </a:r>
          <a:r>
            <a:rPr lang="en-US" sz="1200" kern="1200" dirty="0" smtClean="0"/>
            <a:t> </a:t>
          </a:r>
          <a:r>
            <a:rPr lang="en-US" sz="1200" kern="1200" dirty="0" err="1" smtClean="0"/>
            <a:t>murid</a:t>
          </a:r>
          <a:r>
            <a:rPr lang="en-US" sz="1200" kern="1200" dirty="0" smtClean="0"/>
            <a:t> agar </a:t>
          </a:r>
          <a:r>
            <a:rPr lang="en-US" sz="1200" kern="1200" dirty="0" err="1" smtClean="0"/>
            <a:t>pihak</a:t>
          </a:r>
          <a:r>
            <a:rPr lang="en-US" sz="1200" kern="1200" dirty="0" smtClean="0"/>
            <a:t> orang </a:t>
          </a:r>
          <a:r>
            <a:rPr lang="en-US" sz="1200" kern="1200" dirty="0" err="1" smtClean="0"/>
            <a:t>tua</a:t>
          </a:r>
          <a:r>
            <a:rPr lang="en-US" sz="1200" kern="1200" dirty="0" smtClean="0"/>
            <a:t> </a:t>
          </a:r>
          <a:r>
            <a:rPr lang="en-US" sz="1200" kern="1200" dirty="0" err="1" smtClean="0"/>
            <a:t>murid</a:t>
          </a:r>
          <a:r>
            <a:rPr lang="en-US" sz="1200" kern="1200" dirty="0" smtClean="0"/>
            <a:t> </a:t>
          </a:r>
          <a:r>
            <a:rPr lang="en-US" sz="1200" kern="1200" dirty="0" err="1" smtClean="0"/>
            <a:t>itu</a:t>
          </a:r>
          <a:r>
            <a:rPr lang="en-US" sz="1200" kern="1200" dirty="0" smtClean="0"/>
            <a:t> </a:t>
          </a:r>
          <a:r>
            <a:rPr lang="en-US" sz="1200" kern="1200" dirty="0" err="1" smtClean="0"/>
            <a:t>bisa</a:t>
          </a:r>
          <a:r>
            <a:rPr lang="en-US" sz="1200" kern="1200" dirty="0" smtClean="0"/>
            <a:t> </a:t>
          </a:r>
          <a:r>
            <a:rPr lang="en-US" sz="1200" kern="1200" dirty="0" err="1" smtClean="0"/>
            <a:t>mempercepat</a:t>
          </a:r>
          <a:r>
            <a:rPr lang="en-US" sz="1200" kern="1200" dirty="0" smtClean="0"/>
            <a:t> </a:t>
          </a:r>
          <a:r>
            <a:rPr lang="en-US" sz="1200" kern="1200" dirty="0" err="1" smtClean="0"/>
            <a:t>pembayaran</a:t>
          </a:r>
          <a:r>
            <a:rPr lang="en-US" sz="1200" kern="1200" dirty="0" smtClean="0"/>
            <a:t> </a:t>
          </a:r>
          <a:r>
            <a:rPr lang="en-US" sz="1200" kern="1200" dirty="0" err="1" smtClean="0"/>
            <a:t>spp</a:t>
          </a:r>
          <a:r>
            <a:rPr lang="en-US" sz="1200" kern="1200" dirty="0" smtClean="0"/>
            <a:t> </a:t>
          </a:r>
          <a:r>
            <a:rPr lang="en-US" sz="1200" kern="1200" dirty="0" err="1" smtClean="0"/>
            <a:t>sekolahnya</a:t>
          </a:r>
          <a:r>
            <a:rPr lang="en-US" sz="1200" kern="1200" dirty="0" smtClean="0"/>
            <a:t> .</a:t>
          </a:r>
          <a:endParaRPr lang="id-ID" sz="1200" kern="1200" dirty="0"/>
        </a:p>
        <a:p>
          <a:pPr marL="114300" lvl="1" indent="-114300" algn="l" defTabSz="533400">
            <a:lnSpc>
              <a:spcPct val="90000"/>
            </a:lnSpc>
            <a:spcBef>
              <a:spcPct val="0"/>
            </a:spcBef>
            <a:spcAft>
              <a:spcPct val="15000"/>
            </a:spcAft>
            <a:buChar char="••"/>
          </a:pPr>
          <a:r>
            <a:rPr lang="en-US" sz="1200" kern="1200" dirty="0" err="1" smtClean="0"/>
            <a:t>Sistem</a:t>
          </a:r>
          <a:r>
            <a:rPr lang="en-US" sz="1200" kern="1200" dirty="0" smtClean="0"/>
            <a:t> </a:t>
          </a:r>
          <a:r>
            <a:rPr lang="en-US" sz="1200" kern="1200" dirty="0" err="1" smtClean="0"/>
            <a:t>Pembayaran</a:t>
          </a:r>
          <a:r>
            <a:rPr lang="en-US" sz="1200" kern="1200" dirty="0" smtClean="0"/>
            <a:t> SPP </a:t>
          </a:r>
          <a:r>
            <a:rPr lang="en-US" sz="1200" kern="1200" dirty="0" err="1" smtClean="0"/>
            <a:t>Sekolah</a:t>
          </a:r>
          <a:r>
            <a:rPr lang="en-US" sz="1200" kern="1200" dirty="0" smtClean="0"/>
            <a:t> yang kami </a:t>
          </a:r>
          <a:r>
            <a:rPr lang="en-US" sz="1200" kern="1200" dirty="0" err="1" smtClean="0"/>
            <a:t>bangun</a:t>
          </a:r>
          <a:r>
            <a:rPr lang="en-US" sz="1200" kern="1200" dirty="0" smtClean="0"/>
            <a:t> </a:t>
          </a:r>
          <a:r>
            <a:rPr lang="en-US" sz="1200" kern="1200" dirty="0" err="1" smtClean="0"/>
            <a:t>ini</a:t>
          </a:r>
          <a:r>
            <a:rPr lang="en-US" sz="1200" kern="1200" dirty="0" smtClean="0"/>
            <a:t> </a:t>
          </a:r>
          <a:r>
            <a:rPr lang="en-US" sz="1200" kern="1200" dirty="0" err="1" smtClean="0"/>
            <a:t>bisa</a:t>
          </a:r>
          <a:r>
            <a:rPr lang="en-US" sz="1200" kern="1200" dirty="0" smtClean="0"/>
            <a:t> </a:t>
          </a:r>
          <a:r>
            <a:rPr lang="en-US" sz="1200" kern="1200" dirty="0" err="1" smtClean="0"/>
            <a:t>mempermudah</a:t>
          </a:r>
          <a:r>
            <a:rPr lang="en-US" sz="1200" kern="1200" dirty="0" smtClean="0"/>
            <a:t> admin </a:t>
          </a:r>
          <a:r>
            <a:rPr lang="en-US" sz="1200" kern="1200" dirty="0" err="1" smtClean="0"/>
            <a:t>atau</a:t>
          </a:r>
          <a:r>
            <a:rPr lang="en-US" sz="1200" kern="1200" dirty="0" smtClean="0"/>
            <a:t> </a:t>
          </a:r>
          <a:r>
            <a:rPr lang="en-US" sz="1200" kern="1200" dirty="0" err="1" smtClean="0"/>
            <a:t>petugas</a:t>
          </a:r>
          <a:r>
            <a:rPr lang="en-US" sz="1200" kern="1200" dirty="0" smtClean="0"/>
            <a:t> TU </a:t>
          </a:r>
          <a:r>
            <a:rPr lang="en-US" sz="1200" kern="1200" dirty="0" err="1" smtClean="0"/>
            <a:t>didalam</a:t>
          </a:r>
          <a:r>
            <a:rPr lang="en-US" sz="1200" kern="1200" dirty="0" smtClean="0"/>
            <a:t> </a:t>
          </a:r>
          <a:r>
            <a:rPr lang="en-US" sz="1200" kern="1200" dirty="0" err="1" smtClean="0"/>
            <a:t>mengecek</a:t>
          </a:r>
          <a:r>
            <a:rPr lang="en-US" sz="1200" kern="1200" dirty="0" smtClean="0"/>
            <a:t> Data </a:t>
          </a:r>
          <a:r>
            <a:rPr lang="en-US" sz="1200" kern="1200" dirty="0" err="1" smtClean="0"/>
            <a:t>Siswa</a:t>
          </a:r>
          <a:r>
            <a:rPr lang="en-US" sz="1200" kern="1200" dirty="0" smtClean="0"/>
            <a:t> Per </a:t>
          </a:r>
          <a:r>
            <a:rPr lang="en-US" sz="1200" kern="1200" dirty="0" err="1" smtClean="0"/>
            <a:t>Tahun</a:t>
          </a:r>
          <a:r>
            <a:rPr lang="en-US" sz="1200" kern="1200" dirty="0" smtClean="0"/>
            <a:t>, </a:t>
          </a:r>
          <a:r>
            <a:rPr lang="en-US" sz="1200" kern="1200" dirty="0" err="1" smtClean="0"/>
            <a:t>bisa</a:t>
          </a:r>
          <a:r>
            <a:rPr lang="en-US" sz="1200" kern="1200" dirty="0" smtClean="0"/>
            <a:t> </a:t>
          </a:r>
          <a:r>
            <a:rPr lang="en-US" sz="1200" kern="1200" dirty="0" err="1" smtClean="0"/>
            <a:t>Mengetahui</a:t>
          </a:r>
          <a:r>
            <a:rPr lang="en-US" sz="1200" kern="1200" dirty="0" smtClean="0"/>
            <a:t> </a:t>
          </a:r>
          <a:r>
            <a:rPr lang="en-US" sz="1200" kern="1200" dirty="0" err="1" smtClean="0"/>
            <a:t>Laporan</a:t>
          </a:r>
          <a:r>
            <a:rPr lang="en-US" sz="1200" kern="1200" dirty="0" smtClean="0"/>
            <a:t> </a:t>
          </a:r>
          <a:r>
            <a:rPr lang="en-US" sz="1200" kern="1200" dirty="0" err="1" smtClean="0"/>
            <a:t>Transaksi</a:t>
          </a:r>
          <a:r>
            <a:rPr lang="en-US" sz="1200" kern="1200" dirty="0" smtClean="0"/>
            <a:t> </a:t>
          </a:r>
          <a:r>
            <a:rPr lang="en-US" sz="1200" kern="1200" dirty="0" err="1" smtClean="0"/>
            <a:t>Pembayaran</a:t>
          </a:r>
          <a:r>
            <a:rPr lang="en-US" sz="1200" kern="1200" dirty="0" smtClean="0"/>
            <a:t> </a:t>
          </a:r>
          <a:r>
            <a:rPr lang="en-US" sz="1200" kern="1200" dirty="0" err="1" smtClean="0"/>
            <a:t>dengan</a:t>
          </a:r>
          <a:r>
            <a:rPr lang="en-US" sz="1200" kern="1200" dirty="0" smtClean="0"/>
            <a:t> Total </a:t>
          </a:r>
          <a:r>
            <a:rPr lang="en-US" sz="1200" kern="1200" dirty="0" err="1" smtClean="0"/>
            <a:t>Keseluruhan</a:t>
          </a:r>
          <a:r>
            <a:rPr lang="en-US" sz="1200" kern="1200" dirty="0" smtClean="0"/>
            <a:t> </a:t>
          </a:r>
          <a:r>
            <a:rPr lang="en-US" sz="1200" kern="1200" dirty="0" err="1" smtClean="0"/>
            <a:t>Pemasukan</a:t>
          </a:r>
          <a:r>
            <a:rPr lang="en-US" sz="1200" kern="1200" dirty="0" smtClean="0"/>
            <a:t>, </a:t>
          </a:r>
          <a:r>
            <a:rPr lang="en-US" sz="1200" kern="1200" dirty="0" err="1" smtClean="0"/>
            <a:t>dan</a:t>
          </a:r>
          <a:r>
            <a:rPr lang="en-US" sz="1200" kern="1200" dirty="0" smtClean="0"/>
            <a:t> </a:t>
          </a:r>
          <a:r>
            <a:rPr lang="en-US" sz="1200" kern="1200" dirty="0" err="1" smtClean="0"/>
            <a:t>juga</a:t>
          </a:r>
          <a:r>
            <a:rPr lang="en-US" sz="1200" kern="1200" dirty="0" smtClean="0"/>
            <a:t> </a:t>
          </a:r>
          <a:r>
            <a:rPr lang="en-US" sz="1200" kern="1200" dirty="0" err="1" smtClean="0"/>
            <a:t>bisa</a:t>
          </a:r>
          <a:r>
            <a:rPr lang="en-US" sz="1200" kern="1200" dirty="0" smtClean="0"/>
            <a:t> </a:t>
          </a:r>
          <a:r>
            <a:rPr lang="en-US" sz="1200" kern="1200" dirty="0" err="1" smtClean="0"/>
            <a:t>Melihat</a:t>
          </a:r>
          <a:r>
            <a:rPr lang="en-US" sz="1200" kern="1200" dirty="0" smtClean="0"/>
            <a:t> Data </a:t>
          </a:r>
          <a:r>
            <a:rPr lang="en-US" sz="1200" kern="1200" dirty="0" err="1" smtClean="0"/>
            <a:t>Rincian</a:t>
          </a:r>
          <a:r>
            <a:rPr lang="en-US" sz="1200" kern="1200" dirty="0" smtClean="0"/>
            <a:t> </a:t>
          </a:r>
          <a:r>
            <a:rPr lang="en-US" sz="1200" kern="1200" dirty="0" err="1" smtClean="0"/>
            <a:t>Pembayaran</a:t>
          </a:r>
          <a:r>
            <a:rPr lang="en-US" sz="1200" kern="1200" dirty="0" smtClean="0"/>
            <a:t> </a:t>
          </a:r>
          <a:r>
            <a:rPr lang="en-US" sz="1200" kern="1200" dirty="0" err="1" smtClean="0"/>
            <a:t>Bulanan</a:t>
          </a:r>
          <a:r>
            <a:rPr lang="en-US" sz="1200" kern="1200" dirty="0" smtClean="0"/>
            <a:t> Per </a:t>
          </a:r>
          <a:r>
            <a:rPr lang="en-US" sz="1200" kern="1200" dirty="0" err="1" smtClean="0"/>
            <a:t>siswa</a:t>
          </a:r>
          <a:r>
            <a:rPr lang="en-US" sz="1200" kern="1200" dirty="0" smtClean="0"/>
            <a:t>. </a:t>
          </a:r>
          <a:endParaRPr lang="id-ID" sz="1200" kern="1200" dirty="0"/>
        </a:p>
        <a:p>
          <a:pPr marL="114300" lvl="1" indent="-114300" algn="l" defTabSz="533400">
            <a:lnSpc>
              <a:spcPct val="90000"/>
            </a:lnSpc>
            <a:spcBef>
              <a:spcPct val="0"/>
            </a:spcBef>
            <a:spcAft>
              <a:spcPct val="15000"/>
            </a:spcAft>
            <a:buChar char="••"/>
          </a:pPr>
          <a:r>
            <a:rPr lang="id-ID" sz="1200" kern="1200" dirty="0" smtClean="0"/>
            <a:t>Proses import database harus ke localhost/phpmyadmin sehingga dapat mem</a:t>
          </a:r>
          <a:r>
            <a:rPr lang="en-US" sz="1200" kern="1200" dirty="0" err="1" smtClean="0"/>
            <a:t>percepat</a:t>
          </a:r>
          <a:r>
            <a:rPr lang="id-ID" sz="1200" kern="1200" dirty="0" smtClean="0"/>
            <a:t> proses import database.</a:t>
          </a:r>
          <a:endParaRPr lang="id-ID" sz="1200" kern="1200" dirty="0"/>
        </a:p>
      </dsp:txBody>
      <dsp:txXfrm rot="-5400000">
        <a:off x="2598472" y="203816"/>
        <a:ext cx="4409429" cy="3767507"/>
      </dsp:txXfrm>
    </dsp:sp>
    <dsp:sp modelId="{5D384C69-D16C-418B-B6D3-09F12A0EEB90}">
      <dsp:nvSpPr>
        <dsp:cNvPr id="0" name=""/>
        <dsp:cNvSpPr/>
      </dsp:nvSpPr>
      <dsp:spPr>
        <a:xfrm>
          <a:off x="3523" y="1069622"/>
          <a:ext cx="2594949" cy="203589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err="1" smtClean="0"/>
            <a:t>Kesimpulan</a:t>
          </a:r>
          <a:endParaRPr lang="en-US" sz="3300" kern="1200" dirty="0"/>
        </a:p>
      </dsp:txBody>
      <dsp:txXfrm>
        <a:off x="102907" y="1169006"/>
        <a:ext cx="2396181" cy="1837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BB54F-0B66-4A47-A32F-B861E2CD22B4}">
      <dsp:nvSpPr>
        <dsp:cNvPr id="0" name=""/>
        <dsp:cNvSpPr/>
      </dsp:nvSpPr>
      <dsp:spPr>
        <a:xfrm rot="5400000">
          <a:off x="2921970" y="-182424"/>
          <a:ext cx="3968782" cy="4539989"/>
        </a:xfrm>
        <a:prstGeom prst="round2SameRect">
          <a:avLst/>
        </a:prstGeom>
        <a:solidFill>
          <a:schemeClr val="accent3">
            <a:alpha val="90000"/>
            <a:tint val="40000"/>
            <a:hueOff val="0"/>
            <a:satOff val="0"/>
            <a:lumOff val="0"/>
            <a:alphaOff val="0"/>
          </a:schemeClr>
        </a:solidFill>
        <a:ln w="635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smtClean="0"/>
            <a:t>Sistem</a:t>
          </a:r>
          <a:r>
            <a:rPr lang="en-US" sz="1600" kern="1200" dirty="0" smtClean="0"/>
            <a:t> </a:t>
          </a:r>
          <a:r>
            <a:rPr lang="en-US" sz="1600" kern="1200" dirty="0" err="1" smtClean="0"/>
            <a:t>Pembayaran</a:t>
          </a:r>
          <a:r>
            <a:rPr lang="en-US" sz="1600" kern="1200" dirty="0" smtClean="0"/>
            <a:t> </a:t>
          </a:r>
          <a:r>
            <a:rPr lang="en-US" sz="1600" kern="1200" dirty="0" err="1" smtClean="0"/>
            <a:t>Spp</a:t>
          </a:r>
          <a:r>
            <a:rPr lang="en-US" sz="1600" kern="1200" dirty="0" smtClean="0"/>
            <a:t> </a:t>
          </a:r>
          <a:r>
            <a:rPr lang="en-US" sz="1600" kern="1200" dirty="0" err="1" smtClean="0"/>
            <a:t>ini</a:t>
          </a:r>
          <a:r>
            <a:rPr lang="en-US" sz="1600" kern="1200" dirty="0" smtClean="0"/>
            <a:t> </a:t>
          </a:r>
          <a:r>
            <a:rPr lang="en-US" sz="1600" kern="1200" dirty="0" err="1" smtClean="0"/>
            <a:t>bisa</a:t>
          </a:r>
          <a:r>
            <a:rPr lang="en-US" sz="1600" kern="1200" dirty="0" smtClean="0"/>
            <a:t> di </a:t>
          </a:r>
          <a:r>
            <a:rPr lang="en-US" sz="1600" kern="1200" dirty="0" err="1" smtClean="0"/>
            <a:t>kembangkan</a:t>
          </a:r>
          <a:r>
            <a:rPr lang="en-US" sz="1600" kern="1200" dirty="0" smtClean="0"/>
            <a:t> </a:t>
          </a:r>
          <a:r>
            <a:rPr lang="en-US" sz="1600" kern="1200" dirty="0" err="1" smtClean="0"/>
            <a:t>lagi</a:t>
          </a:r>
          <a:r>
            <a:rPr lang="en-US" sz="1600" kern="1200" dirty="0" smtClean="0"/>
            <a:t> agar </a:t>
          </a:r>
          <a:r>
            <a:rPr lang="en-US" sz="1600" kern="1200" dirty="0" err="1" smtClean="0"/>
            <a:t>bisa</a:t>
          </a:r>
          <a:r>
            <a:rPr lang="en-US" sz="1600" kern="1200" dirty="0" smtClean="0"/>
            <a:t> </a:t>
          </a:r>
          <a:r>
            <a:rPr lang="en-US" sz="1600" kern="1200" dirty="0" err="1" smtClean="0"/>
            <a:t>menjadi</a:t>
          </a:r>
          <a:r>
            <a:rPr lang="en-US" sz="1600" kern="1200" dirty="0" smtClean="0"/>
            <a:t> </a:t>
          </a:r>
          <a:r>
            <a:rPr lang="en-US" sz="1600" kern="1200" dirty="0" err="1" smtClean="0"/>
            <a:t>suatu</a:t>
          </a:r>
          <a:r>
            <a:rPr lang="en-US" sz="1600" kern="1200" dirty="0" smtClean="0"/>
            <a:t> </a:t>
          </a:r>
          <a:r>
            <a:rPr lang="en-US" sz="1600" kern="1200" dirty="0" err="1" smtClean="0"/>
            <a:t>Sistem</a:t>
          </a:r>
          <a:r>
            <a:rPr lang="en-US" sz="1600" kern="1200" dirty="0" smtClean="0"/>
            <a:t> yang </a:t>
          </a:r>
          <a:r>
            <a:rPr lang="en-US" sz="1600" kern="1200" dirty="0" err="1" smtClean="0"/>
            <a:t>berguna</a:t>
          </a:r>
          <a:r>
            <a:rPr lang="en-US" sz="1600" kern="1200" dirty="0" smtClean="0"/>
            <a:t> </a:t>
          </a:r>
          <a:r>
            <a:rPr lang="en-US" sz="1600" kern="1200" dirty="0" err="1" smtClean="0"/>
            <a:t>bagi</a:t>
          </a:r>
          <a:r>
            <a:rPr lang="en-US" sz="1600" kern="1200" dirty="0" smtClean="0"/>
            <a:t> </a:t>
          </a:r>
          <a:r>
            <a:rPr lang="en-US" sz="1600" kern="1200" dirty="0" err="1" smtClean="0"/>
            <a:t>semua</a:t>
          </a:r>
          <a:r>
            <a:rPr lang="en-US" sz="1600" kern="1200" dirty="0" smtClean="0"/>
            <a:t> </a:t>
          </a:r>
          <a:r>
            <a:rPr lang="en-US" sz="1600" kern="1200" dirty="0" err="1" smtClean="0"/>
            <a:t>pihak</a:t>
          </a:r>
          <a:r>
            <a:rPr lang="en-US" sz="1600" kern="1200" dirty="0" smtClean="0"/>
            <a:t> </a:t>
          </a:r>
          <a:r>
            <a:rPr lang="en-US" sz="1600" kern="1200" dirty="0" err="1" smtClean="0"/>
            <a:t>sekolah</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id-ID" sz="1600" kern="1200" smtClean="0"/>
            <a:t>Diharapkan dapat membuat</a:t>
          </a:r>
          <a:r>
            <a:rPr lang="en-US" sz="1600" kern="1200" smtClean="0"/>
            <a:t> suatu System Pembayaran SPP Sekolah tersebut adanya proses keterangan apakah dia melakukan didalam pembayaran itu ada bantuan beasiswa atau tidak .</a:t>
          </a:r>
          <a:endParaRPr lang="id-ID" sz="1600" kern="1200"/>
        </a:p>
        <a:p>
          <a:pPr marL="171450" lvl="1" indent="-171450" algn="l" defTabSz="711200">
            <a:lnSpc>
              <a:spcPct val="90000"/>
            </a:lnSpc>
            <a:spcBef>
              <a:spcPct val="0"/>
            </a:spcBef>
            <a:spcAft>
              <a:spcPct val="15000"/>
            </a:spcAft>
            <a:buChar char="••"/>
          </a:pPr>
          <a:r>
            <a:rPr lang="id-ID" sz="1600" kern="1200" dirty="0" smtClean="0"/>
            <a:t>Diharapkan dapat membuat</a:t>
          </a:r>
          <a:r>
            <a:rPr lang="en-US" sz="1600" kern="1200" dirty="0" smtClean="0"/>
            <a:t> </a:t>
          </a:r>
          <a:r>
            <a:rPr lang="en-US" sz="1600" kern="1200" dirty="0" err="1" smtClean="0"/>
            <a:t>suatu</a:t>
          </a:r>
          <a:r>
            <a:rPr lang="en-US" sz="1600" kern="1200" dirty="0" smtClean="0"/>
            <a:t> System </a:t>
          </a:r>
          <a:r>
            <a:rPr lang="en-US" sz="1600" kern="1200" dirty="0" err="1" smtClean="0"/>
            <a:t>Pembayaran</a:t>
          </a:r>
          <a:r>
            <a:rPr lang="en-US" sz="1600" kern="1200" dirty="0" smtClean="0"/>
            <a:t> SPP </a:t>
          </a:r>
          <a:r>
            <a:rPr lang="en-US" sz="1600" kern="1200" dirty="0" err="1" smtClean="0"/>
            <a:t>Sekolah</a:t>
          </a:r>
          <a:r>
            <a:rPr lang="en-US" sz="1600" kern="1200" dirty="0" smtClean="0"/>
            <a:t> </a:t>
          </a:r>
          <a:r>
            <a:rPr lang="en-US" sz="1600" kern="1200" dirty="0" err="1" smtClean="0"/>
            <a:t>tersebut</a:t>
          </a:r>
          <a:r>
            <a:rPr lang="en-US" sz="1600" kern="1200" dirty="0" smtClean="0"/>
            <a:t> </a:t>
          </a:r>
          <a:r>
            <a:rPr lang="en-US" sz="1600" kern="1200" dirty="0" err="1" smtClean="0"/>
            <a:t>dengan</a:t>
          </a:r>
          <a:r>
            <a:rPr lang="en-US" sz="1600" kern="1200" dirty="0" smtClean="0"/>
            <a:t> </a:t>
          </a:r>
          <a:r>
            <a:rPr lang="en-US" sz="1600" kern="1200" dirty="0" err="1" smtClean="0"/>
            <a:t>adanya</a:t>
          </a:r>
          <a:r>
            <a:rPr lang="en-US" sz="1600" kern="1200" dirty="0" smtClean="0"/>
            <a:t> </a:t>
          </a:r>
          <a:r>
            <a:rPr lang="en-US" sz="1600" kern="1200" dirty="0" err="1" smtClean="0"/>
            <a:t>tunggakan</a:t>
          </a:r>
          <a:r>
            <a:rPr lang="en-US" sz="1600" kern="1200" dirty="0" smtClean="0"/>
            <a:t> per </a:t>
          </a:r>
          <a:r>
            <a:rPr lang="en-US" sz="1600" kern="1200" dirty="0" err="1" smtClean="0"/>
            <a:t>siswa</a:t>
          </a:r>
          <a:r>
            <a:rPr lang="en-US" sz="1600" kern="1200" dirty="0" smtClean="0"/>
            <a:t> agar </a:t>
          </a:r>
          <a:r>
            <a:rPr lang="en-US" sz="1600" kern="1200" dirty="0" err="1" smtClean="0"/>
            <a:t>bisa</a:t>
          </a:r>
          <a:r>
            <a:rPr lang="en-US" sz="1600" kern="1200" dirty="0" smtClean="0"/>
            <a:t> </a:t>
          </a:r>
          <a:r>
            <a:rPr lang="en-US" sz="1600" kern="1200" dirty="0" err="1" smtClean="0"/>
            <a:t>mengetahui</a:t>
          </a:r>
          <a:r>
            <a:rPr lang="en-US" sz="1600" kern="1200" dirty="0" smtClean="0"/>
            <a:t> </a:t>
          </a:r>
          <a:r>
            <a:rPr lang="en-US" sz="1600" kern="1200" dirty="0" err="1" smtClean="0"/>
            <a:t>apakah</a:t>
          </a:r>
          <a:r>
            <a:rPr lang="en-US" sz="1600" kern="1200" dirty="0" smtClean="0"/>
            <a:t> </a:t>
          </a:r>
          <a:r>
            <a:rPr lang="en-US" sz="1600" kern="1200" dirty="0" err="1" smtClean="0"/>
            <a:t>siswa</a:t>
          </a:r>
          <a:r>
            <a:rPr lang="en-US" sz="1600" kern="1200" dirty="0" smtClean="0"/>
            <a:t> </a:t>
          </a:r>
          <a:r>
            <a:rPr lang="en-US" sz="1600" kern="1200" dirty="0" err="1" smtClean="0"/>
            <a:t>tersebut</a:t>
          </a:r>
          <a:r>
            <a:rPr lang="en-US" sz="1600" kern="1200" dirty="0" smtClean="0"/>
            <a:t> </a:t>
          </a:r>
          <a:r>
            <a:rPr lang="en-US" sz="1600" kern="1200" dirty="0" err="1" smtClean="0"/>
            <a:t>memiliki</a:t>
          </a:r>
          <a:r>
            <a:rPr lang="en-US" sz="1600" kern="1200" dirty="0" smtClean="0"/>
            <a:t> </a:t>
          </a:r>
          <a:r>
            <a:rPr lang="en-US" sz="1600" kern="1200" dirty="0" err="1" smtClean="0"/>
            <a:t>tunggakan</a:t>
          </a:r>
          <a:r>
            <a:rPr lang="en-US" sz="1600" kern="1200" dirty="0" smtClean="0"/>
            <a:t> </a:t>
          </a:r>
          <a:r>
            <a:rPr lang="en-US" sz="1600" kern="1200" dirty="0" err="1" smtClean="0"/>
            <a:t>pembayaran</a:t>
          </a:r>
          <a:r>
            <a:rPr lang="en-US" sz="1600" kern="1200" dirty="0" smtClean="0"/>
            <a:t> </a:t>
          </a:r>
          <a:r>
            <a:rPr lang="en-US" sz="1600" kern="1200" dirty="0" err="1" smtClean="0"/>
            <a:t>apa</a:t>
          </a:r>
          <a:r>
            <a:rPr lang="en-US" sz="1600" kern="1200" dirty="0" smtClean="0"/>
            <a:t> </a:t>
          </a:r>
          <a:r>
            <a:rPr lang="en-US" sz="1600" kern="1200" dirty="0" err="1" smtClean="0"/>
            <a:t>tidak</a:t>
          </a:r>
          <a:r>
            <a:rPr lang="en-US" sz="1600" kern="1200" dirty="0" smtClean="0"/>
            <a:t>.</a:t>
          </a:r>
          <a:endParaRPr lang="id-ID" sz="1600" kern="1200" dirty="0"/>
        </a:p>
        <a:p>
          <a:pPr marL="171450" lvl="1" indent="-171450" algn="l" defTabSz="711200">
            <a:lnSpc>
              <a:spcPct val="90000"/>
            </a:lnSpc>
            <a:spcBef>
              <a:spcPct val="0"/>
            </a:spcBef>
            <a:spcAft>
              <a:spcPct val="15000"/>
            </a:spcAft>
            <a:buChar char="••"/>
          </a:pPr>
          <a:r>
            <a:rPr lang="id-ID" sz="1600" kern="1200" dirty="0" smtClean="0"/>
            <a:t>Diharapkan dapat membuat form import database dari excel sehingga tidak perlu membuka localhost/phpmyadmin</a:t>
          </a:r>
          <a:endParaRPr lang="id-ID" sz="1600" kern="1200" dirty="0"/>
        </a:p>
      </dsp:txBody>
      <dsp:txXfrm rot="-5400000">
        <a:off x="2636367" y="296919"/>
        <a:ext cx="4346249" cy="3581302"/>
      </dsp:txXfrm>
    </dsp:sp>
    <dsp:sp modelId="{495A603A-9D29-4D48-975E-1BD8248451A8}">
      <dsp:nvSpPr>
        <dsp:cNvPr id="0" name=""/>
        <dsp:cNvSpPr/>
      </dsp:nvSpPr>
      <dsp:spPr>
        <a:xfrm>
          <a:off x="38881" y="996628"/>
          <a:ext cx="2597485" cy="2181882"/>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r>
            <a:rPr lang="en-US" sz="6200" kern="1200" dirty="0" smtClean="0"/>
            <a:t>Saran</a:t>
          </a:r>
          <a:endParaRPr lang="en-US" sz="6200" kern="1200" dirty="0"/>
        </a:p>
      </dsp:txBody>
      <dsp:txXfrm>
        <a:off x="145392" y="1103139"/>
        <a:ext cx="2384463" cy="19688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880CF-C759-466A-A601-B776FFCD9BAA}" type="datetimeFigureOut">
              <a:rPr lang="en-US" smtClean="0"/>
              <a:pPr/>
              <a:t>8/3/2018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79F92-F024-4021-B836-291463B5FC1E}" type="slidenum">
              <a:rPr lang="en-US" smtClean="0"/>
              <a:pPr/>
              <a:t>‹#›</a:t>
            </a:fld>
            <a:endParaRPr lang="en-US"/>
          </a:p>
        </p:txBody>
      </p:sp>
    </p:spTree>
    <p:extLst>
      <p:ext uri="{BB962C8B-B14F-4D97-AF65-F5344CB8AC3E}">
        <p14:creationId xmlns:p14="http://schemas.microsoft.com/office/powerpoint/2010/main" val="54070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179F92-F024-4021-B836-291463B5FC1E}"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2615E6-2EE3-43CB-B491-C2CF171DD812}" type="slidenum">
              <a:rPr lang="id-ID" smtClean="0"/>
              <a:pPr/>
              <a:t>‹#›</a:t>
            </a:fld>
            <a:endParaRPr lang="id-ID"/>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5" name="Footer Placeholder 4"/>
          <p:cNvSpPr>
            <a:spLocks noGrp="1"/>
          </p:cNvSpPr>
          <p:nvPr>
            <p:ph type="ftr" sz="quarter" idx="11"/>
          </p:nvPr>
        </p:nvSpPr>
        <p:spPr>
          <a:xfrm>
            <a:off x="2640597" y="6377459"/>
            <a:ext cx="3836404" cy="365125"/>
          </a:xfrm>
        </p:spPr>
        <p:txBody>
          <a:bodyPr/>
          <a:lstStyle/>
          <a:p>
            <a:endParaRPr lang="id-ID"/>
          </a:p>
        </p:txBody>
      </p:sp>
      <p:sp>
        <p:nvSpPr>
          <p:cNvPr id="6" name="Slide Number Placeholder 5"/>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201853432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37211470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06876133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81002246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8" name="Footer Placeholder 7"/>
          <p:cNvSpPr>
            <a:spLocks noGrp="1"/>
          </p:cNvSpPr>
          <p:nvPr>
            <p:ph type="ftr" sz="quarter" idx="11"/>
          </p:nvPr>
        </p:nvSpPr>
        <p:spPr/>
        <p:txBody>
          <a:bodyPr/>
          <a:lstStyle/>
          <a:p>
            <a:endParaRPr lang="id-ID">
              <a:solidFill>
                <a:prstClr val="black">
                  <a:tint val="95000"/>
                </a:prstClr>
              </a:solidFill>
            </a:endParaRPr>
          </a:p>
        </p:txBody>
      </p:sp>
      <p:sp>
        <p:nvSpPr>
          <p:cNvPr id="9" name="Slide Number Placeholder 8"/>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69396982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4" name="Footer Placeholder 3"/>
          <p:cNvSpPr>
            <a:spLocks noGrp="1"/>
          </p:cNvSpPr>
          <p:nvPr>
            <p:ph type="ftr" sz="quarter" idx="11"/>
          </p:nvPr>
        </p:nvSpPr>
        <p:spPr/>
        <p:txBody>
          <a:bodyPr/>
          <a:lstStyle/>
          <a:p>
            <a:endParaRPr lang="id-ID">
              <a:solidFill>
                <a:prstClr val="black">
                  <a:tint val="95000"/>
                </a:prstClr>
              </a:solidFill>
            </a:endParaRPr>
          </a:p>
        </p:txBody>
      </p:sp>
      <p:sp>
        <p:nvSpPr>
          <p:cNvPr id="5" name="Slide Number Placeholder 4"/>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15980338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3" name="Footer Placeholder 2"/>
          <p:cNvSpPr>
            <a:spLocks noGrp="1"/>
          </p:cNvSpPr>
          <p:nvPr>
            <p:ph type="ftr" sz="quarter" idx="11"/>
          </p:nvPr>
        </p:nvSpPr>
        <p:spPr/>
        <p:txBody>
          <a:bodyPr/>
          <a:lstStyle/>
          <a:p>
            <a:endParaRPr lang="id-ID">
              <a:solidFill>
                <a:prstClr val="black">
                  <a:tint val="95000"/>
                </a:prstClr>
              </a:solidFill>
            </a:endParaRPr>
          </a:p>
        </p:txBody>
      </p:sp>
      <p:sp>
        <p:nvSpPr>
          <p:cNvPr id="4" name="Slide Number Placeholder 3"/>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4018777669"/>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3732731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25203830"/>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900790888"/>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87107284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0623117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47707628"/>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24527167"/>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78679719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8" name="Footer Placeholder 7"/>
          <p:cNvSpPr>
            <a:spLocks noGrp="1"/>
          </p:cNvSpPr>
          <p:nvPr>
            <p:ph type="ftr" sz="quarter" idx="11"/>
          </p:nvPr>
        </p:nvSpPr>
        <p:spPr/>
        <p:txBody>
          <a:bodyPr/>
          <a:lstStyle/>
          <a:p>
            <a:endParaRPr lang="id-ID">
              <a:solidFill>
                <a:prstClr val="black">
                  <a:tint val="95000"/>
                </a:prstClr>
              </a:solidFill>
            </a:endParaRPr>
          </a:p>
        </p:txBody>
      </p:sp>
      <p:sp>
        <p:nvSpPr>
          <p:cNvPr id="9" name="Slide Number Placeholder 8"/>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91336707"/>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4" name="Footer Placeholder 3"/>
          <p:cNvSpPr>
            <a:spLocks noGrp="1"/>
          </p:cNvSpPr>
          <p:nvPr>
            <p:ph type="ftr" sz="quarter" idx="11"/>
          </p:nvPr>
        </p:nvSpPr>
        <p:spPr/>
        <p:txBody>
          <a:bodyPr/>
          <a:lstStyle/>
          <a:p>
            <a:endParaRPr lang="id-ID">
              <a:solidFill>
                <a:prstClr val="black">
                  <a:tint val="95000"/>
                </a:prstClr>
              </a:solidFill>
            </a:endParaRPr>
          </a:p>
        </p:txBody>
      </p:sp>
      <p:sp>
        <p:nvSpPr>
          <p:cNvPr id="5" name="Slide Number Placeholder 4"/>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203712618"/>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3" name="Footer Placeholder 2"/>
          <p:cNvSpPr>
            <a:spLocks noGrp="1"/>
          </p:cNvSpPr>
          <p:nvPr>
            <p:ph type="ftr" sz="quarter" idx="11"/>
          </p:nvPr>
        </p:nvSpPr>
        <p:spPr/>
        <p:txBody>
          <a:bodyPr/>
          <a:lstStyle/>
          <a:p>
            <a:endParaRPr lang="id-ID">
              <a:solidFill>
                <a:prstClr val="black">
                  <a:tint val="95000"/>
                </a:prstClr>
              </a:solidFill>
            </a:endParaRPr>
          </a:p>
        </p:txBody>
      </p:sp>
      <p:sp>
        <p:nvSpPr>
          <p:cNvPr id="4" name="Slide Number Placeholder 3"/>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03795310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875386903"/>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832310230"/>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370902517"/>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972290167"/>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062311735"/>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47707628"/>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24527167"/>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786797192"/>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8" name="Footer Placeholder 7"/>
          <p:cNvSpPr>
            <a:spLocks noGrp="1"/>
          </p:cNvSpPr>
          <p:nvPr>
            <p:ph type="ftr" sz="quarter" idx="11"/>
          </p:nvPr>
        </p:nvSpPr>
        <p:spPr/>
        <p:txBody>
          <a:bodyPr/>
          <a:lstStyle/>
          <a:p>
            <a:endParaRPr lang="id-ID">
              <a:solidFill>
                <a:prstClr val="black">
                  <a:tint val="95000"/>
                </a:prstClr>
              </a:solidFill>
            </a:endParaRPr>
          </a:p>
        </p:txBody>
      </p:sp>
      <p:sp>
        <p:nvSpPr>
          <p:cNvPr id="9" name="Slide Number Placeholder 8"/>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91336707"/>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4" name="Footer Placeholder 3"/>
          <p:cNvSpPr>
            <a:spLocks noGrp="1"/>
          </p:cNvSpPr>
          <p:nvPr>
            <p:ph type="ftr" sz="quarter" idx="11"/>
          </p:nvPr>
        </p:nvSpPr>
        <p:spPr/>
        <p:txBody>
          <a:bodyPr/>
          <a:lstStyle/>
          <a:p>
            <a:endParaRPr lang="id-ID">
              <a:solidFill>
                <a:prstClr val="black">
                  <a:tint val="95000"/>
                </a:prstClr>
              </a:solidFill>
            </a:endParaRPr>
          </a:p>
        </p:txBody>
      </p:sp>
      <p:sp>
        <p:nvSpPr>
          <p:cNvPr id="5" name="Slide Number Placeholder 4"/>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20371261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3" name="Footer Placeholder 2"/>
          <p:cNvSpPr>
            <a:spLocks noGrp="1"/>
          </p:cNvSpPr>
          <p:nvPr>
            <p:ph type="ftr" sz="quarter" idx="11"/>
          </p:nvPr>
        </p:nvSpPr>
        <p:spPr/>
        <p:txBody>
          <a:bodyPr/>
          <a:lstStyle/>
          <a:p>
            <a:endParaRPr lang="id-ID">
              <a:solidFill>
                <a:prstClr val="black">
                  <a:tint val="95000"/>
                </a:prstClr>
              </a:solidFill>
            </a:endParaRPr>
          </a:p>
        </p:txBody>
      </p:sp>
      <p:sp>
        <p:nvSpPr>
          <p:cNvPr id="4" name="Slide Number Placeholder 3"/>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037953101"/>
      </p:ext>
    </p:extLst>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875386903"/>
      </p:ext>
    </p:extLst>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832310230"/>
      </p:ext>
    </p:extLst>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370902517"/>
      </p:ext>
    </p:extLst>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97229016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6964E0-14A4-4A3B-9B2C-CA632740B63A}" type="datetimeFigureOut">
              <a:rPr lang="id-ID" smtClean="0"/>
              <a:pPr/>
              <a:t>2018-08-03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F2615E6-2EE3-43CB-B491-C2CF171DD812}" type="slidenum">
              <a:rPr lang="id-ID" smtClean="0"/>
              <a:pPr/>
              <a:t>‹#›</a:t>
            </a:fld>
            <a:endParaRPr lang="id-ID"/>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6964E0-14A4-4A3B-9B2C-CA632740B63A}" type="datetimeFigureOut">
              <a:rPr lang="id-ID" smtClean="0"/>
              <a:pPr/>
              <a:t>2018-08-03</a:t>
            </a:fld>
            <a:endParaRPr lang="id-ID"/>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p>
        </p:txBody>
      </p:sp>
      <p:sp>
        <p:nvSpPr>
          <p:cNvPr id="7" name="Slide Number Placeholder 6"/>
          <p:cNvSpPr>
            <a:spLocks noGrp="1"/>
          </p:cNvSpPr>
          <p:nvPr>
            <p:ph type="sldNum" sz="quarter" idx="12"/>
          </p:nvPr>
        </p:nvSpPr>
        <p:spPr>
          <a:xfrm>
            <a:off x="8339328" y="1170432"/>
            <a:ext cx="733864" cy="201168"/>
          </a:xfrm>
        </p:spPr>
        <p:txBody>
          <a:bodyPr/>
          <a:lstStyle/>
          <a:p>
            <a:fld id="{EF2615E6-2EE3-43CB-B491-C2CF171DD812}" type="slidenum">
              <a:rPr lang="id-ID" smtClean="0"/>
              <a:pPr/>
              <a:t>‹#›</a:t>
            </a:fld>
            <a:endParaRPr lang="id-ID"/>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6964E0-14A4-4A3B-9B2C-CA632740B63A}" type="datetimeFigureOut">
              <a:rPr lang="id-ID" smtClean="0"/>
              <a:pPr/>
              <a:t>2018-08-03</a:t>
            </a:fld>
            <a:endParaRPr lang="id-ID"/>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2615E6-2EE3-43CB-B491-C2CF171DD81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2091191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7819904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6964E0-14A4-4A3B-9B2C-CA632740B63A}" type="datetimeFigureOut">
              <a:rPr lang="id-ID" smtClean="0">
                <a:solidFill>
                  <a:prstClr val="black">
                    <a:tint val="95000"/>
                  </a:prstClr>
                </a:solidFill>
              </a:rPr>
              <a:pPr/>
              <a:t>2018-08-03</a:t>
            </a:fld>
            <a:endParaRPr lang="id-ID">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7819904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jpeg"/><Relationship Id="rId7" Type="http://schemas.openxmlformats.org/officeDocument/2006/relationships/diagramLayout" Target="../diagrams/layout3.xml"/><Relationship Id="rId2" Type="http://schemas.openxmlformats.org/officeDocument/2006/relationships/notesSlide" Target="../notesSlides/notesSlide16.xml"/><Relationship Id="rId1" Type="http://schemas.openxmlformats.org/officeDocument/2006/relationships/slideLayout" Target="../slideLayouts/slideLayout28.xml"/><Relationship Id="rId6" Type="http://schemas.openxmlformats.org/officeDocument/2006/relationships/diagramData" Target="../diagrams/data3.xml"/><Relationship Id="rId5" Type="http://schemas.openxmlformats.org/officeDocument/2006/relationships/slide" Target="slide3.xml"/><Relationship Id="rId10" Type="http://schemas.microsoft.com/office/2007/relationships/diagramDrawing" Target="../diagrams/drawing3.xml"/><Relationship Id="rId4" Type="http://schemas.openxmlformats.org/officeDocument/2006/relationships/image" Target="../media/image2.png"/><Relationship Id="rId9" Type="http://schemas.openxmlformats.org/officeDocument/2006/relationships/diagramColors" Target="../diagrams/colors3.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4.jpeg"/><Relationship Id="rId7" Type="http://schemas.openxmlformats.org/officeDocument/2006/relationships/diagramLayout" Target="../diagrams/layout4.xml"/><Relationship Id="rId2" Type="http://schemas.openxmlformats.org/officeDocument/2006/relationships/notesSlide" Target="../notesSlides/notesSlide17.xml"/><Relationship Id="rId1" Type="http://schemas.openxmlformats.org/officeDocument/2006/relationships/slideLayout" Target="../slideLayouts/slideLayout39.xml"/><Relationship Id="rId6" Type="http://schemas.openxmlformats.org/officeDocument/2006/relationships/diagramData" Target="../diagrams/data4.xml"/><Relationship Id="rId5" Type="http://schemas.openxmlformats.org/officeDocument/2006/relationships/slide" Target="slide3.xml"/><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3.jpeg"/><Relationship Id="rId7"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image" Target="../media/image2.png"/><Relationship Id="rId9" Type="http://schemas.openxmlformats.org/officeDocument/2006/relationships/slide" Target="slide18.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slide" Target="slide3.xml"/><Relationship Id="rId4" Type="http://schemas.openxmlformats.org/officeDocument/2006/relationships/diagramData" Target="../diagrams/data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slide" Target="slide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image" Target="../media/image5.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348434"/>
          </a:xfrm>
        </p:spPr>
        <p:txBody>
          <a:bodyPr>
            <a:normAutofit fontScale="90000"/>
          </a:bodyPr>
          <a:lstStyle/>
          <a:p>
            <a:pPr algn="ctr" hangingPunct="0"/>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latin typeface="Times New Roman" pitchFamily="18" charset="0"/>
                <a:cs typeface="Times New Roman" pitchFamily="18" charset="0"/>
              </a:rPr>
              <a:t>PROYEK SISTEM INFORMASI</a:t>
            </a:r>
            <a:r>
              <a:rPr lang="id-ID" sz="1600" dirty="0" smtClean="0">
                <a:solidFill>
                  <a:schemeClr val="tx1"/>
                </a:solidFill>
                <a:latin typeface="Times New Roman" pitchFamily="18" charset="0"/>
                <a:cs typeface="Times New Roman" pitchFamily="18" charset="0"/>
              </a:rPr>
              <a:t> PEMBAYARAN SPP</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SMA PERGURUAN BUDAYA JAKARTA BERBASIS WEB</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2000" dirty="0" smtClean="0">
                <a:solidFill>
                  <a:schemeClr val="tx1"/>
                </a:solidFill>
                <a:latin typeface="Times New Roman" pitchFamily="18" charset="0"/>
                <a:cs typeface="Times New Roman" pitchFamily="18" charset="0"/>
              </a:rPr>
              <a:t>TUGAS AKHIR</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300" dirty="0" smtClean="0">
                <a:solidFill>
                  <a:schemeClr val="tx1"/>
                </a:solidFill>
                <a:latin typeface="Times New Roman" pitchFamily="18" charset="0"/>
                <a:cs typeface="Times New Roman" pitchFamily="18" charset="0"/>
              </a:rPr>
              <a:t>Diajukan untuk memenuhi salah satu syarat kelulusan Program Diploma Tiga (D.III)</a:t>
            </a:r>
            <a:r>
              <a:rPr lang="en-US" sz="1300" dirty="0" smtClean="0">
                <a:solidFill>
                  <a:schemeClr val="tx1"/>
                </a:solidFill>
                <a:latin typeface="Times New Roman" pitchFamily="18" charset="0"/>
                <a:cs typeface="Times New Roman" pitchFamily="18" charset="0"/>
              </a:rPr>
              <a:t/>
            </a:r>
            <a:br>
              <a:rPr lang="en-US" sz="1300" dirty="0" smtClean="0">
                <a:solidFill>
                  <a:schemeClr val="tx1"/>
                </a:solidFill>
                <a:latin typeface="Times New Roman" pitchFamily="18" charset="0"/>
                <a:cs typeface="Times New Roman" pitchFamily="18" charset="0"/>
              </a:rPr>
            </a:br>
            <a:r>
              <a:rPr lang="en-US" sz="13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b="0" dirty="0" smtClean="0">
                <a:solidFill>
                  <a:schemeClr val="tx1"/>
                </a:solidFill>
                <a:latin typeface="Times New Roman" pitchFamily="18" charset="0"/>
                <a:cs typeface="Times New Roman" pitchFamily="18" charset="0"/>
              </a:rPr>
              <a:t>Aditya Darmawan</a:t>
            </a:r>
            <a:r>
              <a:rPr lang="id-ID" sz="1600" b="0" dirty="0">
                <a:solidFill>
                  <a:schemeClr val="tx1"/>
                </a:solidFill>
                <a:latin typeface="Times New Roman" pitchFamily="18" charset="0"/>
                <a:cs typeface="Times New Roman" pitchFamily="18" charset="0"/>
              </a:rPr>
              <a:t>	</a:t>
            </a:r>
            <a:r>
              <a:rPr lang="en-US" sz="1600" b="0" dirty="0" smtClean="0">
                <a:solidFill>
                  <a:schemeClr val="tx1"/>
                </a:solidFill>
                <a:latin typeface="Times New Roman" pitchFamily="18" charset="0"/>
                <a:cs typeface="Times New Roman" pitchFamily="18" charset="0"/>
              </a:rPr>
              <a:t>                    121</a:t>
            </a:r>
            <a:r>
              <a:rPr lang="id-ID" sz="1600" b="0" dirty="0" smtClean="0">
                <a:solidFill>
                  <a:schemeClr val="tx1"/>
                </a:solidFill>
                <a:latin typeface="Times New Roman" pitchFamily="18" charset="0"/>
                <a:cs typeface="Times New Roman" pitchFamily="18" charset="0"/>
              </a:rPr>
              <a:t>52351</a:t>
            </a:r>
            <a:r>
              <a:rPr lang="id-ID" sz="1600" b="0" dirty="0">
                <a:solidFill>
                  <a:schemeClr val="tx1"/>
                </a:solidFill>
                <a:latin typeface="Times New Roman" pitchFamily="18" charset="0"/>
                <a:cs typeface="Times New Roman" pitchFamily="18" charset="0"/>
              </a:rPr>
              <a:t/>
            </a:r>
            <a:br>
              <a:rPr lang="id-ID" sz="1600" b="0" dirty="0">
                <a:solidFill>
                  <a:schemeClr val="tx1"/>
                </a:solidFill>
                <a:latin typeface="Times New Roman" pitchFamily="18" charset="0"/>
                <a:cs typeface="Times New Roman" pitchFamily="18" charset="0"/>
              </a:rPr>
            </a:br>
            <a:r>
              <a:rPr lang="id-ID" sz="1600" b="0" dirty="0" smtClean="0">
                <a:solidFill>
                  <a:schemeClr val="tx1"/>
                </a:solidFill>
                <a:latin typeface="Times New Roman" pitchFamily="18" charset="0"/>
                <a:cs typeface="Times New Roman" pitchFamily="18" charset="0"/>
              </a:rPr>
              <a:t>Reza Azka Jihan Firdaus</a:t>
            </a:r>
            <a:r>
              <a:rPr lang="id-ID" sz="1600" b="0" dirty="0">
                <a:solidFill>
                  <a:schemeClr val="tx1"/>
                </a:solidFill>
                <a:latin typeface="Times New Roman" pitchFamily="18" charset="0"/>
                <a:cs typeface="Times New Roman" pitchFamily="18" charset="0"/>
              </a:rPr>
              <a:t>	</a:t>
            </a:r>
            <a:r>
              <a:rPr lang="id-ID" sz="1600" b="0" dirty="0" smtClean="0">
                <a:solidFill>
                  <a:schemeClr val="tx1"/>
                </a:solidFill>
                <a:latin typeface="Times New Roman" pitchFamily="18" charset="0"/>
                <a:cs typeface="Times New Roman" pitchFamily="18" charset="0"/>
              </a:rPr>
              <a:t>	  12153201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Jurusan Manajemen Informatika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Akademi Manajemen Informatika dan Komputer Bina Sarana Informatika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Jakarta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201</a:t>
            </a:r>
            <a:r>
              <a:rPr lang="en-US" sz="1600" dirty="0">
                <a:solidFill>
                  <a:schemeClr val="tx1"/>
                </a:solidFill>
                <a:latin typeface="Times New Roman" pitchFamily="18" charset="0"/>
                <a:cs typeface="Times New Roman" pitchFamily="18" charset="0"/>
              </a:rPr>
              <a:t>8</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bsi"/>
          <p:cNvPicPr/>
          <p:nvPr/>
        </p:nvPicPr>
        <p:blipFill>
          <a:blip r:embed="rId2"/>
          <a:srcRect/>
          <a:stretch>
            <a:fillRect/>
          </a:stretch>
        </p:blipFill>
        <p:spPr bwMode="auto">
          <a:xfrm>
            <a:off x="3643306" y="1714488"/>
            <a:ext cx="1714512" cy="1571636"/>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9" name="Rectangle 8"/>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smtClean="0">
                <a:solidFill>
                  <a:schemeClr val="accent6">
                    <a:lumMod val="50000"/>
                  </a:schemeClr>
                </a:solidFill>
                <a:latin typeface="Arial Rounded MT Bold" pitchFamily="34" charset="0"/>
              </a:rPr>
              <a:t>Use Case Diagram</a:t>
            </a:r>
            <a:endParaRPr lang="id-ID" sz="2400" b="1" dirty="0">
              <a:solidFill>
                <a:schemeClr val="accent6">
                  <a:lumMod val="50000"/>
                </a:schemeClr>
              </a:solidFill>
              <a:latin typeface="Arial Rounded MT Bold" pitchFamily="34" charset="0"/>
            </a:endParaRPr>
          </a:p>
        </p:txBody>
      </p:sp>
      <p:pic>
        <p:nvPicPr>
          <p:cNvPr id="13" name="Picture 12"/>
          <p:cNvPicPr/>
          <p:nvPr/>
        </p:nvPicPr>
        <p:blipFill rotWithShape="1">
          <a:blip r:embed="rId5"/>
          <a:srcRect l="20147" t="19653" r="23960" b="9827"/>
          <a:stretch/>
        </p:blipFill>
        <p:spPr bwMode="auto">
          <a:xfrm>
            <a:off x="2386012" y="1484784"/>
            <a:ext cx="5900764" cy="4896543"/>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0" name="Rectangle 9"/>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smtClean="0">
                <a:solidFill>
                  <a:schemeClr val="accent6">
                    <a:lumMod val="50000"/>
                  </a:schemeClr>
                </a:solidFill>
                <a:latin typeface="Arial Rounded MT Bold" pitchFamily="34" charset="0"/>
              </a:rPr>
              <a:t>Activity Diagram</a:t>
            </a:r>
            <a:endParaRPr lang="id-ID" sz="1600" b="1" dirty="0">
              <a:solidFill>
                <a:schemeClr val="accent6">
                  <a:lumMod val="50000"/>
                </a:schemeClr>
              </a:solidFill>
              <a:latin typeface="Arial Rounded MT Bold" pitchFamily="34" charset="0"/>
            </a:endParaRPr>
          </a:p>
        </p:txBody>
      </p:sp>
      <p:pic>
        <p:nvPicPr>
          <p:cNvPr id="11" name="Picture 10"/>
          <p:cNvPicPr/>
          <p:nvPr/>
        </p:nvPicPr>
        <p:blipFill rotWithShape="1">
          <a:blip r:embed="rId5" cstate="screen">
            <a:extLst>
              <a:ext uri="{28A0092B-C50C-407E-A947-70E740481C1C}">
                <a14:useLocalDpi xmlns:a14="http://schemas.microsoft.com/office/drawing/2010/main"/>
              </a:ext>
            </a:extLst>
          </a:blip>
          <a:srcRect/>
          <a:stretch/>
        </p:blipFill>
        <p:spPr bwMode="auto">
          <a:xfrm>
            <a:off x="3491880" y="594623"/>
            <a:ext cx="4968552" cy="5834544"/>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5" name="Rectangle 14"/>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ERD</a:t>
            </a:r>
            <a:endParaRPr lang="id-ID" sz="1600" b="1" dirty="0">
              <a:solidFill>
                <a:schemeClr val="accent6">
                  <a:lumMod val="50000"/>
                </a:schemeClr>
              </a:solidFill>
              <a:latin typeface="Arial Rounded MT Bold" pitchFamily="34" charset="0"/>
            </a:endParaRPr>
          </a:p>
        </p:txBody>
      </p:sp>
      <p:pic>
        <p:nvPicPr>
          <p:cNvPr id="9" name="Picture 8"/>
          <p:cNvPicPr/>
          <p:nvPr/>
        </p:nvPicPr>
        <p:blipFill rotWithShape="1">
          <a:blip r:embed="rId5"/>
          <a:srcRect l="16468" t="15346" r="19410" b="19082"/>
          <a:stretch/>
        </p:blipFill>
        <p:spPr bwMode="auto">
          <a:xfrm>
            <a:off x="2324100" y="2136774"/>
            <a:ext cx="6208340" cy="4244553"/>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4" name="Rectangle 13"/>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LRS</a:t>
            </a:r>
            <a:endParaRPr lang="id-ID" sz="1600" b="1" dirty="0">
              <a:solidFill>
                <a:schemeClr val="accent6">
                  <a:lumMod val="50000"/>
                </a:schemeClr>
              </a:solidFill>
              <a:latin typeface="Arial Rounded MT Bold" pitchFamily="34" charset="0"/>
            </a:endParaRPr>
          </a:p>
        </p:txBody>
      </p:sp>
      <p:pic>
        <p:nvPicPr>
          <p:cNvPr id="11" name="Picture 10"/>
          <p:cNvPicPr/>
          <p:nvPr/>
        </p:nvPicPr>
        <p:blipFill rotWithShape="1">
          <a:blip r:embed="rId5"/>
          <a:srcRect l="22351" t="30135" r="30188" b="23269"/>
          <a:stretch/>
        </p:blipFill>
        <p:spPr bwMode="auto">
          <a:xfrm>
            <a:off x="2571746" y="1899578"/>
            <a:ext cx="6012669" cy="4553758"/>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4" name="Rectangle 13"/>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Class Diagram</a:t>
            </a:r>
            <a:endParaRPr lang="id-ID" sz="1600" b="1" dirty="0">
              <a:solidFill>
                <a:schemeClr val="accent6">
                  <a:lumMod val="50000"/>
                </a:schemeClr>
              </a:solidFill>
              <a:latin typeface="Arial Rounded MT Bold" pitchFamily="34" charset="0"/>
            </a:endParaRPr>
          </a:p>
        </p:txBody>
      </p:sp>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2141537" y="2221547"/>
            <a:ext cx="6462911" cy="4159781"/>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3" name="Rectangle 12"/>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Sequence Diagram</a:t>
            </a:r>
            <a:endParaRPr lang="id-ID" sz="1600" b="1" dirty="0">
              <a:solidFill>
                <a:schemeClr val="accent6">
                  <a:lumMod val="50000"/>
                </a:schemeClr>
              </a:solidFill>
              <a:latin typeface="Arial Rounded MT Bold" pitchFamily="34" charset="0"/>
            </a:endParaRPr>
          </a:p>
        </p:txBody>
      </p:sp>
      <p:pic>
        <p:nvPicPr>
          <p:cNvPr id="15" name="Picture 14"/>
          <p:cNvPicPr/>
          <p:nvPr/>
        </p:nvPicPr>
        <p:blipFill rotWithShape="1">
          <a:blip r:embed="rId5"/>
          <a:srcRect l="13567" t="18127" r="20776" b="18422"/>
          <a:stretch/>
        </p:blipFill>
        <p:spPr bwMode="auto">
          <a:xfrm>
            <a:off x="2428557" y="2060848"/>
            <a:ext cx="6103883" cy="4248472"/>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Implementasi</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3673508767"/>
              </p:ext>
            </p:extLst>
          </p:nvPr>
        </p:nvGraphicFramePr>
        <p:xfrm>
          <a:off x="-428660" y="1254124"/>
          <a:ext cx="9858444" cy="50323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Implementasi</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857224" y="2143116"/>
            <a:ext cx="7358114" cy="192882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dirty="0" err="1"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Pengujian</a:t>
            </a:r>
            <a:r>
              <a:rPr lang="en-US" sz="2000" b="1" cap="all" dirty="0"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 Unit </a:t>
            </a:r>
            <a:r>
              <a:rPr lang="en-US" sz="2000" b="1" cap="all" dirty="0" err="1"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atau</a:t>
            </a:r>
            <a:r>
              <a:rPr lang="en-US" sz="2000" b="1" cap="all" dirty="0"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 Demo Program</a:t>
            </a:r>
            <a:endParaRPr lang="en-US" sz="2000" b="1" cap="all" dirty="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endParaRPr>
          </a:p>
        </p:txBody>
      </p:sp>
      <p:sp>
        <p:nvSpPr>
          <p:cNvPr id="9" name="Action Button: Return 8">
            <a:hlinkClick r:id="rId5" action="ppaction://hlinksldjump" highlightClick="1"/>
          </p:cNvPr>
          <p:cNvSpPr/>
          <p:nvPr/>
        </p:nvSpPr>
        <p:spPr>
          <a:xfrm>
            <a:off x="7429520" y="5805264"/>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solidFill>
                <a:prstClr val="white"/>
              </a:solidFill>
            </a:endParaRPr>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rgbClr val="C64847">
                    <a:lumMod val="50000"/>
                  </a:srgbClr>
                </a:solidFill>
                <a:latin typeface="Arial Rounded MT Bold" pitchFamily="34" charset="0"/>
              </a:rPr>
              <a:t>Kesimpulan</a:t>
            </a:r>
            <a:r>
              <a:rPr lang="en-US" sz="2400" b="1" dirty="0" smtClean="0">
                <a:solidFill>
                  <a:srgbClr val="C64847">
                    <a:lumMod val="50000"/>
                  </a:srgbClr>
                </a:solidFill>
                <a:latin typeface="Arial Rounded MT Bold" pitchFamily="34" charset="0"/>
              </a:rPr>
              <a:t> </a:t>
            </a:r>
            <a:r>
              <a:rPr lang="en-US" sz="2400" b="1" dirty="0" err="1" smtClean="0">
                <a:solidFill>
                  <a:srgbClr val="C64847">
                    <a:lumMod val="50000"/>
                  </a:srgbClr>
                </a:solidFill>
                <a:latin typeface="Arial Rounded MT Bold" pitchFamily="34" charset="0"/>
              </a:rPr>
              <a:t>dan</a:t>
            </a:r>
            <a:r>
              <a:rPr lang="en-US" sz="2400" b="1" dirty="0" smtClean="0">
                <a:solidFill>
                  <a:srgbClr val="C64847">
                    <a:lumMod val="50000"/>
                  </a:srgbClr>
                </a:solidFill>
                <a:latin typeface="Arial Rounded MT Bold" pitchFamily="34" charset="0"/>
              </a:rPr>
              <a:t> Saran</a:t>
            </a:r>
            <a:endParaRPr lang="id-ID" sz="2400" b="1" dirty="0">
              <a:solidFill>
                <a:srgbClr val="C64847">
                  <a:lumMod val="50000"/>
                </a:srgb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prstClr val="white"/>
              </a:solidFill>
            </a:endParaRPr>
          </a:p>
        </p:txBody>
      </p:sp>
      <p:sp>
        <p:nvSpPr>
          <p:cNvPr id="9" name="Action Button: Return 8">
            <a:hlinkClick r:id="rId5"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1" name="Diagram 10"/>
          <p:cNvGraphicFramePr/>
          <p:nvPr>
            <p:extLst>
              <p:ext uri="{D42A27DB-BD31-4B8C-83A1-F6EECF244321}">
                <p14:modId xmlns:p14="http://schemas.microsoft.com/office/powerpoint/2010/main" val="4132563274"/>
              </p:ext>
            </p:extLst>
          </p:nvPr>
        </p:nvGraphicFramePr>
        <p:xfrm>
          <a:off x="1071538" y="1539876"/>
          <a:ext cx="7215238" cy="41751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90590316"/>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prstClr val="white"/>
              </a:solidFill>
            </a:endParaRPr>
          </a:p>
        </p:txBody>
      </p:sp>
      <p:sp>
        <p:nvSpPr>
          <p:cNvPr id="9" name="Action Button: Return 8">
            <a:hlinkClick r:id="rId5"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1" name="Diagram 10"/>
          <p:cNvGraphicFramePr/>
          <p:nvPr>
            <p:extLst>
              <p:ext uri="{D42A27DB-BD31-4B8C-83A1-F6EECF244321}">
                <p14:modId xmlns:p14="http://schemas.microsoft.com/office/powerpoint/2010/main" val="639035083"/>
              </p:ext>
            </p:extLst>
          </p:nvPr>
        </p:nvGraphicFramePr>
        <p:xfrm>
          <a:off x="1071538" y="1539876"/>
          <a:ext cx="7215238" cy="41751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90590316"/>
      </p:ext>
    </p:extLst>
  </p:cSld>
  <p:clrMapOvr>
    <a:masterClrMapping/>
  </p:clrMapOvr>
  <p:transition spd="med" advClick="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20000"/>
                <a:lumOff val="80000"/>
              </a:schemeClr>
            </a:gs>
            <a:gs pos="64999">
              <a:srgbClr val="F0EBD5"/>
            </a:gs>
            <a:gs pos="100000">
              <a:srgbClr val="D1C39F"/>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4" name="Rectangle 3"/>
          <p:cNvSpPr/>
          <p:nvPr/>
        </p:nvSpPr>
        <p:spPr>
          <a:xfrm>
            <a:off x="0" y="2071678"/>
            <a:ext cx="9144000" cy="21431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r"/>
            <a:endParaRPr lang="en-US" sz="2000" b="1" dirty="0" smtClean="0">
              <a:latin typeface="Arial Rounded MT Bold" pitchFamily="34" charset="0"/>
            </a:endParaRPr>
          </a:p>
          <a:p>
            <a:pPr lvl="0" algn="r"/>
            <a:endParaRPr lang="en-US" sz="2000" b="1" dirty="0" smtClean="0">
              <a:latin typeface="Arial Rounded MT Bold" pitchFamily="34" charset="0"/>
            </a:endParaRPr>
          </a:p>
          <a:p>
            <a:pPr lvl="0" algn="r"/>
            <a:endParaRPr lang="en-US" sz="2000" b="1" dirty="0" smtClean="0">
              <a:latin typeface="Arial Rounded MT Bold" pitchFamily="34" charset="0"/>
            </a:endParaRPr>
          </a:p>
        </p:txBody>
      </p:sp>
      <p:sp>
        <p:nvSpPr>
          <p:cNvPr id="5" name="Subtitle 2"/>
          <p:cNvSpPr txBox="1">
            <a:spLocks/>
          </p:cNvSpPr>
          <p:nvPr/>
        </p:nvSpPr>
        <p:spPr>
          <a:xfrm>
            <a:off x="142844" y="5143512"/>
            <a:ext cx="4171950" cy="1328741"/>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1800" b="1" i="0" u="none" strike="noStrike" kern="1200" cap="none" spc="0" normalizeH="0" baseline="0" noProof="0" dirty="0" smtClean="0">
                <a:ln>
                  <a:noFill/>
                </a:ln>
                <a:solidFill>
                  <a:srgbClr val="C00000"/>
                </a:solidFill>
                <a:effectLst/>
                <a:uLnTx/>
                <a:uFillTx/>
                <a:latin typeface="Magneto" pitchFamily="82" charset="0"/>
                <a:ea typeface="+mn-ea"/>
                <a:cs typeface="+mn-cs"/>
              </a:rPr>
              <a:t>Presented by</a:t>
            </a:r>
            <a:endParaRPr kumimoji="0" lang="id-ID" sz="1800" b="1" i="0" u="none" strike="noStrike" kern="1200" cap="none" spc="0" normalizeH="0" baseline="0" noProof="0" dirty="0" smtClean="0">
              <a:ln>
                <a:noFill/>
              </a:ln>
              <a:solidFill>
                <a:srgbClr val="C00000"/>
              </a:solidFill>
              <a:effectLst/>
              <a:uLnTx/>
              <a:uFillTx/>
              <a:latin typeface="Magneto" pitchFamily="82" charset="0"/>
              <a:ea typeface="+mn-ea"/>
              <a:cs typeface="+mn-cs"/>
            </a:endParaRPr>
          </a:p>
          <a:p>
            <a:r>
              <a:rPr lang="en-US" sz="1600" dirty="0" smtClean="0">
                <a:latin typeface="Cambria" pitchFamily="18" charset="0"/>
              </a:rPr>
              <a:t>     </a:t>
            </a:r>
            <a:r>
              <a:rPr lang="id-ID" sz="1600" dirty="0" smtClean="0">
                <a:latin typeface="Cambria" pitchFamily="18" charset="0"/>
              </a:rPr>
              <a:t>Aditya Darmawan		12152351</a:t>
            </a:r>
            <a:r>
              <a:rPr lang="en-US" sz="1600" dirty="0" smtClean="0">
                <a:latin typeface="Cambria" pitchFamily="18" charset="0"/>
              </a:rPr>
              <a:t>   </a:t>
            </a:r>
          </a:p>
          <a:p>
            <a:r>
              <a:rPr lang="en-US" sz="1600" dirty="0" smtClean="0">
                <a:latin typeface="Cambria" pitchFamily="18" charset="0"/>
              </a:rPr>
              <a:t>     </a:t>
            </a:r>
            <a:r>
              <a:rPr lang="id-ID" sz="1600" dirty="0" smtClean="0">
                <a:latin typeface="Cambria" pitchFamily="18" charset="0"/>
              </a:rPr>
              <a:t>Reza Azka Jihan Firdaus	12153201</a:t>
            </a:r>
            <a:endParaRPr lang="en-US" sz="1600" dirty="0" smtClean="0">
              <a:latin typeface="Cambria" pitchFamily="18" charset="0"/>
            </a:endParaRPr>
          </a:p>
        </p:txBody>
      </p:sp>
      <p:sp>
        <p:nvSpPr>
          <p:cNvPr id="6" name="Title 1"/>
          <p:cNvSpPr txBox="1">
            <a:spLocks/>
          </p:cNvSpPr>
          <p:nvPr/>
        </p:nvSpPr>
        <p:spPr>
          <a:xfrm>
            <a:off x="3000404" y="2071678"/>
            <a:ext cx="6072190" cy="2286016"/>
          </a:xfrm>
          <a:prstGeom prst="rect">
            <a:avLst/>
          </a:prstGeom>
        </p:spPr>
        <p:txBody>
          <a:bodyPr vert="horz" lIns="91440" rIns="45720" rtlCol="0" anchor="ctr">
            <a:normAutofit fontScale="97500"/>
            <a:scene3d>
              <a:camera prst="orthographicFront"/>
              <a:lightRig rig="threePt" dir="t">
                <a:rot lat="0" lon="0" rev="4800000"/>
              </a:lightRig>
            </a:scene3d>
            <a:sp3d prstMaterial="matte">
              <a:bevelT w="50800" h="10160"/>
            </a:sp3d>
          </a:bodyPr>
          <a:lstStyle/>
          <a:p>
            <a:pPr lvl="0" algn="r">
              <a:spcBef>
                <a:spcPct val="0"/>
              </a:spcBef>
            </a:pPr>
            <a:r>
              <a:rPr kumimoji="0" lang="id-ID" sz="2500" i="0" u="none" strike="noStrike" kern="1200" cap="none" spc="0" normalizeH="0" baseline="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Judul:</a:t>
            </a:r>
            <a:r>
              <a:rPr kumimoji="0" lang="id-ID" sz="3200" b="1" i="0" u="none" strike="noStrike" kern="1200" cap="none" spc="0" normalizeH="0" baseline="0" noProof="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a:t>
            </a:r>
            <a:br>
              <a:rPr kumimoji="0" lang="id-ID" sz="3200" b="1" i="0" u="none" strike="noStrike" kern="1200" cap="none" spc="0" normalizeH="0" baseline="0" noProof="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br>
            <a:r>
              <a:rPr kumimoji="0" lang="id-ID"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a:t>
            </a:r>
            <a:r>
              <a:rPr kumimoji="0" lang="en-US"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PROYEK SISTEM</a:t>
            </a:r>
            <a:r>
              <a:rPr kumimoji="0" lang="en-US"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INFORMASI </a:t>
            </a:r>
            <a:r>
              <a:rPr kumimoji="0" lang="id-ID"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PEMBAYARAN SPP </a:t>
            </a:r>
            <a:endParaRPr lang="id-ID" sz="2100" dirty="0">
              <a:solidFill>
                <a:schemeClr val="accent6">
                  <a:lumMod val="50000"/>
                </a:schemeClr>
              </a:solidFill>
              <a:effectLst>
                <a:outerShdw blurRad="38100" dist="38100" dir="2700000" algn="tl">
                  <a:srgbClr val="000000">
                    <a:alpha val="43137"/>
                  </a:srgbClr>
                </a:outerShdw>
              </a:effectLst>
              <a:latin typeface="Cambria Math" pitchFamily="18" charset="0"/>
              <a:ea typeface="Cambria Math" pitchFamily="18" charset="0"/>
              <a:cs typeface="+mj-cs"/>
            </a:endParaRPr>
          </a:p>
          <a:p>
            <a:pPr lvl="0" algn="r">
              <a:spcBef>
                <a:spcPct val="0"/>
              </a:spcBef>
            </a:pPr>
            <a:r>
              <a:rPr kumimoji="0" lang="id-ID"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SMA PERGURUAN BUDAYA </a:t>
            </a:r>
            <a:r>
              <a:rPr kumimoji="0" lang="en-US"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JAKARTA</a:t>
            </a:r>
            <a:r>
              <a:rPr kumimoji="0" lang="id-ID"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BERBASIS WEB</a:t>
            </a:r>
            <a:r>
              <a:rPr kumimoji="0" lang="id-ID"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a:t>
            </a:r>
          </a:p>
        </p:txBody>
      </p:sp>
      <p:sp>
        <p:nvSpPr>
          <p:cNvPr id="11" name="Rectangle 10"/>
          <p:cNvSpPr/>
          <p:nvPr/>
        </p:nvSpPr>
        <p:spPr>
          <a:xfrm>
            <a:off x="3500430" y="214290"/>
            <a:ext cx="5643570" cy="523220"/>
          </a:xfrm>
          <a:prstGeom prst="rect">
            <a:avLst/>
          </a:prstGeom>
          <a:solidFill>
            <a:schemeClr val="accent2">
              <a:lumMod val="40000"/>
              <a:lumOff val="60000"/>
            </a:schemeClr>
          </a:solidFill>
          <a:ln>
            <a:solidFill>
              <a:schemeClr val="accent2">
                <a:lumMod val="40000"/>
                <a:lumOff val="60000"/>
              </a:schemeClr>
            </a:solidFill>
          </a:ln>
        </p:spPr>
        <p:txBody>
          <a:bodyPr wrap="square">
            <a:spAutoFit/>
          </a:bodyPr>
          <a:lstStyle/>
          <a:p>
            <a:r>
              <a:rPr lang="en-US" sz="2800" b="1" dirty="0" smtClean="0">
                <a:latin typeface="Arial Rounded MT Bold" pitchFamily="34" charset="0"/>
              </a:rPr>
              <a:t>PRESENTASI  </a:t>
            </a:r>
            <a:r>
              <a:rPr lang="en-US" sz="2800" b="1" dirty="0" smtClean="0">
                <a:solidFill>
                  <a:srgbClr val="C00000"/>
                </a:solidFill>
                <a:latin typeface="Arial Rounded MT Bold" pitchFamily="34" charset="0"/>
              </a:rPr>
              <a:t>TUGAS AKHIR</a:t>
            </a:r>
            <a:endParaRPr lang="id-ID" sz="2800" dirty="0" smtClean="0">
              <a:solidFill>
                <a:srgbClr val="C00000"/>
              </a:solidFill>
              <a:latin typeface="Arial Rounded MT Bold" pitchFamily="34" charset="0"/>
            </a:endParaRPr>
          </a:p>
        </p:txBody>
      </p:sp>
      <p:pic>
        <p:nvPicPr>
          <p:cNvPr id="12" name="Picture 11" descr="bsi"/>
          <p:cNvPicPr/>
          <p:nvPr/>
        </p:nvPicPr>
        <p:blipFill>
          <a:blip r:embed="rId2"/>
          <a:srcRect/>
          <a:stretch>
            <a:fillRect/>
          </a:stretch>
        </p:blipFill>
        <p:spPr bwMode="auto">
          <a:xfrm>
            <a:off x="6858016" y="4643446"/>
            <a:ext cx="1857388" cy="178595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8926" y="3429000"/>
            <a:ext cx="4786346" cy="1285884"/>
          </a:xfrm>
        </p:spPr>
        <p:txBody>
          <a:bodyPr>
            <a:normAutofit fontScale="90000"/>
          </a:bodyPr>
          <a:lstStyle/>
          <a:p>
            <a:r>
              <a:rPr lang="en-US" sz="5400" dirty="0" smtClean="0">
                <a:latin typeface="Courier New" pitchFamily="49" charset="0"/>
                <a:cs typeface="Courier New" pitchFamily="49" charset="0"/>
              </a:rPr>
              <a:t/>
            </a:r>
            <a:br>
              <a:rPr lang="en-US" sz="5400" dirty="0" smtClean="0">
                <a:latin typeface="Courier New" pitchFamily="49" charset="0"/>
                <a:cs typeface="Courier New" pitchFamily="49" charset="0"/>
              </a:rPr>
            </a:br>
            <a:r>
              <a:rPr lang="en-US" sz="5400" dirty="0" err="1"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Terima</a:t>
            </a:r>
            <a:r>
              <a:rPr lang="en-US" sz="5400" dirty="0"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 </a:t>
            </a:r>
            <a:r>
              <a:rPr lang="en-US" sz="5400" dirty="0" err="1"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Kasih</a:t>
            </a:r>
            <a:r>
              <a:rPr lang="en-US" dirty="0" smtClean="0">
                <a:solidFill>
                  <a:schemeClr val="accent5">
                    <a:lumMod val="50000"/>
                  </a:schemeClr>
                </a:solidFill>
                <a:effectLst>
                  <a:outerShdw blurRad="38100" dist="38100" dir="2700000" algn="tl">
                    <a:srgbClr val="000000">
                      <a:alpha val="43137"/>
                    </a:srgbClr>
                  </a:outerShdw>
                </a:effectLst>
              </a:rPr>
              <a:t/>
            </a:r>
            <a:br>
              <a:rPr lang="en-US" dirty="0" smtClean="0">
                <a:solidFill>
                  <a:schemeClr val="accent5">
                    <a:lumMod val="50000"/>
                  </a:schemeClr>
                </a:solidFill>
                <a:effectLst>
                  <a:outerShdw blurRad="38100" dist="38100" dir="2700000" algn="tl">
                    <a:srgbClr val="000000">
                      <a:alpha val="43137"/>
                    </a:srgbClr>
                  </a:outerShdw>
                </a:effectLst>
              </a:rPr>
            </a:br>
            <a:r>
              <a:rPr lang="en-US" dirty="0" smtClean="0"/>
              <a:t/>
            </a:r>
            <a:br>
              <a:rPr lang="en-US" dirty="0" smtClean="0"/>
            </a:b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r="-20000"/>
          </a:stretch>
        </a:blipFill>
        <a:effectLst/>
      </p:bgPr>
    </p:bg>
    <p:spTree>
      <p:nvGrpSpPr>
        <p:cNvPr id="1" name=""/>
        <p:cNvGrpSpPr/>
        <p:nvPr/>
      </p:nvGrpSpPr>
      <p:grpSpPr>
        <a:xfrm>
          <a:off x="0" y="0"/>
          <a:ext cx="0" cy="0"/>
          <a:chOff x="0" y="0"/>
          <a:chExt cx="0" cy="0"/>
        </a:xfrm>
      </p:grpSpPr>
      <p:sp>
        <p:nvSpPr>
          <p:cNvPr id="10" name="Rectangle 9"/>
          <p:cNvSpPr/>
          <p:nvPr/>
        </p:nvSpPr>
        <p:spPr>
          <a:xfrm>
            <a:off x="5857884" y="214290"/>
            <a:ext cx="2571768" cy="78581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b="1"/>
          </a:p>
        </p:txBody>
      </p:sp>
      <p:sp>
        <p:nvSpPr>
          <p:cNvPr id="12" name="Rectangle 11"/>
          <p:cNvSpPr/>
          <p:nvPr/>
        </p:nvSpPr>
        <p:spPr>
          <a:xfrm>
            <a:off x="6143636" y="142852"/>
            <a:ext cx="2571768"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b="1"/>
          </a:p>
        </p:txBody>
      </p:sp>
      <p:sp>
        <p:nvSpPr>
          <p:cNvPr id="2" name="Title 1"/>
          <p:cNvSpPr>
            <a:spLocks noGrp="1"/>
          </p:cNvSpPr>
          <p:nvPr>
            <p:ph type="title" idx="4294967295"/>
          </p:nvPr>
        </p:nvSpPr>
        <p:spPr>
          <a:xfrm>
            <a:off x="6143636" y="-24"/>
            <a:ext cx="2357454" cy="1000132"/>
          </a:xfrm>
        </p:spPr>
        <p:txBody>
          <a:bodyPr>
            <a:normAutofit fontScale="90000"/>
          </a:bodyPr>
          <a:lstStyle/>
          <a:p>
            <a:r>
              <a:rPr lang="en-US" sz="4000" dirty="0" smtClean="0">
                <a:solidFill>
                  <a:schemeClr val="accent5">
                    <a:lumMod val="50000"/>
                  </a:schemeClr>
                </a:solidFill>
                <a:latin typeface="Cambria" pitchFamily="18" charset="0"/>
              </a:rPr>
              <a:t>  </a:t>
            </a:r>
            <a:r>
              <a:rPr lang="id-ID" sz="4000" dirty="0" smtClean="0">
                <a:solidFill>
                  <a:schemeClr val="accent5">
                    <a:lumMod val="50000"/>
                  </a:schemeClr>
                </a:solidFill>
                <a:latin typeface="Cambria" pitchFamily="18" charset="0"/>
              </a:rPr>
              <a:t>Daftar Isi</a:t>
            </a:r>
            <a:endParaRPr lang="id-ID" sz="4000" dirty="0">
              <a:solidFill>
                <a:schemeClr val="accent5">
                  <a:lumMod val="50000"/>
                </a:schemeClr>
              </a:solidFill>
              <a:latin typeface="Cambria" pitchFamily="18" charset="0"/>
            </a:endParaRPr>
          </a:p>
        </p:txBody>
      </p:sp>
      <p:pic>
        <p:nvPicPr>
          <p:cNvPr id="6" name="Picture 5"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7" name="Minus 6"/>
          <p:cNvSpPr/>
          <p:nvPr/>
        </p:nvSpPr>
        <p:spPr>
          <a:xfrm>
            <a:off x="-1500230" y="928670"/>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a:p>
        </p:txBody>
      </p:sp>
      <p:sp>
        <p:nvSpPr>
          <p:cNvPr id="8" name="Rectangle 7"/>
          <p:cNvSpPr/>
          <p:nvPr/>
        </p:nvSpPr>
        <p:spPr>
          <a:xfrm rot="21242209">
            <a:off x="14500" y="2500306"/>
            <a:ext cx="1719830" cy="369332"/>
          </a:xfrm>
          <a:prstGeom prst="rect">
            <a:avLst/>
          </a:prstGeom>
        </p:spPr>
        <p:txBody>
          <a:bodyPr wrap="none">
            <a:spAutoFit/>
          </a:bodyPr>
          <a:lstStyle/>
          <a:p>
            <a:pPr lvl="0"/>
            <a:r>
              <a:rPr lang="en-US" b="1" dirty="0" smtClean="0"/>
              <a:t>1. </a:t>
            </a:r>
            <a:r>
              <a:rPr lang="en-US" b="1" dirty="0" err="1" smtClean="0"/>
              <a:t>Pendahuluan</a:t>
            </a:r>
            <a:endParaRPr lang="id-ID" b="1" dirty="0"/>
          </a:p>
        </p:txBody>
      </p:sp>
      <p:sp>
        <p:nvSpPr>
          <p:cNvPr id="9" name="Rectangle 8"/>
          <p:cNvSpPr/>
          <p:nvPr/>
        </p:nvSpPr>
        <p:spPr>
          <a:xfrm>
            <a:off x="4071934" y="3189273"/>
            <a:ext cx="2000264" cy="523220"/>
          </a:xfrm>
          <a:prstGeom prst="rect">
            <a:avLst/>
          </a:prstGeom>
        </p:spPr>
        <p:txBody>
          <a:bodyPr wrap="square">
            <a:spAutoFit/>
          </a:bodyPr>
          <a:lstStyle/>
          <a:p>
            <a:pPr lvl="0" algn="ctr"/>
            <a:r>
              <a:rPr lang="en-US" sz="1400" b="1" dirty="0" smtClean="0"/>
              <a:t>3. Company Profile </a:t>
            </a:r>
            <a:r>
              <a:rPr lang="en-US" sz="1400" b="1" dirty="0" err="1" smtClean="0"/>
              <a:t>dan</a:t>
            </a:r>
            <a:r>
              <a:rPr lang="en-US" sz="1400" b="1" dirty="0" smtClean="0"/>
              <a:t> </a:t>
            </a:r>
            <a:r>
              <a:rPr lang="en-US" sz="1400" b="1" dirty="0" err="1" smtClean="0"/>
              <a:t>Identifikasi</a:t>
            </a:r>
            <a:r>
              <a:rPr lang="en-US" sz="1400" b="1" dirty="0" smtClean="0"/>
              <a:t> </a:t>
            </a:r>
            <a:r>
              <a:rPr lang="en-US" sz="1400" b="1" dirty="0" err="1" smtClean="0"/>
              <a:t>Kebutuhan</a:t>
            </a:r>
            <a:endParaRPr lang="en-US" sz="1400" b="1" dirty="0" smtClean="0"/>
          </a:p>
        </p:txBody>
      </p:sp>
      <p:sp>
        <p:nvSpPr>
          <p:cNvPr id="11" name="Rectangle 10"/>
          <p:cNvSpPr/>
          <p:nvPr/>
        </p:nvSpPr>
        <p:spPr>
          <a:xfrm rot="664605">
            <a:off x="7349836" y="5180732"/>
            <a:ext cx="1785950" cy="338554"/>
          </a:xfrm>
          <a:prstGeom prst="rect">
            <a:avLst/>
          </a:prstGeom>
        </p:spPr>
        <p:txBody>
          <a:bodyPr wrap="square">
            <a:spAutoFit/>
          </a:bodyPr>
          <a:lstStyle/>
          <a:p>
            <a:pPr lvl="0"/>
            <a:r>
              <a:rPr lang="en-US" sz="1600" b="1" dirty="0" smtClean="0"/>
              <a:t>4. </a:t>
            </a:r>
            <a:r>
              <a:rPr lang="en-US" sz="1600" b="1" dirty="0" err="1" smtClean="0"/>
              <a:t>Implementasi</a:t>
            </a:r>
            <a:endParaRPr lang="id-ID" sz="1600" b="1" dirty="0"/>
          </a:p>
        </p:txBody>
      </p:sp>
      <p:sp>
        <p:nvSpPr>
          <p:cNvPr id="13" name="Rectangle 12"/>
          <p:cNvSpPr/>
          <p:nvPr/>
        </p:nvSpPr>
        <p:spPr>
          <a:xfrm rot="4040599">
            <a:off x="7896863" y="2500339"/>
            <a:ext cx="1629292" cy="369332"/>
          </a:xfrm>
          <a:prstGeom prst="rect">
            <a:avLst/>
          </a:prstGeom>
        </p:spPr>
        <p:txBody>
          <a:bodyPr wrap="none">
            <a:spAutoFit/>
          </a:bodyPr>
          <a:lstStyle/>
          <a:p>
            <a:pPr lvl="0"/>
            <a:r>
              <a:rPr lang="en-US" b="1" dirty="0" smtClean="0"/>
              <a:t>5. </a:t>
            </a:r>
            <a:r>
              <a:rPr lang="en-US" b="1" dirty="0" err="1" smtClean="0"/>
              <a:t>Kesimpulan</a:t>
            </a:r>
            <a:r>
              <a:rPr lang="id-ID" b="1" dirty="0" smtClean="0"/>
              <a:t> </a:t>
            </a:r>
            <a:endParaRPr lang="id-ID" b="1" dirty="0"/>
          </a:p>
        </p:txBody>
      </p:sp>
      <p:sp>
        <p:nvSpPr>
          <p:cNvPr id="14" name="Rectangle 13"/>
          <p:cNvSpPr/>
          <p:nvPr/>
        </p:nvSpPr>
        <p:spPr>
          <a:xfrm>
            <a:off x="928662" y="4598267"/>
            <a:ext cx="1785950" cy="584775"/>
          </a:xfrm>
          <a:prstGeom prst="rect">
            <a:avLst/>
          </a:prstGeom>
        </p:spPr>
        <p:txBody>
          <a:bodyPr wrap="square">
            <a:spAutoFit/>
          </a:bodyPr>
          <a:lstStyle/>
          <a:p>
            <a:pPr lvl="0" algn="ctr"/>
            <a:r>
              <a:rPr lang="en-US" sz="1600" b="1" dirty="0" smtClean="0"/>
              <a:t>2.Teori </a:t>
            </a:r>
            <a:r>
              <a:rPr lang="en-US" sz="1600" b="1" dirty="0" err="1" smtClean="0"/>
              <a:t>Pendukung</a:t>
            </a:r>
            <a:endParaRPr lang="en-US" sz="1600" b="1" dirty="0" smtClean="0"/>
          </a:p>
        </p:txBody>
      </p:sp>
      <p:sp>
        <p:nvSpPr>
          <p:cNvPr id="15" name="Action Button: Forward or Next 14">
            <a:hlinkClick r:id="rId5" action="ppaction://hlinksldjump" highlightClick="1"/>
          </p:cNvPr>
          <p:cNvSpPr/>
          <p:nvPr/>
        </p:nvSpPr>
        <p:spPr>
          <a:xfrm rot="21274103">
            <a:off x="1015401" y="2819067"/>
            <a:ext cx="714380"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Action Button: Forward or Next 15">
            <a:hlinkClick r:id="rId6" action="ppaction://hlinksldjump" highlightClick="1"/>
          </p:cNvPr>
          <p:cNvSpPr/>
          <p:nvPr/>
        </p:nvSpPr>
        <p:spPr>
          <a:xfrm>
            <a:off x="4429124" y="4143380"/>
            <a:ext cx="642942"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Action Button: Forward or Next 16">
            <a:hlinkClick r:id="rId7" action="ppaction://hlinksldjump" highlightClick="1"/>
          </p:cNvPr>
          <p:cNvSpPr/>
          <p:nvPr/>
        </p:nvSpPr>
        <p:spPr>
          <a:xfrm rot="347724">
            <a:off x="6878159" y="5613806"/>
            <a:ext cx="847619" cy="44187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Action Button: Forward or Next 16">
            <a:hlinkClick r:id="rId8" action="ppaction://hlinksldjump" highlightClick="1"/>
          </p:cNvPr>
          <p:cNvSpPr/>
          <p:nvPr/>
        </p:nvSpPr>
        <p:spPr>
          <a:xfrm>
            <a:off x="2428860" y="5214950"/>
            <a:ext cx="714380" cy="42862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Action Button: Forward or Next 17">
            <a:hlinkClick r:id="rId9" action="ppaction://hlinksldjump" highlightClick="1"/>
          </p:cNvPr>
          <p:cNvSpPr/>
          <p:nvPr/>
        </p:nvSpPr>
        <p:spPr>
          <a:xfrm rot="1665612">
            <a:off x="8017276" y="3130337"/>
            <a:ext cx="717318" cy="51864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964472323"/>
              </p:ext>
            </p:extLst>
          </p:nvPr>
        </p:nvGraphicFramePr>
        <p:xfrm>
          <a:off x="1000100" y="1643050"/>
          <a:ext cx="7143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Pendahuluan</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9"/>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Action Button: Return 12">
            <a:hlinkClick r:id="rId10" action="ppaction://hlinksldjump" highlightClick="1"/>
          </p:cNvPr>
          <p:cNvSpPr/>
          <p:nvPr/>
        </p:nvSpPr>
        <p:spPr>
          <a:xfrm>
            <a:off x="7143768" y="5786454"/>
            <a:ext cx="1071570" cy="42862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2400" b="1" dirty="0" smtClean="0">
                <a:solidFill>
                  <a:schemeClr val="accent6">
                    <a:lumMod val="50000"/>
                  </a:schemeClr>
                </a:solidFill>
                <a:latin typeface="Arial Rounded MT Bold" pitchFamily="34" charset="0"/>
              </a:rPr>
              <a:t>Teori Pendukung</a:t>
            </a:r>
            <a:endParaRPr lang="id-ID" sz="24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a:off x="714348" y="1571612"/>
            <a:ext cx="7715304" cy="10096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id-ID" sz="20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Use Case Diagram</a:t>
            </a:r>
            <a:r>
              <a:rPr lang="en-US" sz="20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r>
              <a:rPr lang="id-ID" sz="2000" i="1" dirty="0"/>
              <a:t>Use case diagram </a:t>
            </a:r>
            <a:r>
              <a:rPr lang="id-ID" sz="2000" dirty="0"/>
              <a:t>merupakan fungsionalitas yang disediakan sistem sebagai unit – unit yang saling bertukar pesan antar unit atau aktor.</a:t>
            </a:r>
          </a:p>
        </p:txBody>
      </p:sp>
      <p:sp>
        <p:nvSpPr>
          <p:cNvPr id="14" name="Rectangle 13"/>
          <p:cNvSpPr/>
          <p:nvPr/>
        </p:nvSpPr>
        <p:spPr>
          <a:xfrm>
            <a:off x="714348" y="2852936"/>
            <a:ext cx="7715304" cy="16561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2000" b="1" i="1" dirty="0"/>
              <a:t>Diagram </a:t>
            </a:r>
            <a:r>
              <a:rPr lang="id-ID" sz="2000" b="1" i="1" dirty="0" smtClean="0"/>
              <a:t>A</a:t>
            </a:r>
            <a:r>
              <a:rPr lang="en-US" sz="2000" b="1" i="1" dirty="0" err="1" smtClean="0"/>
              <a:t>ctivity</a:t>
            </a:r>
            <a:r>
              <a:rPr lang="en-US" sz="2000" b="1" dirty="0" smtClean="0"/>
              <a:t> </a:t>
            </a:r>
            <a:endParaRPr lang="id-ID" sz="2000" b="1" dirty="0" smtClean="0"/>
          </a:p>
          <a:p>
            <a:r>
              <a:rPr lang="en-US" sz="2000" i="1" dirty="0"/>
              <a:t>Diagram activity</a:t>
            </a:r>
            <a:r>
              <a:rPr lang="en-US" sz="2000" dirty="0"/>
              <a:t> </a:t>
            </a:r>
            <a:r>
              <a:rPr lang="en-US" sz="2000" dirty="0" err="1" smtClean="0"/>
              <a:t>menggambarkan</a:t>
            </a:r>
            <a:r>
              <a:rPr lang="en-US" sz="2000" dirty="0" smtClean="0"/>
              <a:t> </a:t>
            </a:r>
            <a:r>
              <a:rPr lang="en-US" sz="2000" dirty="0"/>
              <a:t>workflow (</a:t>
            </a:r>
            <a:r>
              <a:rPr lang="en-US" sz="2000" dirty="0" err="1"/>
              <a:t>aliran</a:t>
            </a:r>
            <a:r>
              <a:rPr lang="en-US" sz="2000" dirty="0"/>
              <a:t> </a:t>
            </a:r>
            <a:r>
              <a:rPr lang="en-US" sz="2000" dirty="0" err="1"/>
              <a:t>kerja</a:t>
            </a:r>
            <a:r>
              <a:rPr lang="en-US" sz="2000" dirty="0"/>
              <a:t>) </a:t>
            </a:r>
            <a:r>
              <a:rPr lang="en-US" sz="2000" dirty="0" err="1"/>
              <a:t>atau</a:t>
            </a:r>
            <a:r>
              <a:rPr lang="en-US" sz="2000" dirty="0"/>
              <a:t> </a:t>
            </a:r>
            <a:r>
              <a:rPr lang="en-US" sz="2000" dirty="0" err="1"/>
              <a:t>aktivitas</a:t>
            </a:r>
            <a:r>
              <a:rPr lang="en-US" sz="2000" dirty="0"/>
              <a:t> </a:t>
            </a:r>
            <a:r>
              <a:rPr lang="en-US" sz="2000" dirty="0" err="1"/>
              <a:t>dari</a:t>
            </a:r>
            <a:r>
              <a:rPr lang="en-US" sz="2000" dirty="0"/>
              <a:t> </a:t>
            </a:r>
            <a:r>
              <a:rPr lang="en-US" sz="2000" dirty="0" err="1"/>
              <a:t>sebuah</a:t>
            </a:r>
            <a:r>
              <a:rPr lang="en-US" sz="2000" dirty="0"/>
              <a:t> </a:t>
            </a:r>
            <a:r>
              <a:rPr lang="en-US" sz="2000" dirty="0" err="1"/>
              <a:t>sistem</a:t>
            </a:r>
            <a:r>
              <a:rPr lang="en-US" sz="2000" dirty="0"/>
              <a:t> </a:t>
            </a:r>
            <a:r>
              <a:rPr lang="en-US" sz="2000" dirty="0" err="1"/>
              <a:t>atau</a:t>
            </a:r>
            <a:r>
              <a:rPr lang="en-US" sz="2000" dirty="0"/>
              <a:t> proses </a:t>
            </a:r>
            <a:r>
              <a:rPr lang="en-US" sz="2000" dirty="0" err="1"/>
              <a:t>bisnis</a:t>
            </a:r>
            <a:r>
              <a:rPr lang="en-US" sz="2000" dirty="0"/>
              <a:t> </a:t>
            </a:r>
            <a:r>
              <a:rPr lang="en-US" sz="2000" dirty="0" err="1"/>
              <a:t>atau</a:t>
            </a:r>
            <a:r>
              <a:rPr lang="en-US" sz="2000" dirty="0"/>
              <a:t> menu yang </a:t>
            </a:r>
            <a:r>
              <a:rPr lang="en-US" sz="2000" dirty="0" err="1"/>
              <a:t>ada</a:t>
            </a:r>
            <a:r>
              <a:rPr lang="en-US" sz="2000" dirty="0"/>
              <a:t> </a:t>
            </a:r>
            <a:r>
              <a:rPr lang="en-US" sz="2000" dirty="0" err="1"/>
              <a:t>perangkat</a:t>
            </a:r>
            <a:r>
              <a:rPr lang="en-US" sz="2000" dirty="0"/>
              <a:t> </a:t>
            </a:r>
            <a:r>
              <a:rPr lang="en-US" sz="2000" dirty="0" err="1"/>
              <a:t>lunak</a:t>
            </a:r>
            <a:r>
              <a:rPr lang="en-US" sz="2000" dirty="0"/>
              <a:t>. Yang </a:t>
            </a:r>
            <a:r>
              <a:rPr lang="en-US" sz="2000" dirty="0" err="1"/>
              <a:t>perlu</a:t>
            </a:r>
            <a:r>
              <a:rPr lang="en-US" sz="2000" dirty="0"/>
              <a:t> </a:t>
            </a:r>
            <a:r>
              <a:rPr lang="en-US" sz="2000" dirty="0" err="1"/>
              <a:t>diperhatikan</a:t>
            </a:r>
            <a:r>
              <a:rPr lang="en-US" sz="2000" dirty="0"/>
              <a:t> </a:t>
            </a:r>
            <a:r>
              <a:rPr lang="en-US" sz="2000" dirty="0" err="1"/>
              <a:t>disini</a:t>
            </a:r>
            <a:r>
              <a:rPr lang="en-US" sz="2000" dirty="0"/>
              <a:t> </a:t>
            </a:r>
            <a:r>
              <a:rPr lang="en-US" sz="2000" dirty="0" err="1"/>
              <a:t>adalah</a:t>
            </a:r>
            <a:r>
              <a:rPr lang="en-US" sz="2000" dirty="0"/>
              <a:t> </a:t>
            </a:r>
            <a:r>
              <a:rPr lang="en-US" sz="2000" dirty="0" err="1"/>
              <a:t>bahwa</a:t>
            </a:r>
            <a:r>
              <a:rPr lang="en-US" sz="2000" dirty="0"/>
              <a:t> diagram activity </a:t>
            </a:r>
            <a:r>
              <a:rPr lang="en-US" sz="2000" dirty="0" err="1"/>
              <a:t>menggambarkan</a:t>
            </a:r>
            <a:r>
              <a:rPr lang="en-US" sz="2000" dirty="0"/>
              <a:t> </a:t>
            </a:r>
            <a:r>
              <a:rPr lang="en-US" sz="2000" dirty="0" err="1"/>
              <a:t>aktivitas</a:t>
            </a:r>
            <a:r>
              <a:rPr lang="en-US" sz="2000" dirty="0"/>
              <a:t> </a:t>
            </a:r>
            <a:r>
              <a:rPr lang="en-US" sz="2000" dirty="0" err="1"/>
              <a:t>sistem</a:t>
            </a:r>
            <a:r>
              <a:rPr lang="en-US" sz="2000" dirty="0"/>
              <a:t> </a:t>
            </a:r>
            <a:r>
              <a:rPr lang="en-US" sz="2000" dirty="0" err="1"/>
              <a:t>bukan</a:t>
            </a:r>
            <a:r>
              <a:rPr lang="en-US" sz="2000" dirty="0"/>
              <a:t> </a:t>
            </a:r>
            <a:r>
              <a:rPr lang="en-US" sz="2000" dirty="0" err="1"/>
              <a:t>apa</a:t>
            </a:r>
            <a:r>
              <a:rPr lang="en-US" sz="2000" dirty="0"/>
              <a:t> yang </a:t>
            </a:r>
            <a:r>
              <a:rPr lang="en-US" sz="2000" dirty="0" err="1"/>
              <a:t>dilakukan</a:t>
            </a:r>
            <a:r>
              <a:rPr lang="en-US" sz="2000" dirty="0"/>
              <a:t> </a:t>
            </a:r>
            <a:r>
              <a:rPr lang="en-US" sz="2000" dirty="0" err="1"/>
              <a:t>aktor</a:t>
            </a:r>
            <a:r>
              <a:rPr lang="en-US" sz="2000" dirty="0"/>
              <a:t>. </a:t>
            </a:r>
            <a:endParaRPr lang="id-ID" sz="2000" dirty="0"/>
          </a:p>
        </p:txBody>
      </p:sp>
      <p:sp>
        <p:nvSpPr>
          <p:cNvPr id="16" name="Rectangle 15"/>
          <p:cNvSpPr/>
          <p:nvPr/>
        </p:nvSpPr>
        <p:spPr>
          <a:xfrm>
            <a:off x="714348" y="4653136"/>
            <a:ext cx="7715304" cy="11276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id-ID" sz="2000" b="1" dirty="0"/>
              <a:t>ERD (Entity Relationship Diagram)</a:t>
            </a:r>
          </a:p>
          <a:p>
            <a:r>
              <a:rPr lang="id-ID" sz="2000" dirty="0" smtClean="0"/>
              <a:t>Pemodelan </a:t>
            </a:r>
            <a:r>
              <a:rPr lang="id-ID" sz="2000" dirty="0"/>
              <a:t>awal basis data yang paling banyak digunakan adalah menggunakan ERD (Entity Relationship Diagram</a:t>
            </a:r>
            <a:r>
              <a:rPr lang="id-ID" sz="2000" dirty="0" smtClean="0"/>
              <a:t>)</a:t>
            </a:r>
            <a:endParaRPr lang="id-ID"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solidFill>
                <a:prstClr val="white"/>
              </a:solidFill>
            </a:endParaRPr>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2400" b="1" dirty="0" smtClean="0">
                <a:solidFill>
                  <a:srgbClr val="C64847">
                    <a:lumMod val="50000"/>
                  </a:srgbClr>
                </a:solidFill>
                <a:latin typeface="Arial Rounded MT Bold" pitchFamily="34" charset="0"/>
              </a:rPr>
              <a:t>Teori Pendukung</a:t>
            </a:r>
            <a:endParaRPr lang="id-ID" sz="2400" b="1" dirty="0">
              <a:solidFill>
                <a:srgbClr val="C64847">
                  <a:lumMod val="50000"/>
                </a:srgb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14348" y="1571612"/>
            <a:ext cx="7715304" cy="10096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id-ID" sz="2000" i="1" dirty="0"/>
              <a:t>Logical Record </a:t>
            </a:r>
            <a:r>
              <a:rPr lang="id-ID" sz="2000" i="1" dirty="0" smtClean="0"/>
              <a:t>Structure</a:t>
            </a:r>
          </a:p>
          <a:p>
            <a:r>
              <a:rPr lang="id-ID" sz="2000" i="1" dirty="0" smtClean="0"/>
              <a:t>“Logical </a:t>
            </a:r>
            <a:r>
              <a:rPr lang="id-ID" sz="2000" i="1" dirty="0"/>
              <a:t>Record Structure” </a:t>
            </a:r>
            <a:r>
              <a:rPr lang="id-ID" sz="2000" dirty="0"/>
              <a:t>dibentuk dengan nomor tipe record</a:t>
            </a:r>
          </a:p>
        </p:txBody>
      </p:sp>
      <p:sp>
        <p:nvSpPr>
          <p:cNvPr id="14" name="Rectangle 13"/>
          <p:cNvSpPr/>
          <p:nvPr/>
        </p:nvSpPr>
        <p:spPr>
          <a:xfrm>
            <a:off x="714348" y="2852936"/>
            <a:ext cx="7715304" cy="14792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id-ID" sz="2000" b="1" i="1" dirty="0" smtClean="0"/>
              <a:t>Class Diagram</a:t>
            </a:r>
          </a:p>
          <a:p>
            <a:r>
              <a:rPr lang="id-ID" sz="2000" dirty="0" smtClean="0"/>
              <a:t>Diagram </a:t>
            </a:r>
            <a:r>
              <a:rPr lang="id-ID" sz="2000" dirty="0"/>
              <a:t>kelas atau </a:t>
            </a:r>
            <a:r>
              <a:rPr lang="id-ID" sz="2000" i="1" dirty="0"/>
              <a:t>class diagram</a:t>
            </a:r>
            <a:r>
              <a:rPr lang="id-ID" sz="2000" dirty="0"/>
              <a:t> menggambarkan struktur sistem dari segi pendefinisian kelas-kelas yang akan dibuat untuk membangun sistem.</a:t>
            </a:r>
          </a:p>
        </p:txBody>
      </p:sp>
      <p:sp>
        <p:nvSpPr>
          <p:cNvPr id="16" name="Rectangle 15"/>
          <p:cNvSpPr/>
          <p:nvPr/>
        </p:nvSpPr>
        <p:spPr>
          <a:xfrm>
            <a:off x="714348" y="4581128"/>
            <a:ext cx="7715304" cy="117831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id-ID" sz="2000" b="1" i="1" dirty="0"/>
              <a:t>Sequence Diagram</a:t>
            </a:r>
            <a:r>
              <a:rPr lang="en-US" sz="2000" dirty="0"/>
              <a:t> </a:t>
            </a:r>
            <a:endParaRPr lang="id-ID" sz="2000" dirty="0" smtClean="0"/>
          </a:p>
          <a:p>
            <a:r>
              <a:rPr lang="id-ID" sz="2000" i="1" dirty="0" smtClean="0"/>
              <a:t>Sequence </a:t>
            </a:r>
            <a:r>
              <a:rPr lang="id-ID" sz="2000" i="1" dirty="0"/>
              <a:t>Diagram</a:t>
            </a:r>
            <a:r>
              <a:rPr lang="en-US" sz="2000" dirty="0"/>
              <a:t> </a:t>
            </a:r>
            <a:r>
              <a:rPr lang="en-US" sz="2000" dirty="0" err="1" smtClean="0"/>
              <a:t>menggambarkan</a:t>
            </a:r>
            <a:r>
              <a:rPr lang="en-US" sz="2000" dirty="0" smtClean="0"/>
              <a:t> </a:t>
            </a:r>
            <a:r>
              <a:rPr lang="en-US" sz="2000" dirty="0" err="1"/>
              <a:t>kelakuan</a:t>
            </a:r>
            <a:r>
              <a:rPr lang="en-US" sz="2000" dirty="0"/>
              <a:t> </a:t>
            </a:r>
            <a:r>
              <a:rPr lang="en-US" sz="2000" dirty="0" err="1"/>
              <a:t>objek</a:t>
            </a:r>
            <a:r>
              <a:rPr lang="en-US" sz="2000" dirty="0"/>
              <a:t> </a:t>
            </a:r>
            <a:r>
              <a:rPr lang="en-US" sz="2000" dirty="0" err="1"/>
              <a:t>pada</a:t>
            </a:r>
            <a:r>
              <a:rPr lang="en-US" sz="2000" dirty="0"/>
              <a:t> use case </a:t>
            </a:r>
            <a:r>
              <a:rPr lang="en-US" sz="2000" dirty="0" err="1"/>
              <a:t>dengan</a:t>
            </a:r>
            <a:r>
              <a:rPr lang="en-US" sz="2000" dirty="0"/>
              <a:t> </a:t>
            </a:r>
            <a:r>
              <a:rPr lang="en-US" sz="2000" dirty="0" err="1"/>
              <a:t>mendeskripsikan</a:t>
            </a:r>
            <a:r>
              <a:rPr lang="en-US" sz="2000" dirty="0"/>
              <a:t> </a:t>
            </a:r>
            <a:r>
              <a:rPr lang="en-US" sz="2000" dirty="0" err="1"/>
              <a:t>waktu</a:t>
            </a:r>
            <a:r>
              <a:rPr lang="en-US" sz="2000" dirty="0"/>
              <a:t> </a:t>
            </a:r>
            <a:r>
              <a:rPr lang="en-US" sz="2000" dirty="0" err="1"/>
              <a:t>hidup</a:t>
            </a:r>
            <a:r>
              <a:rPr lang="en-US" sz="2000" dirty="0"/>
              <a:t> </a:t>
            </a:r>
            <a:r>
              <a:rPr lang="en-US" sz="2000" dirty="0" err="1"/>
              <a:t>objek</a:t>
            </a:r>
            <a:r>
              <a:rPr lang="en-US" sz="2000" dirty="0"/>
              <a:t> </a:t>
            </a:r>
            <a:r>
              <a:rPr lang="en-US" sz="2000" dirty="0" err="1"/>
              <a:t>dan</a:t>
            </a:r>
            <a:r>
              <a:rPr lang="en-US" sz="2000" dirty="0"/>
              <a:t> message yang </a:t>
            </a:r>
            <a:r>
              <a:rPr lang="en-US" sz="2000" dirty="0" err="1"/>
              <a:t>dikirimkan</a:t>
            </a:r>
            <a:r>
              <a:rPr lang="en-US" sz="2000" dirty="0"/>
              <a:t> </a:t>
            </a:r>
            <a:r>
              <a:rPr lang="en-US" sz="2000" dirty="0" err="1"/>
              <a:t>dan</a:t>
            </a:r>
            <a:r>
              <a:rPr lang="en-US" sz="2000" dirty="0"/>
              <a:t> </a:t>
            </a:r>
            <a:r>
              <a:rPr lang="en-US" sz="2000" dirty="0" err="1" smtClean="0"/>
              <a:t>diterima</a:t>
            </a:r>
            <a:r>
              <a:rPr lang="en-US" sz="2000" dirty="0" smtClean="0"/>
              <a:t> </a:t>
            </a:r>
            <a:r>
              <a:rPr lang="en-US" sz="2000" dirty="0" err="1" smtClean="0"/>
              <a:t>antar</a:t>
            </a:r>
            <a:r>
              <a:rPr lang="en-US" sz="2000" dirty="0" smtClean="0"/>
              <a:t> </a:t>
            </a:r>
            <a:r>
              <a:rPr lang="en-US" sz="2000" dirty="0" err="1" smtClean="0"/>
              <a:t>objek</a:t>
            </a:r>
            <a:r>
              <a:rPr lang="en-US" sz="2000" dirty="0"/>
              <a:t>.</a:t>
            </a:r>
            <a:endParaRPr lang="id-ID" sz="2000" dirty="0">
              <a:solidFill>
                <a:prstClr val="white"/>
              </a:solidFill>
            </a:endParaRPr>
          </a:p>
        </p:txBody>
      </p:sp>
      <p:sp>
        <p:nvSpPr>
          <p:cNvPr id="9" name="Action Button: Return 8">
            <a:hlinkClick r:id="rId5"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620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smtClean="0">
                <a:solidFill>
                  <a:schemeClr val="accent6">
                    <a:lumMod val="50000"/>
                  </a:schemeClr>
                </a:solidFill>
                <a:latin typeface="Arial Rounded MT Bold" pitchFamily="34" charset="0"/>
              </a:rPr>
              <a:t>Company Profile</a:t>
            </a:r>
            <a:endParaRPr lang="id-ID" sz="24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Rectangle 14"/>
          <p:cNvSpPr/>
          <p:nvPr/>
        </p:nvSpPr>
        <p:spPr>
          <a:xfrm>
            <a:off x="2434768" y="2478974"/>
            <a:ext cx="5429288" cy="8780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err="1" smtClean="0"/>
              <a:t>Alamat</a:t>
            </a:r>
            <a:r>
              <a:rPr lang="en-US" dirty="0" smtClean="0"/>
              <a:t> : </a:t>
            </a:r>
            <a:r>
              <a:rPr lang="id-ID" dirty="0"/>
              <a:t>Jl. Dermaga Baru No.48, kel. Klender, kec. Duren Sawit, </a:t>
            </a:r>
            <a:r>
              <a:rPr lang="id-ID" dirty="0" smtClean="0"/>
              <a:t>kotamadya </a:t>
            </a:r>
            <a:r>
              <a:rPr lang="id-ID" dirty="0"/>
              <a:t>Jakarta Timur, DKI Jakarta 13470</a:t>
            </a:r>
            <a:endParaRPr lang="en-US" dirty="0"/>
          </a:p>
        </p:txBody>
      </p:sp>
      <p:sp>
        <p:nvSpPr>
          <p:cNvPr id="14" name="Title 13"/>
          <p:cNvSpPr>
            <a:spLocks noGrp="1"/>
          </p:cNvSpPr>
          <p:nvPr>
            <p:ph type="title"/>
          </p:nvPr>
        </p:nvSpPr>
        <p:spPr>
          <a:xfrm>
            <a:off x="2714612" y="1500174"/>
            <a:ext cx="4737708" cy="632682"/>
          </a:xfrm>
        </p:spPr>
        <p:txBody>
          <a:bodyPr>
            <a:normAutofit fontScale="90000"/>
          </a:bodyPr>
          <a:lstStyle/>
          <a:p>
            <a:r>
              <a:rPr lang="id-ID" sz="2800" dirty="0" smtClean="0">
                <a:solidFill>
                  <a:schemeClr val="accent6">
                    <a:lumMod val="75000"/>
                  </a:schemeClr>
                </a:solidFill>
              </a:rPr>
              <a:t>SMA Perguruan Budaya Jakarta</a:t>
            </a:r>
            <a:endParaRPr lang="en-US" sz="2800" dirty="0">
              <a:solidFill>
                <a:schemeClr val="accent6">
                  <a:lumMod val="75000"/>
                </a:schemeClr>
              </a:solidFill>
            </a:endParaRPr>
          </a:p>
        </p:txBody>
      </p:sp>
      <p:sp>
        <p:nvSpPr>
          <p:cNvPr id="16" name="Rectangle 15"/>
          <p:cNvSpPr/>
          <p:nvPr/>
        </p:nvSpPr>
        <p:spPr>
          <a:xfrm>
            <a:off x="2411760" y="3501008"/>
            <a:ext cx="5429288" cy="18704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dirty="0"/>
              <a:t>SMA BUDAYA dengan status terakreditasi “ A “ menyelanggarakan berbagai program studi yang lulusan </a:t>
            </a:r>
            <a:r>
              <a:rPr lang="id-ID" dirty="0" smtClean="0"/>
              <a:t>diharapkan </a:t>
            </a:r>
            <a:r>
              <a:rPr lang="id-ID" dirty="0"/>
              <a:t>dapat mengisi kekosongan atau kesenjangan kebutuhan tenaga kerja siap pakai terampil</a:t>
            </a:r>
            <a:r>
              <a:rPr lang="id-ID" dirty="0" smtClean="0"/>
              <a:t>.</a:t>
            </a:r>
            <a:endParaRPr lang="id-ID" dirty="0"/>
          </a:p>
        </p:txBody>
      </p:sp>
      <p:pic>
        <p:nvPicPr>
          <p:cNvPr id="60418" name="Picture 2" descr="D:\College\Tugas\Tugas Akhir\sipes\assets\gambar\baru.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484784"/>
            <a:ext cx="1800200" cy="2141015"/>
          </a:xfrm>
          <a:prstGeom prst="rect">
            <a:avLst/>
          </a:prstGeom>
          <a:noFill/>
          <a:extLst>
            <a:ext uri="{909E8E84-426E-40DD-AFC4-6F175D3DCCD1}">
              <a14:hiddenFill xmlns:a14="http://schemas.microsoft.com/office/drawing/2010/main">
                <a:solidFill>
                  <a:srgbClr val="FFFFFF"/>
                </a:solidFill>
              </a14:hiddenFill>
            </a:ext>
          </a:extLst>
        </p:spPr>
      </p:pic>
      <p:sp>
        <p:nvSpPr>
          <p:cNvPr id="11" name="Action Button: Return 10">
            <a:hlinkClick r:id="rId6"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71472" y="1500174"/>
            <a:ext cx="4572032" cy="1000132"/>
          </a:xfrm>
        </p:spPr>
        <p:txBody>
          <a:bodyPr>
            <a:normAutofit/>
          </a:bodyPr>
          <a:lstStyle/>
          <a:p>
            <a:r>
              <a:rPr lang="en-US" sz="3600" u="sng" dirty="0" smtClean="0">
                <a:solidFill>
                  <a:schemeClr val="accent6">
                    <a:lumMod val="50000"/>
                  </a:schemeClr>
                </a:solidFill>
                <a:latin typeface="Arial Narrow" pitchFamily="34" charset="0"/>
              </a:rPr>
              <a:t>1.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Pengguna</a:t>
            </a:r>
            <a:endParaRPr lang="en-US" sz="3600" u="sng" dirty="0">
              <a:solidFill>
                <a:schemeClr val="accent6">
                  <a:lumMod val="50000"/>
                </a:schemeClr>
              </a:solidFill>
              <a:latin typeface="Arial Narrow" pitchFamily="34" charset="0"/>
            </a:endParaRPr>
          </a:p>
        </p:txBody>
      </p:sp>
      <p:sp>
        <p:nvSpPr>
          <p:cNvPr id="8" name="Rectangle 7"/>
          <p:cNvSpPr/>
          <p:nvPr/>
        </p:nvSpPr>
        <p:spPr>
          <a:xfrm>
            <a:off x="2428860" y="2571744"/>
            <a:ext cx="5857916" cy="33055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Skenario</a:t>
            </a:r>
            <a:r>
              <a:rPr lang="en-US" dirty="0" smtClean="0"/>
              <a:t> </a:t>
            </a:r>
            <a:r>
              <a:rPr lang="en-US" dirty="0" err="1" smtClean="0"/>
              <a:t>kebutuhan</a:t>
            </a:r>
            <a:r>
              <a:rPr lang="en-US" dirty="0" smtClean="0"/>
              <a:t> </a:t>
            </a:r>
            <a:r>
              <a:rPr lang="id-ID" dirty="0" smtClean="0"/>
              <a:t>admin :</a:t>
            </a:r>
          </a:p>
          <a:p>
            <a:pPr marL="342900" lvl="0" indent="-342900">
              <a:buFont typeface="+mj-lt"/>
              <a:buAutoNum type="arabicPeriod"/>
            </a:pPr>
            <a:r>
              <a:rPr lang="en-US" dirty="0" smtClean="0"/>
              <a:t>Me</a:t>
            </a:r>
            <a:r>
              <a:rPr lang="id-ID" dirty="0" smtClean="0"/>
              <a:t>lihat D</a:t>
            </a:r>
            <a:r>
              <a:rPr lang="en-US" dirty="0" err="1" smtClean="0"/>
              <a:t>ata</a:t>
            </a:r>
            <a:r>
              <a:rPr lang="id-ID" dirty="0" smtClean="0"/>
              <a:t> Siswa</a:t>
            </a:r>
          </a:p>
          <a:p>
            <a:pPr marL="342900" lvl="0" indent="-342900">
              <a:buFont typeface="+mj-lt"/>
              <a:buAutoNum type="arabicPeriod"/>
            </a:pPr>
            <a:r>
              <a:rPr lang="id-ID" dirty="0" smtClean="0"/>
              <a:t>Mengedit Data Siswa</a:t>
            </a:r>
          </a:p>
          <a:p>
            <a:pPr marL="342900" lvl="0" indent="-342900">
              <a:buFont typeface="+mj-lt"/>
              <a:buAutoNum type="arabicPeriod"/>
            </a:pPr>
            <a:r>
              <a:rPr lang="id-ID" dirty="0" smtClean="0"/>
              <a:t>Mencetak Data Siswa</a:t>
            </a:r>
          </a:p>
          <a:p>
            <a:pPr marL="342900" lvl="0" indent="-342900">
              <a:buFont typeface="+mj-lt"/>
              <a:buAutoNum type="arabicPeriod"/>
            </a:pPr>
            <a:r>
              <a:rPr lang="id-ID" dirty="0" smtClean="0"/>
              <a:t>Mencetak Print Data Siswa Keseluruhan</a:t>
            </a:r>
          </a:p>
          <a:p>
            <a:pPr marL="342900" lvl="0" indent="-342900">
              <a:buFont typeface="+mj-lt"/>
              <a:buAutoNum type="arabicPeriod"/>
            </a:pPr>
            <a:r>
              <a:rPr lang="id-ID" dirty="0" smtClean="0"/>
              <a:t>Mengetahui Laporan Data Siswa Berdasarkan Periode</a:t>
            </a:r>
          </a:p>
          <a:p>
            <a:pPr marL="342900" lvl="0" indent="-342900">
              <a:buFont typeface="+mj-lt"/>
              <a:buAutoNum type="arabicPeriod"/>
            </a:pPr>
            <a:r>
              <a:rPr lang="id-ID" dirty="0" smtClean="0"/>
              <a:t>Menginput Data Transaksi Pembayaran</a:t>
            </a:r>
          </a:p>
          <a:p>
            <a:pPr marL="342900" lvl="0" indent="-342900">
              <a:buFont typeface="+mj-lt"/>
              <a:buAutoNum type="arabicPeriod"/>
            </a:pPr>
            <a:r>
              <a:rPr lang="id-ID" dirty="0" smtClean="0"/>
              <a:t>Mencetak Data Transaksi Pembayaran</a:t>
            </a:r>
          </a:p>
          <a:p>
            <a:pPr marL="342900" lvl="0" indent="-342900">
              <a:buFont typeface="+mj-lt"/>
              <a:buAutoNum type="arabicPeriod"/>
            </a:pPr>
            <a:r>
              <a:rPr lang="id-ID" dirty="0" smtClean="0"/>
              <a:t>Melihat Rincian Pembayaran</a:t>
            </a:r>
          </a:p>
          <a:p>
            <a:pPr marL="342900" lvl="0" indent="-342900">
              <a:buFont typeface="+mj-lt"/>
              <a:buAutoNum type="arabicPeriod"/>
            </a:pPr>
            <a:r>
              <a:rPr lang="id-ID" dirty="0" smtClean="0"/>
              <a:t>Mengetahui Keseluruhan Laporan Pembayaran</a:t>
            </a:r>
          </a:p>
          <a:p>
            <a:pPr marL="342900" lvl="0" indent="-342900">
              <a:buFont typeface="+mj-lt"/>
              <a:buAutoNum type="arabicPeriod"/>
            </a:pPr>
            <a:r>
              <a:rPr lang="id-ID" dirty="0" smtClean="0"/>
              <a:t>Melakukan </a:t>
            </a:r>
            <a:r>
              <a:rPr lang="id-ID" i="1" dirty="0" smtClean="0"/>
              <a:t>Back Up</a:t>
            </a:r>
            <a:r>
              <a:rPr lang="id-ID" dirty="0" smtClean="0"/>
              <a:t> dan Restore data</a:t>
            </a:r>
          </a:p>
          <a:p>
            <a:pPr marL="342900" lvl="0" indent="-342900">
              <a:buFont typeface="+mj-lt"/>
              <a:buAutoNum type="arabicPeriod"/>
            </a:pPr>
            <a:r>
              <a:rPr lang="id-ID" dirty="0" smtClean="0"/>
              <a:t>Melakukan Ganti Pasword</a:t>
            </a:r>
          </a:p>
        </p:txBody>
      </p:sp>
      <p:sp>
        <p:nvSpPr>
          <p:cNvPr id="9" name="Rectangle 8"/>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1" name="Rectangle 10"/>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chemeClr val="accent6">
                    <a:lumMod val="50000"/>
                  </a:schemeClr>
                </a:solidFill>
                <a:latin typeface="Arial Rounded MT Bold" pitchFamily="34" charset="0"/>
              </a:rPr>
              <a:t>Identifikasi</a:t>
            </a:r>
            <a:r>
              <a:rPr lang="en-US" sz="2400" b="1" dirty="0" smtClean="0">
                <a:solidFill>
                  <a:schemeClr val="accent6">
                    <a:lumMod val="50000"/>
                  </a:schemeClr>
                </a:solidFill>
                <a:latin typeface="Arial Rounded MT Bold" pitchFamily="34" charset="0"/>
              </a:rPr>
              <a:t> </a:t>
            </a:r>
            <a:r>
              <a:rPr lang="en-US" sz="2400" b="1" dirty="0" err="1" smtClean="0">
                <a:solidFill>
                  <a:schemeClr val="accent6">
                    <a:lumMod val="50000"/>
                  </a:schemeClr>
                </a:solidFill>
                <a:latin typeface="Arial Rounded MT Bold" pitchFamily="34" charset="0"/>
              </a:rPr>
              <a:t>Kebutuhan</a:t>
            </a:r>
            <a:endParaRPr lang="id-ID" sz="2400" b="1" dirty="0">
              <a:solidFill>
                <a:schemeClr val="accent6">
                  <a:lumMod val="50000"/>
                </a:schemeClr>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71472" y="1500174"/>
            <a:ext cx="4572032" cy="1000132"/>
          </a:xfrm>
        </p:spPr>
        <p:txBody>
          <a:bodyPr>
            <a:normAutofit/>
          </a:bodyPr>
          <a:lstStyle/>
          <a:p>
            <a:r>
              <a:rPr lang="en-US" sz="3600" u="sng" dirty="0" smtClean="0">
                <a:solidFill>
                  <a:schemeClr val="accent6">
                    <a:lumMod val="50000"/>
                  </a:schemeClr>
                </a:solidFill>
                <a:latin typeface="Arial Narrow" pitchFamily="34" charset="0"/>
              </a:rPr>
              <a:t>2.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Sistem</a:t>
            </a:r>
            <a:endParaRPr lang="en-US" sz="3600" u="sng" dirty="0">
              <a:solidFill>
                <a:schemeClr val="accent6">
                  <a:lumMod val="50000"/>
                </a:schemeClr>
              </a:solidFill>
              <a:latin typeface="Arial Narrow" pitchFamily="34" charset="0"/>
            </a:endParaRPr>
          </a:p>
        </p:txBody>
      </p:sp>
      <p:sp>
        <p:nvSpPr>
          <p:cNvPr id="8" name="Rectangle 7"/>
          <p:cNvSpPr/>
          <p:nvPr/>
        </p:nvSpPr>
        <p:spPr>
          <a:xfrm>
            <a:off x="2428860" y="2643182"/>
            <a:ext cx="5857916" cy="359413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marL="342900" lvl="0" indent="-342900">
              <a:buFont typeface="+mj-lt"/>
              <a:buAutoNum type="alphaUcPeriod"/>
            </a:pPr>
            <a:r>
              <a:rPr lang="en-US" i="1" dirty="0"/>
              <a:t>User</a:t>
            </a:r>
            <a:r>
              <a:rPr lang="en-US" dirty="0"/>
              <a:t> </a:t>
            </a:r>
            <a:r>
              <a:rPr lang="en-US" dirty="0" err="1"/>
              <a:t>harus</a:t>
            </a:r>
            <a:r>
              <a:rPr lang="en-US" dirty="0"/>
              <a:t> </a:t>
            </a:r>
            <a:r>
              <a:rPr lang="en-US" dirty="0" err="1"/>
              <a:t>melakukan</a:t>
            </a:r>
            <a:r>
              <a:rPr lang="en-US" dirty="0"/>
              <a:t> </a:t>
            </a:r>
            <a:r>
              <a:rPr lang="en-US" i="1" dirty="0"/>
              <a:t>login</a:t>
            </a:r>
            <a:r>
              <a:rPr lang="en-US" dirty="0"/>
              <a:t> </a:t>
            </a:r>
            <a:r>
              <a:rPr lang="en-US" dirty="0" err="1"/>
              <a:t>terlebih</a:t>
            </a:r>
            <a:r>
              <a:rPr lang="en-US" dirty="0"/>
              <a:t> </a:t>
            </a:r>
            <a:r>
              <a:rPr lang="en-US" dirty="0" err="1"/>
              <a:t>dahulu</a:t>
            </a:r>
            <a:r>
              <a:rPr lang="en-US" dirty="0"/>
              <a:t> </a:t>
            </a:r>
            <a:r>
              <a:rPr lang="en-US" dirty="0" err="1"/>
              <a:t>untuk</a:t>
            </a:r>
            <a:r>
              <a:rPr lang="en-US" dirty="0"/>
              <a:t> </a:t>
            </a:r>
            <a:r>
              <a:rPr lang="en-US" dirty="0" err="1"/>
              <a:t>dapat</a:t>
            </a:r>
            <a:r>
              <a:rPr lang="en-US" dirty="0"/>
              <a:t> </a:t>
            </a:r>
            <a:r>
              <a:rPr lang="en-US" dirty="0" err="1"/>
              <a:t>mengakses</a:t>
            </a:r>
            <a:r>
              <a:rPr lang="en-US" dirty="0"/>
              <a:t> </a:t>
            </a:r>
            <a:r>
              <a:rPr lang="en-US" dirty="0" err="1"/>
              <a:t>aplikasinya</a:t>
            </a:r>
            <a:r>
              <a:rPr lang="en-US" dirty="0"/>
              <a:t> </a:t>
            </a:r>
            <a:r>
              <a:rPr lang="en-US" dirty="0" err="1"/>
              <a:t>dengan</a:t>
            </a:r>
            <a:r>
              <a:rPr lang="en-US" dirty="0"/>
              <a:t> </a:t>
            </a:r>
            <a:r>
              <a:rPr lang="en-US" dirty="0" err="1"/>
              <a:t>memasukan</a:t>
            </a:r>
            <a:r>
              <a:rPr lang="en-US" dirty="0"/>
              <a:t> </a:t>
            </a:r>
            <a:r>
              <a:rPr lang="en-US" i="1" dirty="0"/>
              <a:t>username</a:t>
            </a:r>
            <a:r>
              <a:rPr lang="en-US" dirty="0"/>
              <a:t> </a:t>
            </a:r>
            <a:r>
              <a:rPr lang="en-US" dirty="0" err="1"/>
              <a:t>dan</a:t>
            </a:r>
            <a:r>
              <a:rPr lang="en-US" dirty="0"/>
              <a:t> </a:t>
            </a:r>
            <a:r>
              <a:rPr lang="en-US" i="1" dirty="0"/>
              <a:t>password</a:t>
            </a:r>
            <a:r>
              <a:rPr lang="en-US" dirty="0"/>
              <a:t> agar </a:t>
            </a:r>
            <a:r>
              <a:rPr lang="en-US" i="1" dirty="0"/>
              <a:t>privacy</a:t>
            </a:r>
            <a:r>
              <a:rPr lang="en-US" dirty="0"/>
              <a:t> </a:t>
            </a:r>
            <a:r>
              <a:rPr lang="en-US" i="1" dirty="0"/>
              <a:t>user</a:t>
            </a:r>
            <a:r>
              <a:rPr lang="en-US" dirty="0"/>
              <a:t> </a:t>
            </a:r>
            <a:r>
              <a:rPr lang="en-US" dirty="0" err="1" smtClean="0"/>
              <a:t>terjaga</a:t>
            </a:r>
            <a:r>
              <a:rPr lang="en-US" dirty="0" smtClean="0"/>
              <a:t>.</a:t>
            </a:r>
            <a:endParaRPr lang="id-ID" dirty="0"/>
          </a:p>
          <a:p>
            <a:pPr marL="342900" lvl="0" indent="-342900">
              <a:buFont typeface="+mj-lt"/>
              <a:buAutoNum type="alphaUcPeriod"/>
            </a:pPr>
            <a:r>
              <a:rPr lang="en-US" dirty="0" err="1" smtClean="0"/>
              <a:t>Sistem</a:t>
            </a:r>
            <a:r>
              <a:rPr lang="en-US" dirty="0" smtClean="0"/>
              <a:t> </a:t>
            </a:r>
            <a:r>
              <a:rPr lang="en-US" dirty="0" err="1"/>
              <a:t>dapat</a:t>
            </a:r>
            <a:r>
              <a:rPr lang="en-US" dirty="0"/>
              <a:t> </a:t>
            </a:r>
            <a:r>
              <a:rPr lang="en-US" dirty="0" err="1"/>
              <a:t>melakukan</a:t>
            </a:r>
            <a:r>
              <a:rPr lang="en-US" dirty="0"/>
              <a:t> </a:t>
            </a:r>
            <a:r>
              <a:rPr lang="id-ID" dirty="0"/>
              <a:t>melihat data siswa,</a:t>
            </a:r>
            <a:r>
              <a:rPr lang="en-US" i="1" dirty="0"/>
              <a:t>input</a:t>
            </a:r>
            <a:r>
              <a:rPr lang="en-US" dirty="0"/>
              <a:t> </a:t>
            </a:r>
            <a:r>
              <a:rPr lang="id-ID" dirty="0"/>
              <a:t>data </a:t>
            </a:r>
            <a:r>
              <a:rPr lang="id-ID" dirty="0" smtClean="0"/>
              <a:t>pembayaran,Melihat Rincian</a:t>
            </a:r>
            <a:r>
              <a:rPr lang="en-US" dirty="0" smtClean="0"/>
              <a:t> </a:t>
            </a:r>
            <a:r>
              <a:rPr lang="en-US" dirty="0" err="1" smtClean="0"/>
              <a:t>Pembayaran</a:t>
            </a:r>
            <a:r>
              <a:rPr lang="en-US" dirty="0" smtClean="0"/>
              <a:t>,</a:t>
            </a:r>
            <a:r>
              <a:rPr lang="id-ID" dirty="0" smtClean="0"/>
              <a:t> M</a:t>
            </a:r>
            <a:r>
              <a:rPr lang="en-US" dirty="0" err="1" smtClean="0"/>
              <a:t>engetahui</a:t>
            </a:r>
            <a:r>
              <a:rPr lang="id-ID" dirty="0" smtClean="0"/>
              <a:t> Laporan</a:t>
            </a:r>
            <a:r>
              <a:rPr lang="en-US" dirty="0" smtClean="0"/>
              <a:t> </a:t>
            </a:r>
            <a:r>
              <a:rPr lang="en-US" dirty="0" err="1" smtClean="0"/>
              <a:t>Keseluruhan</a:t>
            </a:r>
            <a:r>
              <a:rPr lang="en-US" dirty="0" smtClean="0"/>
              <a:t> </a:t>
            </a:r>
            <a:r>
              <a:rPr lang="en-US" dirty="0" err="1" smtClean="0"/>
              <a:t>Pembayaran</a:t>
            </a:r>
            <a:r>
              <a:rPr lang="id-ID" dirty="0" smtClean="0"/>
              <a:t>,Melakukan </a:t>
            </a:r>
            <a:r>
              <a:rPr lang="id-ID" dirty="0"/>
              <a:t>Back Up dan restore data,Melakukan Edit Password</a:t>
            </a:r>
          </a:p>
          <a:p>
            <a:pPr marL="342900" indent="-342900">
              <a:buFont typeface="+mj-lt"/>
              <a:buAutoNum type="alphaUcPeriod"/>
            </a:pPr>
            <a:r>
              <a:rPr lang="id-ID" dirty="0" smtClean="0"/>
              <a:t>S</a:t>
            </a:r>
            <a:r>
              <a:rPr lang="en-US" dirty="0" err="1" smtClean="0"/>
              <a:t>istem</a:t>
            </a:r>
            <a:r>
              <a:rPr lang="en-US" dirty="0" smtClean="0"/>
              <a:t> </a:t>
            </a:r>
            <a:r>
              <a:rPr lang="en-US" dirty="0" err="1"/>
              <a:t>dapat</a:t>
            </a:r>
            <a:r>
              <a:rPr lang="en-US" dirty="0"/>
              <a:t> </a:t>
            </a:r>
            <a:r>
              <a:rPr lang="en-US" dirty="0" err="1"/>
              <a:t>melakukan</a:t>
            </a:r>
            <a:r>
              <a:rPr lang="en-US" dirty="0"/>
              <a:t> </a:t>
            </a:r>
            <a:r>
              <a:rPr lang="en-US" dirty="0" err="1"/>
              <a:t>kalkulasi</a:t>
            </a:r>
            <a:r>
              <a:rPr lang="en-US" dirty="0"/>
              <a:t> </a:t>
            </a:r>
            <a:r>
              <a:rPr lang="id-ID" dirty="0"/>
              <a:t>data pembayaran</a:t>
            </a:r>
            <a:r>
              <a:rPr lang="en-US" dirty="0" smtClean="0"/>
              <a:t>.</a:t>
            </a:r>
            <a:endParaRPr lang="id-ID" dirty="0" smtClean="0"/>
          </a:p>
          <a:p>
            <a:pPr marL="342900" lvl="0" indent="-342900">
              <a:buFont typeface="+mj-lt"/>
              <a:buAutoNum type="alphaUcPeriod"/>
            </a:pPr>
            <a:r>
              <a:rPr lang="en-US" dirty="0" err="1"/>
              <a:t>Sistem</a:t>
            </a:r>
            <a:r>
              <a:rPr lang="en-US" dirty="0"/>
              <a:t> </a:t>
            </a:r>
            <a:r>
              <a:rPr lang="en-US" dirty="0" err="1" smtClean="0"/>
              <a:t>harus</a:t>
            </a:r>
            <a:r>
              <a:rPr lang="en-US" dirty="0" smtClean="0"/>
              <a:t> </a:t>
            </a:r>
            <a:r>
              <a:rPr lang="en-US" dirty="0" err="1" smtClean="0"/>
              <a:t>menyediakan</a:t>
            </a:r>
            <a:r>
              <a:rPr lang="en-US" dirty="0" smtClean="0"/>
              <a:t> form </a:t>
            </a:r>
            <a:r>
              <a:rPr lang="en-US" dirty="0" err="1" smtClean="0"/>
              <a:t>pembayaran</a:t>
            </a:r>
            <a:r>
              <a:rPr lang="en-US" dirty="0" smtClean="0"/>
              <a:t> </a:t>
            </a:r>
            <a:r>
              <a:rPr lang="en-US" dirty="0" err="1" smtClean="0"/>
              <a:t>untuk</a:t>
            </a:r>
            <a:r>
              <a:rPr lang="en-US" dirty="0" smtClean="0"/>
              <a:t> </a:t>
            </a:r>
            <a:r>
              <a:rPr lang="en-US" dirty="0" err="1" smtClean="0"/>
              <a:t>bukti</a:t>
            </a:r>
            <a:r>
              <a:rPr lang="en-US" dirty="0" smtClean="0"/>
              <a:t> </a:t>
            </a:r>
            <a:r>
              <a:rPr lang="en-US" dirty="0" err="1" smtClean="0"/>
              <a:t>pembayaran</a:t>
            </a:r>
            <a:r>
              <a:rPr lang="en-US" dirty="0" smtClean="0"/>
              <a:t>.</a:t>
            </a:r>
            <a:endParaRPr lang="id-ID" dirty="0"/>
          </a:p>
          <a:p>
            <a:pPr marL="342900" lvl="0" indent="-342900">
              <a:buFont typeface="+mj-lt"/>
              <a:buAutoNum type="alphaUcPeriod"/>
            </a:pPr>
            <a:r>
              <a:rPr lang="en-US" dirty="0" err="1"/>
              <a:t>Sistem</a:t>
            </a:r>
            <a:r>
              <a:rPr lang="en-US" dirty="0"/>
              <a:t> </a:t>
            </a:r>
            <a:r>
              <a:rPr lang="en-US" dirty="0" err="1"/>
              <a:t>dapat</a:t>
            </a:r>
            <a:r>
              <a:rPr lang="en-US" dirty="0"/>
              <a:t> </a:t>
            </a:r>
            <a:r>
              <a:rPr lang="en-US" dirty="0" err="1"/>
              <a:t>menghasilkan</a:t>
            </a:r>
            <a:r>
              <a:rPr lang="en-US" dirty="0"/>
              <a:t> </a:t>
            </a:r>
            <a:r>
              <a:rPr lang="en-US" dirty="0" err="1"/>
              <a:t>keluaran</a:t>
            </a:r>
            <a:r>
              <a:rPr lang="en-US" dirty="0"/>
              <a:t> </a:t>
            </a:r>
            <a:r>
              <a:rPr lang="en-US" dirty="0" err="1"/>
              <a:t>berupa</a:t>
            </a:r>
            <a:r>
              <a:rPr lang="en-US" dirty="0"/>
              <a:t> </a:t>
            </a:r>
            <a:r>
              <a:rPr lang="id-ID" dirty="0"/>
              <a:t>bukti bayar</a:t>
            </a:r>
            <a:r>
              <a:rPr lang="en-US" dirty="0"/>
              <a:t> </a:t>
            </a:r>
            <a:r>
              <a:rPr lang="en-US" dirty="0" err="1"/>
              <a:t>dari</a:t>
            </a:r>
            <a:r>
              <a:rPr lang="en-US" dirty="0"/>
              <a:t> </a:t>
            </a:r>
            <a:r>
              <a:rPr lang="en-US" dirty="0" err="1"/>
              <a:t>hasil</a:t>
            </a:r>
            <a:r>
              <a:rPr lang="en-US" dirty="0"/>
              <a:t> proses </a:t>
            </a:r>
            <a:r>
              <a:rPr lang="id-ID" dirty="0"/>
              <a:t>pembayaran uang spp</a:t>
            </a:r>
            <a:r>
              <a:rPr lang="en-US" dirty="0" smtClean="0"/>
              <a:t>.</a:t>
            </a:r>
            <a:endParaRPr lang="id-ID" dirty="0"/>
          </a:p>
        </p:txBody>
      </p:sp>
      <p:sp>
        <p:nvSpPr>
          <p:cNvPr id="9" name="Rectangle 8"/>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1" name="Rectangle 10"/>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chemeClr val="accent6">
                    <a:lumMod val="50000"/>
                  </a:schemeClr>
                </a:solidFill>
                <a:latin typeface="Arial Rounded MT Bold" pitchFamily="34" charset="0"/>
              </a:rPr>
              <a:t>Identifikasi</a:t>
            </a:r>
            <a:r>
              <a:rPr lang="en-US" sz="2400" b="1" dirty="0" smtClean="0">
                <a:solidFill>
                  <a:schemeClr val="accent6">
                    <a:lumMod val="50000"/>
                  </a:schemeClr>
                </a:solidFill>
                <a:latin typeface="Arial Rounded MT Bold" pitchFamily="34" charset="0"/>
              </a:rPr>
              <a:t> </a:t>
            </a:r>
            <a:r>
              <a:rPr lang="en-US" sz="2400" b="1" dirty="0" err="1" smtClean="0">
                <a:solidFill>
                  <a:schemeClr val="accent6">
                    <a:lumMod val="50000"/>
                  </a:schemeClr>
                </a:solidFill>
                <a:latin typeface="Arial Rounded MT Bold" pitchFamily="34" charset="0"/>
              </a:rPr>
              <a:t>Kebutuhan</a:t>
            </a:r>
            <a:endParaRPr lang="id-ID" sz="2400" b="1" dirty="0">
              <a:solidFill>
                <a:schemeClr val="accent6">
                  <a:lumMod val="50000"/>
                </a:schemeClr>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2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4.xml><?xml version="1.0" encoding="utf-8"?>
<a:theme xmlns:a="http://schemas.openxmlformats.org/drawingml/2006/main" name="3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2009-08-05T03:00:15Z</outs:dateTime>
      <outs:isPinned>true</outs:isPinned>
    </outs:relatedDate>
    <outs:relatedDate>
      <outs:type>2</outs:type>
      <outs:displayName>Created</outs:displayName>
      <outs:dateTime>2009-07-15T12:40:09Z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Sodik Mustar</outs:displayName>
          <outs:accountName/>
        </outs:relatedPerson>
      </outs:people>
      <outs:source>0</outs:source>
      <outs:isPinned>true</outs:isPinned>
    </outs:relatedPeopleItem>
    <outs:relatedPeopleItem>
      <outs:category>Last modified by</outs:category>
      <outs:people>
        <outs:relatedPerson>
          <outs:displayName>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FCD05478-C120-4F09-B19A-F018C941AD4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Module</Template>
  <TotalTime>3760</TotalTime>
  <Words>737</Words>
  <Application>Microsoft Office PowerPoint</Application>
  <PresentationFormat>On-screen Show (4:3)</PresentationFormat>
  <Paragraphs>120</Paragraphs>
  <Slides>20</Slides>
  <Notes>17</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Module</vt:lpstr>
      <vt:lpstr>1_Module</vt:lpstr>
      <vt:lpstr>2_Module</vt:lpstr>
      <vt:lpstr>3_Module</vt:lpstr>
      <vt:lpstr>   PROYEK SISTEM INFORMASI PEMBAYARAN SPP SMA PERGURUAN BUDAYA JAKARTA BERBASIS WEB                 TUGAS AKHIR Diajukan untuk memenuhi salah satu syarat kelulusan Program Diploma Tiga (D.III)    Aditya Darmawan                     12152351 Reza Azka Jihan Firdaus    12153201      Jurusan Manajemen Informatika Akademi Manajemen Informatika dan Komputer Bina Sarana Informatika Jakarta 2018 </vt:lpstr>
      <vt:lpstr>PowerPoint Presentation</vt:lpstr>
      <vt:lpstr>  Daftar Isi</vt:lpstr>
      <vt:lpstr>PowerPoint Presentation</vt:lpstr>
      <vt:lpstr>PowerPoint Presentation</vt:lpstr>
      <vt:lpstr>PowerPoint Presentation</vt:lpstr>
      <vt:lpstr>SMA Perguruan Budaya Jakarta</vt:lpstr>
      <vt:lpstr>1. Kebutuhan Pengguna</vt:lpstr>
      <vt:lpstr>2. Kebutuhan Sistem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Terima Kasih  </vt:lpstr>
    </vt:vector>
  </TitlesOfParts>
  <Company>POLTEKPOS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REALISASI PENYALURAN KREDIT PENDUKUNG PERUMAHAN TERHADAP PROFITABILITAS BANK  PADA PT. BTN (PERSERO) KANTOR CABANG BEKASI</dc:title>
  <dc:creator>Sodik Mustar</dc:creator>
  <cp:lastModifiedBy>LENOVO</cp:lastModifiedBy>
  <cp:revision>452</cp:revision>
  <dcterms:created xsi:type="dcterms:W3CDTF">2009-07-15T12:40:09Z</dcterms:created>
  <dcterms:modified xsi:type="dcterms:W3CDTF">2018-08-02T21:37:24Z</dcterms:modified>
</cp:coreProperties>
</file>