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62" r:id="rId8"/>
    <p:sldId id="363" r:id="rId9"/>
    <p:sldId id="358" r:id="rId10"/>
    <p:sldId id="359" r:id="rId11"/>
    <p:sldId id="364" r:id="rId12"/>
    <p:sldId id="365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62"/>
            <p14:sldId id="363"/>
            <p14:sldId id="358"/>
            <p14:sldId id="359"/>
            <p14:sldId id="364"/>
            <p14:sldId id="365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472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tflix/Hystrix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Hystrix Dashboard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" y="1209040"/>
            <a:ext cx="461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dashboard + Turbine + RabbitMQ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service into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Include starter dependency in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&lt;groupId&gt;io.pivotal.spring.cloud&lt;/groupId&gt;  </a:t>
            </a:r>
            <a:endParaRPr lang="en-US" sz="1000" b="1" dirty="0" smtClean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artifactId&gt;spring-cloud-services-starter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-circuit-</a:t>
            </a: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     breaker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/dependency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pPr lvl="0" fontAlgn="base"/>
            <a:endParaRPr lang="en-US" sz="1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97" y="1016000"/>
            <a:ext cx="3757368" cy="2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One failure must not cause a cascading failure across the entire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example, for an application that depends on 30 services where each service has 99.99% uptime, here is what you can expect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99.99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^30 = 99.7%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uptime</a:t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0.3% of 1 billion requests = 3,000,000 failures 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2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+ hours downtime/month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if </a:t>
            </a:r>
            <a:r>
              <a:rPr lang="en-US" sz="1600" b="1" i="1" u="sng" dirty="0">
                <a:solidFill>
                  <a:schemeClr val="accent2"/>
                </a:solidFill>
                <a:latin typeface="Courier New"/>
                <a:cs typeface="Courier New"/>
              </a:rPr>
              <a:t>all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dependencies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have 99.99%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sz="1800" dirty="0" smtClean="0"/>
          </a:p>
          <a:p>
            <a:r>
              <a:rPr lang="en-US" sz="1800" dirty="0" smtClean="0"/>
              <a:t>Reality </a:t>
            </a:r>
            <a:r>
              <a:rPr lang="en-US" sz="1800" dirty="0"/>
              <a:t>is </a:t>
            </a:r>
            <a:r>
              <a:rPr lang="en-US" sz="1800" i="1" dirty="0"/>
              <a:t>generally</a:t>
            </a:r>
            <a:r>
              <a:rPr lang="en-US" sz="1800" dirty="0"/>
              <a:t> worse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Source: </a:t>
            </a:r>
            <a:r>
              <a:rPr lang="en-US" sz="1800" dirty="0">
                <a:hlinkClick r:id="rId3"/>
              </a:rPr>
              <a:t>https://github.com/Netflix/Hystrix/wiki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Failures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38" y="1066800"/>
            <a:ext cx="3745583" cy="340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838" y="1066800"/>
            <a:ext cx="3745583" cy="340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838" y="1062978"/>
            <a:ext cx="3745583" cy="34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02526"/>
            <a:ext cx="725424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Circuit Breakers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520" y="1361440"/>
            <a:ext cx="65633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@EnableCircuitBreaker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160" y="172720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54400" y="186944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87120" y="3251200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&lt;dependency&gt;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&lt;groupId&gt;io.pivotal.spring.cloud&lt;/groupId&gt;  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&lt;artifactId&gt;spring-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cloud-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starter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-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hystrix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&lt;/dependency&gt;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" y="1097280"/>
            <a:ext cx="8412480" cy="3046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@Service</a:t>
            </a: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FortuneService</a:t>
            </a:r>
            <a:r>
              <a:rPr lang="en-US" sz="1200" dirty="0">
                <a:solidFill>
                  <a:srgbClr val="442565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HystrixCommand(fallbackMethod = "defaultFortune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"</a:t>
            </a:r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commandProperties = {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@HystrixProperty(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name="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execution.isolation.thread.timeoutInMilliseconds”, value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="500"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}) 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 </a:t>
            </a:r>
            <a:endParaRPr lang="en-US" sz="1200" b="1" dirty="0" smtClean="0">
              <a:solidFill>
                <a:srgbClr val="016B54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getFortune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restTemplate.getForObject(</a:t>
            </a:r>
            <a:r>
              <a:rPr lang="en-US" sz="1200" dirty="0">
                <a:latin typeface="Courier New"/>
                <a:cs typeface="Courier New"/>
              </a:rPr>
              <a:t>"http://fortune-service", String.class)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defaultFortune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logger.debug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"Default fortune used."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"This fortune is no good. Try another."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Hystrix publishers real-time metrics for each </a:t>
            </a:r>
            <a:r>
              <a:rPr lang="en-US" sz="1800" b="1" dirty="0" smtClean="0">
                <a:latin typeface="Courier New"/>
                <a:cs typeface="Courier New"/>
              </a:rPr>
              <a:t>@HystrixCommand</a:t>
            </a:r>
          </a:p>
          <a:p>
            <a:pPr lvl="1"/>
            <a:r>
              <a:rPr lang="en-US" sz="1400" dirty="0"/>
              <a:t>Informational and Status (isCircuitOpen)</a:t>
            </a:r>
          </a:p>
          <a:p>
            <a:pPr lvl="1"/>
            <a:r>
              <a:rPr lang="en-US" sz="1400" dirty="0"/>
              <a:t>Cumulative and Rolling Event Counts (countExceptionsThrown &amp; </a:t>
            </a:r>
            <a:r>
              <a:rPr lang="en-US" sz="1400" dirty="0" err="1"/>
              <a:t>rollingCountExceptionsThrown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Latency Percentiles (latencyExecute_percentile_995)</a:t>
            </a:r>
          </a:p>
          <a:p>
            <a:pPr lvl="1"/>
            <a:r>
              <a:rPr lang="en-US" sz="1400" dirty="0"/>
              <a:t>Latency Percentiles: End-to-End Execution ( latencyTotal_percentile_5)</a:t>
            </a:r>
          </a:p>
          <a:p>
            <a:pPr lvl="1"/>
            <a:r>
              <a:rPr lang="en-US" sz="1400" dirty="0"/>
              <a:t>Property Values (</a:t>
            </a:r>
            <a:r>
              <a:rPr lang="en-US" sz="1400" dirty="0" err="1"/>
              <a:t>propertyValue_circuitBreakerRequestVolumeThreshold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/>
              <a:t>Published to /</a:t>
            </a:r>
            <a:r>
              <a:rPr lang="en-US" sz="1800" dirty="0" err="1" smtClean="0"/>
              <a:t>hystrix.stream</a:t>
            </a:r>
            <a:r>
              <a:rPr lang="en-US" sz="1800" dirty="0" smtClean="0"/>
              <a:t> endpoint &amp; boot actuator metrics</a:t>
            </a:r>
          </a:p>
          <a:p>
            <a:endParaRPr lang="en-US" sz="1800" dirty="0"/>
          </a:p>
          <a:p>
            <a:r>
              <a:rPr lang="en-US" sz="1800" dirty="0" smtClean="0"/>
              <a:t>Individual /hystrix.streams aggregated via Turbine and published via /</a:t>
            </a:r>
            <a:r>
              <a:rPr lang="en-US" sz="1800" dirty="0" err="1" smtClean="0"/>
              <a:t>turbine.stream</a:t>
            </a:r>
            <a:r>
              <a:rPr lang="en-US" sz="1800" dirty="0" smtClean="0"/>
              <a:t> or AMQP.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Metrics With Turbine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8" y="1026160"/>
            <a:ext cx="598905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1109170"/>
            <a:ext cx="5174703" cy="332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" y="1706880"/>
            <a:ext cx="2878792" cy="21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27590</TotalTime>
  <Words>385</Words>
  <Application>Microsoft Macintosh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Spring Cloud Services: Hystrix Dashboard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Adam Zwickey</cp:lastModifiedBy>
  <cp:revision>256</cp:revision>
  <dcterms:created xsi:type="dcterms:W3CDTF">2015-10-05T21:15:00Z</dcterms:created>
  <dcterms:modified xsi:type="dcterms:W3CDTF">2017-05-25T18:43:52Z</dcterms:modified>
  <cp:category/>
</cp:coreProperties>
</file>