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 Mono"/>
      <p:regular r:id="rId26"/>
      <p:bold r:id="rId27"/>
      <p:italic r:id="rId28"/>
      <p:boldItalic r:id="rId29"/>
    </p:embeddedFont>
    <p:embeddedFont>
      <p:font typeface="Jomhuria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X1w0WUukraDlDrVz0K/o7sh+U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Jomhuri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a6c8a84c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ca6c8a84c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6c8a84c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ca6c8a84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a6c8a84c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ca6c8a84c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a6c8a84c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ca6c8a84c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a6c8a84c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ca6c8a84c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a6c8a84c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ca6c8a84c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a6c8a84c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ca6c8a84c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ca6c8a84c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ca6c8a84c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4"/>
          <p:cNvSpPr txBox="1"/>
          <p:nvPr>
            <p:ph type="ctrTitle"/>
          </p:nvPr>
        </p:nvSpPr>
        <p:spPr>
          <a:xfrm>
            <a:off x="720000" y="1902525"/>
            <a:ext cx="4187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2000">
                <a:solidFill>
                  <a:srgbClr val="FFFFFF"/>
                </a:solidFill>
                <a:latin typeface="Jomhuria"/>
                <a:ea typeface="Jomhuria"/>
                <a:cs typeface="Jomhuria"/>
                <a:sym typeface="Jomhu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4"/>
          <p:cNvSpPr txBox="1"/>
          <p:nvPr>
            <p:ph idx="1" type="subTitle"/>
          </p:nvPr>
        </p:nvSpPr>
        <p:spPr>
          <a:xfrm>
            <a:off x="774000" y="3922800"/>
            <a:ext cx="3215100" cy="5472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3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4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5"/>
          <p:cNvSpPr txBox="1"/>
          <p:nvPr>
            <p:ph type="title"/>
          </p:nvPr>
        </p:nvSpPr>
        <p:spPr>
          <a:xfrm>
            <a:off x="5151600" y="1054063"/>
            <a:ext cx="32724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8000">
                <a:solidFill>
                  <a:srgbClr val="FFA7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9pPr>
          </a:lstStyle>
          <a:p/>
        </p:txBody>
      </p:sp>
      <p:sp>
        <p:nvSpPr>
          <p:cNvPr id="75" name="Google Shape;75;p65"/>
          <p:cNvSpPr txBox="1"/>
          <p:nvPr>
            <p:ph idx="1" type="subTitle"/>
          </p:nvPr>
        </p:nvSpPr>
        <p:spPr>
          <a:xfrm>
            <a:off x="5151600" y="3305338"/>
            <a:ext cx="32724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65"/>
          <p:cNvSpPr txBox="1"/>
          <p:nvPr>
            <p:ph idx="2" type="title"/>
          </p:nvPr>
        </p:nvSpPr>
        <p:spPr>
          <a:xfrm>
            <a:off x="5151600" y="2547138"/>
            <a:ext cx="32724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6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66"/>
          <p:cNvSpPr txBox="1"/>
          <p:nvPr>
            <p:ph idx="1" type="subTitle"/>
          </p:nvPr>
        </p:nvSpPr>
        <p:spPr>
          <a:xfrm>
            <a:off x="889200" y="3532025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66"/>
          <p:cNvSpPr txBox="1"/>
          <p:nvPr>
            <p:ph idx="2" type="subTitle"/>
          </p:nvPr>
        </p:nvSpPr>
        <p:spPr>
          <a:xfrm>
            <a:off x="889200" y="3942725"/>
            <a:ext cx="20868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6"/>
          <p:cNvSpPr txBox="1"/>
          <p:nvPr>
            <p:ph idx="3" type="subTitle"/>
          </p:nvPr>
        </p:nvSpPr>
        <p:spPr>
          <a:xfrm>
            <a:off x="3528600" y="3532025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66"/>
          <p:cNvSpPr txBox="1"/>
          <p:nvPr>
            <p:ph idx="4" type="subTitle"/>
          </p:nvPr>
        </p:nvSpPr>
        <p:spPr>
          <a:xfrm>
            <a:off x="3528600" y="3942725"/>
            <a:ext cx="20868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6"/>
          <p:cNvSpPr txBox="1"/>
          <p:nvPr>
            <p:ph idx="5" type="subTitle"/>
          </p:nvPr>
        </p:nvSpPr>
        <p:spPr>
          <a:xfrm>
            <a:off x="6168000" y="3532025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66"/>
          <p:cNvSpPr txBox="1"/>
          <p:nvPr>
            <p:ph idx="6" type="subTitle"/>
          </p:nvPr>
        </p:nvSpPr>
        <p:spPr>
          <a:xfrm>
            <a:off x="6168000" y="3942725"/>
            <a:ext cx="20868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6"/>
          <p:cNvSpPr txBox="1"/>
          <p:nvPr>
            <p:ph idx="7" type="subTitle"/>
          </p:nvPr>
        </p:nvSpPr>
        <p:spPr>
          <a:xfrm>
            <a:off x="889200" y="1692313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66"/>
          <p:cNvSpPr txBox="1"/>
          <p:nvPr>
            <p:ph idx="8" type="subTitle"/>
          </p:nvPr>
        </p:nvSpPr>
        <p:spPr>
          <a:xfrm>
            <a:off x="889200" y="2103025"/>
            <a:ext cx="20868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6"/>
          <p:cNvSpPr txBox="1"/>
          <p:nvPr>
            <p:ph idx="9" type="subTitle"/>
          </p:nvPr>
        </p:nvSpPr>
        <p:spPr>
          <a:xfrm>
            <a:off x="3528600" y="1692313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9" name="Google Shape;89;p66"/>
          <p:cNvSpPr txBox="1"/>
          <p:nvPr>
            <p:ph idx="13" type="subTitle"/>
          </p:nvPr>
        </p:nvSpPr>
        <p:spPr>
          <a:xfrm>
            <a:off x="3528600" y="2103025"/>
            <a:ext cx="20868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6"/>
          <p:cNvSpPr txBox="1"/>
          <p:nvPr>
            <p:ph idx="14" type="subTitle"/>
          </p:nvPr>
        </p:nvSpPr>
        <p:spPr>
          <a:xfrm>
            <a:off x="6168000" y="1692313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66"/>
          <p:cNvSpPr txBox="1"/>
          <p:nvPr>
            <p:ph idx="15" type="subTitle"/>
          </p:nvPr>
        </p:nvSpPr>
        <p:spPr>
          <a:xfrm>
            <a:off x="6168000" y="2103025"/>
            <a:ext cx="20868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7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7"/>
          <p:cNvSpPr txBox="1"/>
          <p:nvPr>
            <p:ph idx="1" type="body"/>
          </p:nvPr>
        </p:nvSpPr>
        <p:spPr>
          <a:xfrm>
            <a:off x="4392850" y="891100"/>
            <a:ext cx="4031100" cy="3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0000">
                <a:solidFill>
                  <a:srgbClr val="FFFFFF"/>
                </a:solidFill>
                <a:latin typeface="Jomhuria"/>
                <a:ea typeface="Jomhuria"/>
                <a:cs typeface="Jomhuria"/>
                <a:sym typeface="Jomhuria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ONL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8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68"/>
          <p:cNvSpPr txBox="1"/>
          <p:nvPr>
            <p:ph idx="1" type="subTitle"/>
          </p:nvPr>
        </p:nvSpPr>
        <p:spPr>
          <a:xfrm>
            <a:off x="2304300" y="3724500"/>
            <a:ext cx="45354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68"/>
          <p:cNvSpPr txBox="1"/>
          <p:nvPr>
            <p:ph idx="2" type="subTitle"/>
          </p:nvPr>
        </p:nvSpPr>
        <p:spPr>
          <a:xfrm>
            <a:off x="3530550" y="3154250"/>
            <a:ext cx="2082900" cy="471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9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9"/>
          <p:cNvSpPr txBox="1"/>
          <p:nvPr>
            <p:ph hasCustomPrompt="1" type="title"/>
          </p:nvPr>
        </p:nvSpPr>
        <p:spPr>
          <a:xfrm>
            <a:off x="1508400" y="2455063"/>
            <a:ext cx="6137100" cy="1230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b="1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00"/>
              </a:buClr>
              <a:buSzPts val="12000"/>
              <a:buNone/>
              <a:defRPr sz="12000">
                <a:solidFill>
                  <a:srgbClr val="FFA7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69"/>
          <p:cNvSpPr txBox="1"/>
          <p:nvPr>
            <p:ph idx="1" type="subTitle"/>
          </p:nvPr>
        </p:nvSpPr>
        <p:spPr>
          <a:xfrm>
            <a:off x="729900" y="3768413"/>
            <a:ext cx="7694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0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70"/>
          <p:cNvSpPr txBox="1"/>
          <p:nvPr>
            <p:ph idx="1" type="subTitle"/>
          </p:nvPr>
        </p:nvSpPr>
        <p:spPr>
          <a:xfrm>
            <a:off x="889200" y="3066700"/>
            <a:ext cx="20868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70"/>
          <p:cNvSpPr txBox="1"/>
          <p:nvPr>
            <p:ph idx="2" type="subTitle"/>
          </p:nvPr>
        </p:nvSpPr>
        <p:spPr>
          <a:xfrm>
            <a:off x="889200" y="3556200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0"/>
          <p:cNvSpPr txBox="1"/>
          <p:nvPr>
            <p:ph idx="3" type="subTitle"/>
          </p:nvPr>
        </p:nvSpPr>
        <p:spPr>
          <a:xfrm>
            <a:off x="3528600" y="3066700"/>
            <a:ext cx="20868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70"/>
          <p:cNvSpPr txBox="1"/>
          <p:nvPr>
            <p:ph idx="4" type="subTitle"/>
          </p:nvPr>
        </p:nvSpPr>
        <p:spPr>
          <a:xfrm>
            <a:off x="3528600" y="3556200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0"/>
          <p:cNvSpPr txBox="1"/>
          <p:nvPr>
            <p:ph idx="5" type="subTitle"/>
          </p:nvPr>
        </p:nvSpPr>
        <p:spPr>
          <a:xfrm>
            <a:off x="6168000" y="3066700"/>
            <a:ext cx="20868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70"/>
          <p:cNvSpPr txBox="1"/>
          <p:nvPr>
            <p:ph idx="6" type="subTitle"/>
          </p:nvPr>
        </p:nvSpPr>
        <p:spPr>
          <a:xfrm>
            <a:off x="6168000" y="3556200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0"/>
          <p:cNvSpPr txBox="1"/>
          <p:nvPr>
            <p:ph idx="7" type="title"/>
          </p:nvPr>
        </p:nvSpPr>
        <p:spPr>
          <a:xfrm>
            <a:off x="1106100" y="1773218"/>
            <a:ext cx="1653000" cy="9900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Google Shape;114;p70"/>
          <p:cNvSpPr txBox="1"/>
          <p:nvPr>
            <p:ph idx="8" type="title"/>
          </p:nvPr>
        </p:nvSpPr>
        <p:spPr>
          <a:xfrm>
            <a:off x="3745500" y="1773518"/>
            <a:ext cx="1653000" cy="9894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70"/>
          <p:cNvSpPr txBox="1"/>
          <p:nvPr>
            <p:ph idx="9" type="title"/>
          </p:nvPr>
        </p:nvSpPr>
        <p:spPr>
          <a:xfrm>
            <a:off x="6384900" y="1773518"/>
            <a:ext cx="1653000" cy="9894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4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1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Google Shape;119;p71"/>
          <p:cNvSpPr txBox="1"/>
          <p:nvPr>
            <p:ph idx="1" type="subTitle"/>
          </p:nvPr>
        </p:nvSpPr>
        <p:spPr>
          <a:xfrm>
            <a:off x="720000" y="3589425"/>
            <a:ext cx="17109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" name="Google Shape;120;p71"/>
          <p:cNvSpPr txBox="1"/>
          <p:nvPr>
            <p:ph idx="2" type="subTitle"/>
          </p:nvPr>
        </p:nvSpPr>
        <p:spPr>
          <a:xfrm>
            <a:off x="720000" y="3923913"/>
            <a:ext cx="494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71"/>
          <p:cNvSpPr txBox="1"/>
          <p:nvPr>
            <p:ph idx="3" type="subTitle"/>
          </p:nvPr>
        </p:nvSpPr>
        <p:spPr>
          <a:xfrm>
            <a:off x="720000" y="2541200"/>
            <a:ext cx="17109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71"/>
          <p:cNvSpPr txBox="1"/>
          <p:nvPr>
            <p:ph idx="4" type="subTitle"/>
          </p:nvPr>
        </p:nvSpPr>
        <p:spPr>
          <a:xfrm>
            <a:off x="720000" y="2875690"/>
            <a:ext cx="494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1"/>
          <p:cNvSpPr txBox="1"/>
          <p:nvPr>
            <p:ph idx="5" type="subTitle"/>
          </p:nvPr>
        </p:nvSpPr>
        <p:spPr>
          <a:xfrm>
            <a:off x="720000" y="1492975"/>
            <a:ext cx="17109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" name="Google Shape;124;p71"/>
          <p:cNvSpPr txBox="1"/>
          <p:nvPr>
            <p:ph idx="6" type="subTitle"/>
          </p:nvPr>
        </p:nvSpPr>
        <p:spPr>
          <a:xfrm>
            <a:off x="720000" y="1827467"/>
            <a:ext cx="494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2"/>
          <p:cNvSpPr txBox="1"/>
          <p:nvPr>
            <p:ph type="title"/>
          </p:nvPr>
        </p:nvSpPr>
        <p:spPr>
          <a:xfrm>
            <a:off x="720000" y="3624675"/>
            <a:ext cx="4134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72"/>
          <p:cNvSpPr txBox="1"/>
          <p:nvPr>
            <p:ph idx="1" type="subTitle"/>
          </p:nvPr>
        </p:nvSpPr>
        <p:spPr>
          <a:xfrm>
            <a:off x="729075" y="1012263"/>
            <a:ext cx="41340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5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9pPr>
          </a:lstStyle>
          <a:p/>
        </p:txBody>
      </p:sp>
      <p:sp>
        <p:nvSpPr>
          <p:cNvPr id="14" name="Google Shape;14;p55"/>
          <p:cNvSpPr txBox="1"/>
          <p:nvPr>
            <p:ph idx="1" type="body"/>
          </p:nvPr>
        </p:nvSpPr>
        <p:spPr>
          <a:xfrm>
            <a:off x="720000" y="1305600"/>
            <a:ext cx="77040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ONLY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3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Google Shape;131;p73"/>
          <p:cNvSpPr txBox="1"/>
          <p:nvPr>
            <p:ph idx="1" type="subTitle"/>
          </p:nvPr>
        </p:nvSpPr>
        <p:spPr>
          <a:xfrm>
            <a:off x="5223175" y="1499100"/>
            <a:ext cx="3200700" cy="27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4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74"/>
          <p:cNvSpPr txBox="1"/>
          <p:nvPr>
            <p:ph idx="1" type="subTitle"/>
          </p:nvPr>
        </p:nvSpPr>
        <p:spPr>
          <a:xfrm>
            <a:off x="1427700" y="3142900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74"/>
          <p:cNvSpPr txBox="1"/>
          <p:nvPr>
            <p:ph idx="2" type="subTitle"/>
          </p:nvPr>
        </p:nvSpPr>
        <p:spPr>
          <a:xfrm>
            <a:off x="1427700" y="3600000"/>
            <a:ext cx="20868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4"/>
          <p:cNvSpPr txBox="1"/>
          <p:nvPr>
            <p:ph idx="3" type="subTitle"/>
          </p:nvPr>
        </p:nvSpPr>
        <p:spPr>
          <a:xfrm>
            <a:off x="1427700" y="1426213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74"/>
          <p:cNvSpPr txBox="1"/>
          <p:nvPr>
            <p:ph idx="4" type="subTitle"/>
          </p:nvPr>
        </p:nvSpPr>
        <p:spPr>
          <a:xfrm>
            <a:off x="1427700" y="1883250"/>
            <a:ext cx="20868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5"/>
          <p:cNvSpPr txBox="1"/>
          <p:nvPr>
            <p:ph type="ctrTitle"/>
          </p:nvPr>
        </p:nvSpPr>
        <p:spPr>
          <a:xfrm>
            <a:off x="720000" y="623950"/>
            <a:ext cx="41877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2000">
                <a:solidFill>
                  <a:srgbClr val="FFFFFF"/>
                </a:solidFill>
                <a:latin typeface="Jomhuria"/>
                <a:ea typeface="Jomhuria"/>
                <a:cs typeface="Jomhuria"/>
                <a:sym typeface="Jomhu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1" name="Google Shape;141;p75"/>
          <p:cNvSpPr txBox="1"/>
          <p:nvPr>
            <p:ph idx="1" type="subTitle"/>
          </p:nvPr>
        </p:nvSpPr>
        <p:spPr>
          <a:xfrm>
            <a:off x="720000" y="1625650"/>
            <a:ext cx="3829800" cy="4350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2" name="Google Shape;142;p75"/>
          <p:cNvSpPr txBox="1"/>
          <p:nvPr>
            <p:ph idx="2" type="subTitle"/>
          </p:nvPr>
        </p:nvSpPr>
        <p:spPr>
          <a:xfrm>
            <a:off x="720000" y="2147075"/>
            <a:ext cx="3438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75"/>
          <p:cNvSpPr txBox="1"/>
          <p:nvPr/>
        </p:nvSpPr>
        <p:spPr>
          <a:xfrm>
            <a:off x="719988" y="3701175"/>
            <a:ext cx="3945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CREDITS:</a:t>
            </a:r>
            <a:r>
              <a:rPr b="0" i="0" lang="en" sz="1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This presentation template was created by </a:t>
            </a:r>
            <a:r>
              <a:rPr b="1" i="0" lang="en" sz="1000" u="none" cap="none" strike="noStrike">
                <a:solidFill>
                  <a:srgbClr val="FFFFFF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b="1" i="0" lang="en" sz="1000" u="none" cap="none" strike="noStrike">
                <a:solidFill>
                  <a:srgbClr val="FFFFFF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infographics &amp; images by </a:t>
            </a:r>
            <a:r>
              <a:rPr b="1" i="0" lang="en" sz="1000" u="none" cap="none" strike="noStrike">
                <a:solidFill>
                  <a:srgbClr val="FFFFFF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i="0" sz="10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9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0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1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6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9pPr>
          </a:lstStyle>
          <a:p/>
        </p:txBody>
      </p:sp>
      <p:sp>
        <p:nvSpPr>
          <p:cNvPr id="18" name="Google Shape;18;p56"/>
          <p:cNvSpPr txBox="1"/>
          <p:nvPr>
            <p:ph idx="2" type="title"/>
          </p:nvPr>
        </p:nvSpPr>
        <p:spPr>
          <a:xfrm>
            <a:off x="870400" y="1697275"/>
            <a:ext cx="956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4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" name="Google Shape;19;p56"/>
          <p:cNvSpPr txBox="1"/>
          <p:nvPr>
            <p:ph idx="1" type="subTitle"/>
          </p:nvPr>
        </p:nvSpPr>
        <p:spPr>
          <a:xfrm>
            <a:off x="1983500" y="1672975"/>
            <a:ext cx="23160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56"/>
          <p:cNvSpPr txBox="1"/>
          <p:nvPr>
            <p:ph idx="3" type="subTitle"/>
          </p:nvPr>
        </p:nvSpPr>
        <p:spPr>
          <a:xfrm>
            <a:off x="1983500" y="2141250"/>
            <a:ext cx="2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6"/>
          <p:cNvSpPr txBox="1"/>
          <p:nvPr>
            <p:ph idx="4" type="title"/>
          </p:nvPr>
        </p:nvSpPr>
        <p:spPr>
          <a:xfrm>
            <a:off x="4815625" y="1672975"/>
            <a:ext cx="956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4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" name="Google Shape;22;p56"/>
          <p:cNvSpPr txBox="1"/>
          <p:nvPr>
            <p:ph idx="5" type="subTitle"/>
          </p:nvPr>
        </p:nvSpPr>
        <p:spPr>
          <a:xfrm>
            <a:off x="5957600" y="1672975"/>
            <a:ext cx="23160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56"/>
          <p:cNvSpPr txBox="1"/>
          <p:nvPr>
            <p:ph idx="6" type="subTitle"/>
          </p:nvPr>
        </p:nvSpPr>
        <p:spPr>
          <a:xfrm>
            <a:off x="5957600" y="2141250"/>
            <a:ext cx="2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6"/>
          <p:cNvSpPr txBox="1"/>
          <p:nvPr>
            <p:ph idx="7" type="title"/>
          </p:nvPr>
        </p:nvSpPr>
        <p:spPr>
          <a:xfrm>
            <a:off x="870400" y="3240225"/>
            <a:ext cx="956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4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5" name="Google Shape;25;p56"/>
          <p:cNvSpPr txBox="1"/>
          <p:nvPr>
            <p:ph idx="8" type="subTitle"/>
          </p:nvPr>
        </p:nvSpPr>
        <p:spPr>
          <a:xfrm>
            <a:off x="1983500" y="3240225"/>
            <a:ext cx="23160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" name="Google Shape;26;p56"/>
          <p:cNvSpPr txBox="1"/>
          <p:nvPr>
            <p:ph idx="9" type="subTitle"/>
          </p:nvPr>
        </p:nvSpPr>
        <p:spPr>
          <a:xfrm>
            <a:off x="1983500" y="3708500"/>
            <a:ext cx="2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13" type="title"/>
          </p:nvPr>
        </p:nvSpPr>
        <p:spPr>
          <a:xfrm>
            <a:off x="4815625" y="3264525"/>
            <a:ext cx="956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4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8" name="Google Shape;28;p56"/>
          <p:cNvSpPr txBox="1"/>
          <p:nvPr>
            <p:ph idx="14" type="subTitle"/>
          </p:nvPr>
        </p:nvSpPr>
        <p:spPr>
          <a:xfrm>
            <a:off x="5957600" y="3240225"/>
            <a:ext cx="23160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" name="Google Shape;29;p56"/>
          <p:cNvSpPr txBox="1"/>
          <p:nvPr>
            <p:ph idx="15" type="subTitle"/>
          </p:nvPr>
        </p:nvSpPr>
        <p:spPr>
          <a:xfrm>
            <a:off x="5957600" y="3708500"/>
            <a:ext cx="2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7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7"/>
          <p:cNvSpPr txBox="1"/>
          <p:nvPr>
            <p:ph type="title"/>
          </p:nvPr>
        </p:nvSpPr>
        <p:spPr>
          <a:xfrm>
            <a:off x="720000" y="1169000"/>
            <a:ext cx="35907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10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57"/>
          <p:cNvSpPr txBox="1"/>
          <p:nvPr>
            <p:ph idx="1" type="subTitle"/>
          </p:nvPr>
        </p:nvSpPr>
        <p:spPr>
          <a:xfrm>
            <a:off x="720000" y="2738900"/>
            <a:ext cx="35907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8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8"/>
          <p:cNvSpPr txBox="1"/>
          <p:nvPr>
            <p:ph idx="1" type="body"/>
          </p:nvPr>
        </p:nvSpPr>
        <p:spPr>
          <a:xfrm>
            <a:off x="4232575" y="1389600"/>
            <a:ext cx="41982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>
                <a:solidFill>
                  <a:srgbClr val="FFFFFF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>
                <a:solidFill>
                  <a:srgbClr val="FFFFFF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>
                <a:solidFill>
                  <a:srgbClr val="FFFFFF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>
                <a:solidFill>
                  <a:srgbClr val="FFFFFF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8"/>
          <p:cNvSpPr txBox="1"/>
          <p:nvPr>
            <p:ph type="title"/>
          </p:nvPr>
        </p:nvSpPr>
        <p:spPr>
          <a:xfrm>
            <a:off x="4232575" y="445025"/>
            <a:ext cx="419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9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59"/>
          <p:cNvSpPr txBox="1"/>
          <p:nvPr>
            <p:ph idx="1" type="subTitle"/>
          </p:nvPr>
        </p:nvSpPr>
        <p:spPr>
          <a:xfrm>
            <a:off x="1819750" y="2838100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59"/>
          <p:cNvSpPr txBox="1"/>
          <p:nvPr>
            <p:ph idx="2" type="subTitle"/>
          </p:nvPr>
        </p:nvSpPr>
        <p:spPr>
          <a:xfrm>
            <a:off x="1650550" y="3327600"/>
            <a:ext cx="24252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9"/>
          <p:cNvSpPr txBox="1"/>
          <p:nvPr>
            <p:ph idx="3" type="subTitle"/>
          </p:nvPr>
        </p:nvSpPr>
        <p:spPr>
          <a:xfrm>
            <a:off x="5237425" y="2838100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" name="Google Shape;44;p59"/>
          <p:cNvSpPr txBox="1"/>
          <p:nvPr>
            <p:ph idx="4" type="subTitle"/>
          </p:nvPr>
        </p:nvSpPr>
        <p:spPr>
          <a:xfrm>
            <a:off x="5068225" y="3327600"/>
            <a:ext cx="24252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0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" name="Google Shape;48;p60"/>
          <p:cNvSpPr txBox="1"/>
          <p:nvPr>
            <p:ph idx="1" type="subTitle"/>
          </p:nvPr>
        </p:nvSpPr>
        <p:spPr>
          <a:xfrm>
            <a:off x="889200" y="2838100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60"/>
          <p:cNvSpPr txBox="1"/>
          <p:nvPr>
            <p:ph idx="2" type="subTitle"/>
          </p:nvPr>
        </p:nvSpPr>
        <p:spPr>
          <a:xfrm>
            <a:off x="889200" y="3327600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0"/>
          <p:cNvSpPr txBox="1"/>
          <p:nvPr>
            <p:ph idx="3" type="subTitle"/>
          </p:nvPr>
        </p:nvSpPr>
        <p:spPr>
          <a:xfrm>
            <a:off x="3528600" y="2838100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" name="Google Shape;51;p60"/>
          <p:cNvSpPr txBox="1"/>
          <p:nvPr>
            <p:ph idx="4" type="subTitle"/>
          </p:nvPr>
        </p:nvSpPr>
        <p:spPr>
          <a:xfrm>
            <a:off x="3528600" y="3327600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0"/>
          <p:cNvSpPr txBox="1"/>
          <p:nvPr>
            <p:ph idx="5" type="subTitle"/>
          </p:nvPr>
        </p:nvSpPr>
        <p:spPr>
          <a:xfrm>
            <a:off x="6168000" y="2838100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" name="Google Shape;53;p60"/>
          <p:cNvSpPr txBox="1"/>
          <p:nvPr>
            <p:ph idx="6" type="subTitle"/>
          </p:nvPr>
        </p:nvSpPr>
        <p:spPr>
          <a:xfrm>
            <a:off x="6168000" y="3327600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1"/>
          <p:cNvSpPr txBox="1"/>
          <p:nvPr>
            <p:ph type="title"/>
          </p:nvPr>
        </p:nvSpPr>
        <p:spPr>
          <a:xfrm>
            <a:off x="720000" y="1436550"/>
            <a:ext cx="41412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1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2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62"/>
          <p:cNvSpPr txBox="1"/>
          <p:nvPr>
            <p:ph idx="1" type="subTitle"/>
          </p:nvPr>
        </p:nvSpPr>
        <p:spPr>
          <a:xfrm>
            <a:off x="889200" y="3295300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62"/>
          <p:cNvSpPr txBox="1"/>
          <p:nvPr>
            <p:ph idx="2" type="subTitle"/>
          </p:nvPr>
        </p:nvSpPr>
        <p:spPr>
          <a:xfrm>
            <a:off x="889200" y="3752400"/>
            <a:ext cx="20868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2"/>
          <p:cNvSpPr txBox="1"/>
          <p:nvPr>
            <p:ph idx="3" type="subTitle"/>
          </p:nvPr>
        </p:nvSpPr>
        <p:spPr>
          <a:xfrm>
            <a:off x="6168000" y="1578613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62"/>
          <p:cNvSpPr txBox="1"/>
          <p:nvPr>
            <p:ph idx="4" type="subTitle"/>
          </p:nvPr>
        </p:nvSpPr>
        <p:spPr>
          <a:xfrm>
            <a:off x="6168000" y="2035650"/>
            <a:ext cx="20868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2"/>
          <p:cNvSpPr txBox="1"/>
          <p:nvPr>
            <p:ph idx="5" type="subTitle"/>
          </p:nvPr>
        </p:nvSpPr>
        <p:spPr>
          <a:xfrm>
            <a:off x="6168000" y="3295300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62"/>
          <p:cNvSpPr txBox="1"/>
          <p:nvPr>
            <p:ph idx="6" type="subTitle"/>
          </p:nvPr>
        </p:nvSpPr>
        <p:spPr>
          <a:xfrm>
            <a:off x="6168000" y="3752400"/>
            <a:ext cx="20868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2"/>
          <p:cNvSpPr txBox="1"/>
          <p:nvPr>
            <p:ph idx="7" type="subTitle"/>
          </p:nvPr>
        </p:nvSpPr>
        <p:spPr>
          <a:xfrm>
            <a:off x="889200" y="1578613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" name="Google Shape;66;p62"/>
          <p:cNvSpPr txBox="1"/>
          <p:nvPr>
            <p:ph idx="8" type="subTitle"/>
          </p:nvPr>
        </p:nvSpPr>
        <p:spPr>
          <a:xfrm>
            <a:off x="889200" y="2035650"/>
            <a:ext cx="20868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mhuria"/>
              <a:buNone/>
              <a:defRPr b="0" i="0" sz="6000" u="none" cap="none" strike="noStrik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b="0" i="0" sz="6500" u="none" cap="none" strike="noStrik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b="0" i="0" sz="6500" u="none" cap="none" strike="noStrik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b="0" i="0" sz="6500" u="none" cap="none" strike="noStrik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b="0" i="0" sz="6500" u="none" cap="none" strike="noStrik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b="0" i="0" sz="6500" u="none" cap="none" strike="noStrik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b="0" i="0" sz="6500" u="none" cap="none" strike="noStrik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b="0" i="0" sz="6500" u="none" cap="none" strike="noStrik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Jomhuria"/>
              <a:buNone/>
              <a:defRPr b="0" i="0" sz="6500" u="none" cap="none" strike="noStrike">
                <a:solidFill>
                  <a:schemeClr val="dk1"/>
                </a:solidFill>
                <a:latin typeface="Jomhuria"/>
                <a:ea typeface="Jomhuria"/>
                <a:cs typeface="Jomhuria"/>
                <a:sym typeface="Jomhuria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720000" y="1305600"/>
            <a:ext cx="77040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●"/>
              <a:defRPr b="0" i="0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○"/>
              <a:defRPr b="0" i="0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■"/>
              <a:defRPr b="0" i="0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●"/>
              <a:defRPr b="0" i="0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○"/>
              <a:defRPr b="0" i="0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■"/>
              <a:defRPr b="0" i="0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●"/>
              <a:defRPr b="0" i="0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○"/>
              <a:defRPr b="0" i="0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■"/>
              <a:defRPr b="0" i="0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tinyurl.com/beerpricechecker" TargetMode="External"/><Relationship Id="rId4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Relationship Id="rId4" Type="http://schemas.openxmlformats.org/officeDocument/2006/relationships/hyperlink" Target="http://tinyurl.com/beerpricechecker" TargetMode="External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"/>
          <p:cNvPicPr preferRelativeResize="0"/>
          <p:nvPr/>
        </p:nvPicPr>
        <p:blipFill rotWithShape="1">
          <a:blip r:embed="rId4">
            <a:alphaModFix/>
          </a:blip>
          <a:srcRect b="2617" l="1632" r="0" t="4246"/>
          <a:stretch/>
        </p:blipFill>
        <p:spPr>
          <a:xfrm flipH="1">
            <a:off x="5266625" y="0"/>
            <a:ext cx="38773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 txBox="1"/>
          <p:nvPr>
            <p:ph type="ctrTitle"/>
          </p:nvPr>
        </p:nvSpPr>
        <p:spPr>
          <a:xfrm>
            <a:off x="720000" y="1902525"/>
            <a:ext cx="4187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A700"/>
                </a:solidFill>
              </a:rPr>
              <a:t>BEER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PRICE CHECKER</a:t>
            </a:r>
            <a:endParaRPr/>
          </a:p>
        </p:txBody>
      </p:sp>
      <p:sp>
        <p:nvSpPr>
          <p:cNvPr id="158" name="Google Shape;158;p1"/>
          <p:cNvSpPr txBox="1"/>
          <p:nvPr>
            <p:ph idx="1" type="subTitle"/>
          </p:nvPr>
        </p:nvSpPr>
        <p:spPr>
          <a:xfrm>
            <a:off x="774000" y="3922800"/>
            <a:ext cx="3215100" cy="5472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Alex, Azwin, Jason</a:t>
            </a:r>
            <a:endParaRPr/>
          </a:p>
        </p:txBody>
      </p:sp>
      <p:sp>
        <p:nvSpPr>
          <p:cNvPr id="159" name="Google Shape;159;p1"/>
          <p:cNvSpPr txBox="1"/>
          <p:nvPr>
            <p:ph idx="1" type="subTitle"/>
          </p:nvPr>
        </p:nvSpPr>
        <p:spPr>
          <a:xfrm>
            <a:off x="581825" y="422175"/>
            <a:ext cx="3306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000">
                <a:solidFill>
                  <a:srgbClr val="FFFFFF"/>
                </a:solidFill>
              </a:rPr>
              <a:t>// March 2021 Deep Learning Project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a6c8a84ce_0_1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SAMPLE </a:t>
            </a:r>
            <a:r>
              <a:rPr lang="en">
                <a:solidFill>
                  <a:schemeClr val="dk2"/>
                </a:solidFill>
              </a:rPr>
              <a:t>DATA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5" name="Google Shape;275;gca6c8a84ce_0_147"/>
          <p:cNvSpPr txBox="1"/>
          <p:nvPr>
            <p:ph idx="3" type="subTitle"/>
          </p:nvPr>
        </p:nvSpPr>
        <p:spPr>
          <a:xfrm>
            <a:off x="2587650" y="4240425"/>
            <a:ext cx="39687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CONSUMER COUNCIL PRICEWATCH</a:t>
            </a:r>
            <a:endParaRPr/>
          </a:p>
        </p:txBody>
      </p:sp>
      <p:pic>
        <p:nvPicPr>
          <p:cNvPr id="276" name="Google Shape;276;gca6c8a84ce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100" y="1170125"/>
            <a:ext cx="6949799" cy="29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a6c8a84ce_0_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THE </a:t>
            </a:r>
            <a:r>
              <a:rPr lang="en">
                <a:solidFill>
                  <a:srgbClr val="FFA700"/>
                </a:solidFill>
              </a:rPr>
              <a:t>CHALLENGES</a:t>
            </a:r>
            <a:endParaRPr>
              <a:solidFill>
                <a:srgbClr val="FFA700"/>
              </a:solidFill>
            </a:endParaRPr>
          </a:p>
        </p:txBody>
      </p:sp>
      <p:sp>
        <p:nvSpPr>
          <p:cNvPr id="282" name="Google Shape;282;gca6c8a84ce_0_28"/>
          <p:cNvSpPr txBox="1"/>
          <p:nvPr>
            <p:ph idx="1" type="subTitle"/>
          </p:nvPr>
        </p:nvSpPr>
        <p:spPr>
          <a:xfrm>
            <a:off x="720000" y="3295300"/>
            <a:ext cx="22560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CROPPING</a:t>
            </a:r>
            <a:endParaRPr/>
          </a:p>
        </p:txBody>
      </p:sp>
      <p:sp>
        <p:nvSpPr>
          <p:cNvPr id="283" name="Google Shape;283;gca6c8a84ce_0_28"/>
          <p:cNvSpPr txBox="1"/>
          <p:nvPr>
            <p:ph idx="2" type="subTitle"/>
          </p:nvPr>
        </p:nvSpPr>
        <p:spPr>
          <a:xfrm>
            <a:off x="720000" y="3752400"/>
            <a:ext cx="2256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Photos not scaled similarly.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Inbac Quick Cropper</a:t>
            </a:r>
            <a:endParaRPr/>
          </a:p>
        </p:txBody>
      </p:sp>
      <p:sp>
        <p:nvSpPr>
          <p:cNvPr id="284" name="Google Shape;284;gca6c8a84ce_0_28"/>
          <p:cNvSpPr txBox="1"/>
          <p:nvPr>
            <p:ph idx="3" type="subTitle"/>
          </p:nvPr>
        </p:nvSpPr>
        <p:spPr>
          <a:xfrm>
            <a:off x="6168000" y="1578625"/>
            <a:ext cx="22560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HIDDEN ELEMENTS</a:t>
            </a:r>
            <a:endParaRPr/>
          </a:p>
        </p:txBody>
      </p:sp>
      <p:sp>
        <p:nvSpPr>
          <p:cNvPr id="285" name="Google Shape;285;gca6c8a84ce_0_28"/>
          <p:cNvSpPr txBox="1"/>
          <p:nvPr>
            <p:ph idx="4" type="subTitle"/>
          </p:nvPr>
        </p:nvSpPr>
        <p:spPr>
          <a:xfrm>
            <a:off x="6168000" y="2035650"/>
            <a:ext cx="2256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Consumer Council Website not BS4 friendly. </a:t>
            </a:r>
            <a:endParaRPr/>
          </a:p>
        </p:txBody>
      </p:sp>
      <p:sp>
        <p:nvSpPr>
          <p:cNvPr id="286" name="Google Shape;286;gca6c8a84ce_0_28"/>
          <p:cNvSpPr txBox="1"/>
          <p:nvPr>
            <p:ph idx="5" type="subTitle"/>
          </p:nvPr>
        </p:nvSpPr>
        <p:spPr>
          <a:xfrm>
            <a:off x="6168000" y="3295300"/>
            <a:ext cx="22560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CATEGORIZING</a:t>
            </a:r>
            <a:endParaRPr/>
          </a:p>
        </p:txBody>
      </p:sp>
      <p:sp>
        <p:nvSpPr>
          <p:cNvPr id="287" name="Google Shape;287;gca6c8a84ce_0_28"/>
          <p:cNvSpPr txBox="1"/>
          <p:nvPr>
            <p:ph idx="6" type="subTitle"/>
          </p:nvPr>
        </p:nvSpPr>
        <p:spPr>
          <a:xfrm>
            <a:off x="6168000" y="3752400"/>
            <a:ext cx="2256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No automated brand categorization.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All manual.</a:t>
            </a:r>
            <a:endParaRPr/>
          </a:p>
        </p:txBody>
      </p:sp>
      <p:sp>
        <p:nvSpPr>
          <p:cNvPr id="288" name="Google Shape;288;gca6c8a84ce_0_28"/>
          <p:cNvSpPr txBox="1"/>
          <p:nvPr>
            <p:ph idx="7" type="subTitle"/>
          </p:nvPr>
        </p:nvSpPr>
        <p:spPr>
          <a:xfrm>
            <a:off x="720000" y="1578625"/>
            <a:ext cx="22560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 VOLUME</a:t>
            </a:r>
            <a:endParaRPr/>
          </a:p>
        </p:txBody>
      </p:sp>
      <p:sp>
        <p:nvSpPr>
          <p:cNvPr id="289" name="Google Shape;289;gca6c8a84ce_0_28"/>
          <p:cNvSpPr txBox="1"/>
          <p:nvPr>
            <p:ph idx="8" type="subTitle"/>
          </p:nvPr>
        </p:nvSpPr>
        <p:spPr>
          <a:xfrm>
            <a:off x="720000" y="2035650"/>
            <a:ext cx="2256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Difficult to find sufficient samples for all beers.</a:t>
            </a:r>
            <a:endParaRPr/>
          </a:p>
        </p:txBody>
      </p:sp>
      <p:sp>
        <p:nvSpPr>
          <p:cNvPr id="290" name="Google Shape;290;gca6c8a84ce_0_28"/>
          <p:cNvSpPr/>
          <p:nvPr/>
        </p:nvSpPr>
        <p:spPr>
          <a:xfrm>
            <a:off x="3178675" y="1578626"/>
            <a:ext cx="1117200" cy="1117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ca6c8a84ce_0_28"/>
          <p:cNvSpPr/>
          <p:nvPr/>
        </p:nvSpPr>
        <p:spPr>
          <a:xfrm>
            <a:off x="4857000" y="1578626"/>
            <a:ext cx="1117200" cy="1117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ca6c8a84ce_0_28"/>
          <p:cNvSpPr/>
          <p:nvPr/>
        </p:nvSpPr>
        <p:spPr>
          <a:xfrm>
            <a:off x="3178675" y="3295301"/>
            <a:ext cx="1117200" cy="1117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ca6c8a84ce_0_28"/>
          <p:cNvSpPr/>
          <p:nvPr/>
        </p:nvSpPr>
        <p:spPr>
          <a:xfrm>
            <a:off x="4857000" y="3295301"/>
            <a:ext cx="1117200" cy="1117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gca6c8a84ce_0_28"/>
          <p:cNvGrpSpPr/>
          <p:nvPr/>
        </p:nvGrpSpPr>
        <p:grpSpPr>
          <a:xfrm>
            <a:off x="3572314" y="1915165"/>
            <a:ext cx="329928" cy="444115"/>
            <a:chOff x="1051625" y="2311700"/>
            <a:chExt cx="294500" cy="396425"/>
          </a:xfrm>
        </p:grpSpPr>
        <p:sp>
          <p:nvSpPr>
            <p:cNvPr id="295" name="Google Shape;295;gca6c8a84ce_0_28"/>
            <p:cNvSpPr/>
            <p:nvPr/>
          </p:nvSpPr>
          <p:spPr>
            <a:xfrm>
              <a:off x="1051625" y="2336325"/>
              <a:ext cx="294500" cy="371800"/>
            </a:xfrm>
            <a:custGeom>
              <a:rect b="b" l="l" r="r" t="t"/>
              <a:pathLst>
                <a:path extrusionOk="0" h="14872" w="11780">
                  <a:moveTo>
                    <a:pt x="6512" y="1053"/>
                  </a:moveTo>
                  <a:cubicBezTo>
                    <a:pt x="6677" y="1053"/>
                    <a:pt x="6813" y="1190"/>
                    <a:pt x="6813" y="1368"/>
                  </a:cubicBezTo>
                  <a:cubicBezTo>
                    <a:pt x="6813" y="1532"/>
                    <a:pt x="6677" y="1669"/>
                    <a:pt x="6512" y="1669"/>
                  </a:cubicBezTo>
                  <a:cubicBezTo>
                    <a:pt x="6334" y="1669"/>
                    <a:pt x="6197" y="1532"/>
                    <a:pt x="6197" y="1368"/>
                  </a:cubicBezTo>
                  <a:cubicBezTo>
                    <a:pt x="6197" y="1190"/>
                    <a:pt x="6334" y="1053"/>
                    <a:pt x="6512" y="1053"/>
                  </a:cubicBezTo>
                  <a:close/>
                  <a:moveTo>
                    <a:pt x="4652" y="615"/>
                  </a:moveTo>
                  <a:cubicBezTo>
                    <a:pt x="5021" y="615"/>
                    <a:pt x="5376" y="752"/>
                    <a:pt x="5650" y="998"/>
                  </a:cubicBezTo>
                  <a:cubicBezTo>
                    <a:pt x="5609" y="1108"/>
                    <a:pt x="5582" y="1231"/>
                    <a:pt x="5582" y="1368"/>
                  </a:cubicBezTo>
                  <a:cubicBezTo>
                    <a:pt x="5582" y="1874"/>
                    <a:pt x="5992" y="2299"/>
                    <a:pt x="6512" y="2299"/>
                  </a:cubicBezTo>
                  <a:cubicBezTo>
                    <a:pt x="6826" y="2299"/>
                    <a:pt x="7114" y="2134"/>
                    <a:pt x="7279" y="1874"/>
                  </a:cubicBezTo>
                  <a:cubicBezTo>
                    <a:pt x="7716" y="1956"/>
                    <a:pt x="8058" y="2326"/>
                    <a:pt x="8058" y="2791"/>
                  </a:cubicBezTo>
                  <a:cubicBezTo>
                    <a:pt x="8058" y="2968"/>
                    <a:pt x="8195" y="3105"/>
                    <a:pt x="8373" y="3105"/>
                  </a:cubicBezTo>
                  <a:cubicBezTo>
                    <a:pt x="8537" y="3105"/>
                    <a:pt x="8674" y="3242"/>
                    <a:pt x="8674" y="3406"/>
                  </a:cubicBezTo>
                  <a:cubicBezTo>
                    <a:pt x="8674" y="3585"/>
                    <a:pt x="8537" y="3721"/>
                    <a:pt x="8373" y="3721"/>
                  </a:cubicBezTo>
                  <a:lnTo>
                    <a:pt x="7127" y="3721"/>
                  </a:lnTo>
                  <a:cubicBezTo>
                    <a:pt x="6950" y="3721"/>
                    <a:pt x="6813" y="3858"/>
                    <a:pt x="6813" y="4036"/>
                  </a:cubicBezTo>
                  <a:lnTo>
                    <a:pt x="6813" y="5896"/>
                  </a:lnTo>
                  <a:cubicBezTo>
                    <a:pt x="6813" y="6060"/>
                    <a:pt x="6677" y="6197"/>
                    <a:pt x="6512" y="6197"/>
                  </a:cubicBezTo>
                  <a:cubicBezTo>
                    <a:pt x="6334" y="6197"/>
                    <a:pt x="6197" y="6060"/>
                    <a:pt x="6197" y="5896"/>
                  </a:cubicBezTo>
                  <a:lnTo>
                    <a:pt x="6197" y="4036"/>
                  </a:lnTo>
                  <a:cubicBezTo>
                    <a:pt x="6197" y="3858"/>
                    <a:pt x="6060" y="3721"/>
                    <a:pt x="5883" y="3721"/>
                  </a:cubicBezTo>
                  <a:lnTo>
                    <a:pt x="4022" y="3721"/>
                  </a:lnTo>
                  <a:cubicBezTo>
                    <a:pt x="3858" y="3721"/>
                    <a:pt x="3721" y="3858"/>
                    <a:pt x="3721" y="4036"/>
                  </a:cubicBezTo>
                  <a:cubicBezTo>
                    <a:pt x="3721" y="4378"/>
                    <a:pt x="3448" y="4652"/>
                    <a:pt x="3105" y="4652"/>
                  </a:cubicBezTo>
                  <a:cubicBezTo>
                    <a:pt x="2764" y="4652"/>
                    <a:pt x="2476" y="4378"/>
                    <a:pt x="2476" y="4036"/>
                  </a:cubicBezTo>
                  <a:cubicBezTo>
                    <a:pt x="2476" y="3858"/>
                    <a:pt x="2339" y="3721"/>
                    <a:pt x="2175" y="3721"/>
                  </a:cubicBezTo>
                  <a:lnTo>
                    <a:pt x="930" y="3721"/>
                  </a:lnTo>
                  <a:cubicBezTo>
                    <a:pt x="766" y="3721"/>
                    <a:pt x="615" y="3585"/>
                    <a:pt x="615" y="3406"/>
                  </a:cubicBezTo>
                  <a:cubicBezTo>
                    <a:pt x="615" y="3242"/>
                    <a:pt x="766" y="3105"/>
                    <a:pt x="930" y="3105"/>
                  </a:cubicBezTo>
                  <a:cubicBezTo>
                    <a:pt x="1108" y="3105"/>
                    <a:pt x="1245" y="2968"/>
                    <a:pt x="1245" y="2791"/>
                  </a:cubicBezTo>
                  <a:cubicBezTo>
                    <a:pt x="1245" y="2284"/>
                    <a:pt x="1655" y="1861"/>
                    <a:pt x="2175" y="1861"/>
                  </a:cubicBezTo>
                  <a:cubicBezTo>
                    <a:pt x="2353" y="1861"/>
                    <a:pt x="2517" y="1916"/>
                    <a:pt x="2667" y="2011"/>
                  </a:cubicBezTo>
                  <a:cubicBezTo>
                    <a:pt x="2717" y="2044"/>
                    <a:pt x="2777" y="2062"/>
                    <a:pt x="2838" y="2062"/>
                  </a:cubicBezTo>
                  <a:cubicBezTo>
                    <a:pt x="2877" y="2062"/>
                    <a:pt x="2917" y="2054"/>
                    <a:pt x="2955" y="2038"/>
                  </a:cubicBezTo>
                  <a:cubicBezTo>
                    <a:pt x="3050" y="1998"/>
                    <a:pt x="3119" y="1916"/>
                    <a:pt x="3147" y="1819"/>
                  </a:cubicBezTo>
                  <a:cubicBezTo>
                    <a:pt x="3311" y="1108"/>
                    <a:pt x="3926" y="615"/>
                    <a:pt x="4652" y="615"/>
                  </a:cubicBezTo>
                  <a:close/>
                  <a:moveTo>
                    <a:pt x="9918" y="7443"/>
                  </a:moveTo>
                  <a:lnTo>
                    <a:pt x="9918" y="10234"/>
                  </a:lnTo>
                  <a:cubicBezTo>
                    <a:pt x="9918" y="10739"/>
                    <a:pt x="9495" y="11164"/>
                    <a:pt x="8988" y="11164"/>
                  </a:cubicBezTo>
                  <a:lnTo>
                    <a:pt x="8674" y="11164"/>
                  </a:lnTo>
                  <a:lnTo>
                    <a:pt x="8674" y="7443"/>
                  </a:lnTo>
                  <a:close/>
                  <a:moveTo>
                    <a:pt x="11150" y="6197"/>
                  </a:moveTo>
                  <a:lnTo>
                    <a:pt x="11150" y="10234"/>
                  </a:lnTo>
                  <a:cubicBezTo>
                    <a:pt x="11150" y="11423"/>
                    <a:pt x="10179" y="12395"/>
                    <a:pt x="8988" y="12395"/>
                  </a:cubicBezTo>
                  <a:lnTo>
                    <a:pt x="8674" y="12395"/>
                  </a:lnTo>
                  <a:lnTo>
                    <a:pt x="8674" y="11779"/>
                  </a:lnTo>
                  <a:lnTo>
                    <a:pt x="8988" y="11779"/>
                  </a:lnTo>
                  <a:cubicBezTo>
                    <a:pt x="9836" y="11779"/>
                    <a:pt x="10535" y="11082"/>
                    <a:pt x="10535" y="10234"/>
                  </a:cubicBezTo>
                  <a:lnTo>
                    <a:pt x="10535" y="7128"/>
                  </a:lnTo>
                  <a:cubicBezTo>
                    <a:pt x="10535" y="6963"/>
                    <a:pt x="10398" y="6813"/>
                    <a:pt x="10219" y="6813"/>
                  </a:cubicBezTo>
                  <a:lnTo>
                    <a:pt x="8674" y="6813"/>
                  </a:lnTo>
                  <a:lnTo>
                    <a:pt x="8674" y="6197"/>
                  </a:lnTo>
                  <a:close/>
                  <a:moveTo>
                    <a:pt x="8058" y="4337"/>
                  </a:moveTo>
                  <a:lnTo>
                    <a:pt x="8058" y="13010"/>
                  </a:lnTo>
                  <a:lnTo>
                    <a:pt x="1245" y="13010"/>
                  </a:lnTo>
                  <a:lnTo>
                    <a:pt x="1245" y="4337"/>
                  </a:lnTo>
                  <a:lnTo>
                    <a:pt x="1901" y="4337"/>
                  </a:lnTo>
                  <a:cubicBezTo>
                    <a:pt x="2038" y="4871"/>
                    <a:pt x="2517" y="5267"/>
                    <a:pt x="3105" y="5267"/>
                  </a:cubicBezTo>
                  <a:cubicBezTo>
                    <a:pt x="3680" y="5267"/>
                    <a:pt x="4159" y="4871"/>
                    <a:pt x="4296" y="4337"/>
                  </a:cubicBezTo>
                  <a:lnTo>
                    <a:pt x="5582" y="4337"/>
                  </a:lnTo>
                  <a:lnTo>
                    <a:pt x="5582" y="5896"/>
                  </a:lnTo>
                  <a:cubicBezTo>
                    <a:pt x="5582" y="6403"/>
                    <a:pt x="5992" y="6813"/>
                    <a:pt x="6512" y="6813"/>
                  </a:cubicBezTo>
                  <a:cubicBezTo>
                    <a:pt x="7018" y="6813"/>
                    <a:pt x="7443" y="6403"/>
                    <a:pt x="7443" y="5896"/>
                  </a:cubicBezTo>
                  <a:lnTo>
                    <a:pt x="7443" y="4337"/>
                  </a:lnTo>
                  <a:close/>
                  <a:moveTo>
                    <a:pt x="8058" y="13640"/>
                  </a:moveTo>
                  <a:lnTo>
                    <a:pt x="8058" y="13941"/>
                  </a:lnTo>
                  <a:cubicBezTo>
                    <a:pt x="8058" y="14119"/>
                    <a:pt x="7921" y="14256"/>
                    <a:pt x="7744" y="14256"/>
                  </a:cubicBezTo>
                  <a:lnTo>
                    <a:pt x="1546" y="14256"/>
                  </a:lnTo>
                  <a:cubicBezTo>
                    <a:pt x="1381" y="14256"/>
                    <a:pt x="1245" y="14119"/>
                    <a:pt x="1245" y="13941"/>
                  </a:cubicBezTo>
                  <a:lnTo>
                    <a:pt x="1245" y="13640"/>
                  </a:lnTo>
                  <a:close/>
                  <a:moveTo>
                    <a:pt x="4652" y="0"/>
                  </a:moveTo>
                  <a:cubicBezTo>
                    <a:pt x="3762" y="0"/>
                    <a:pt x="2983" y="533"/>
                    <a:pt x="2654" y="1314"/>
                  </a:cubicBezTo>
                  <a:cubicBezTo>
                    <a:pt x="2503" y="1272"/>
                    <a:pt x="2339" y="1245"/>
                    <a:pt x="2175" y="1245"/>
                  </a:cubicBezTo>
                  <a:cubicBezTo>
                    <a:pt x="1409" y="1245"/>
                    <a:pt x="766" y="1792"/>
                    <a:pt x="643" y="2531"/>
                  </a:cubicBezTo>
                  <a:cubicBezTo>
                    <a:pt x="274" y="2654"/>
                    <a:pt x="0" y="2996"/>
                    <a:pt x="0" y="3406"/>
                  </a:cubicBezTo>
                  <a:cubicBezTo>
                    <a:pt x="0" y="3817"/>
                    <a:pt x="259" y="4159"/>
                    <a:pt x="615" y="4282"/>
                  </a:cubicBezTo>
                  <a:lnTo>
                    <a:pt x="615" y="13941"/>
                  </a:lnTo>
                  <a:cubicBezTo>
                    <a:pt x="615" y="14461"/>
                    <a:pt x="1040" y="14871"/>
                    <a:pt x="1546" y="14871"/>
                  </a:cubicBezTo>
                  <a:lnTo>
                    <a:pt x="7744" y="14871"/>
                  </a:lnTo>
                  <a:cubicBezTo>
                    <a:pt x="8264" y="14871"/>
                    <a:pt x="8674" y="14461"/>
                    <a:pt x="8674" y="13941"/>
                  </a:cubicBezTo>
                  <a:lnTo>
                    <a:pt x="8674" y="13010"/>
                  </a:lnTo>
                  <a:lnTo>
                    <a:pt x="8988" y="13010"/>
                  </a:lnTo>
                  <a:cubicBezTo>
                    <a:pt x="10520" y="13010"/>
                    <a:pt x="11779" y="11766"/>
                    <a:pt x="11779" y="10234"/>
                  </a:cubicBezTo>
                  <a:lnTo>
                    <a:pt x="11779" y="5896"/>
                  </a:lnTo>
                  <a:cubicBezTo>
                    <a:pt x="11779" y="5719"/>
                    <a:pt x="11642" y="5582"/>
                    <a:pt x="11465" y="5582"/>
                  </a:cubicBezTo>
                  <a:lnTo>
                    <a:pt x="8674" y="5582"/>
                  </a:lnTo>
                  <a:lnTo>
                    <a:pt x="8674" y="4282"/>
                  </a:lnTo>
                  <a:cubicBezTo>
                    <a:pt x="9043" y="4159"/>
                    <a:pt x="9303" y="3817"/>
                    <a:pt x="9303" y="3406"/>
                  </a:cubicBezTo>
                  <a:cubicBezTo>
                    <a:pt x="9303" y="2996"/>
                    <a:pt x="9030" y="2654"/>
                    <a:pt x="8660" y="2531"/>
                  </a:cubicBezTo>
                  <a:cubicBezTo>
                    <a:pt x="8550" y="1901"/>
                    <a:pt x="8058" y="1396"/>
                    <a:pt x="7428" y="1272"/>
                  </a:cubicBezTo>
                  <a:cubicBezTo>
                    <a:pt x="7388" y="807"/>
                    <a:pt x="6991" y="438"/>
                    <a:pt x="6512" y="438"/>
                  </a:cubicBezTo>
                  <a:cubicBezTo>
                    <a:pt x="6348" y="438"/>
                    <a:pt x="6211" y="478"/>
                    <a:pt x="6075" y="547"/>
                  </a:cubicBezTo>
                  <a:cubicBezTo>
                    <a:pt x="5691" y="192"/>
                    <a:pt x="5172" y="0"/>
                    <a:pt x="4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ca6c8a84ce_0_28"/>
            <p:cNvSpPr/>
            <p:nvPr/>
          </p:nvSpPr>
          <p:spPr>
            <a:xfrm>
              <a:off x="1160025" y="2491250"/>
              <a:ext cx="15425" cy="154975"/>
            </a:xfrm>
            <a:custGeom>
              <a:rect b="b" l="l" r="r" t="t"/>
              <a:pathLst>
                <a:path extrusionOk="0" h="6199" w="617">
                  <a:moveTo>
                    <a:pt x="316" y="0"/>
                  </a:moveTo>
                  <a:cubicBezTo>
                    <a:pt x="137" y="0"/>
                    <a:pt x="0" y="137"/>
                    <a:pt x="0" y="315"/>
                  </a:cubicBezTo>
                  <a:lnTo>
                    <a:pt x="0" y="5897"/>
                  </a:lnTo>
                  <a:cubicBezTo>
                    <a:pt x="0" y="6062"/>
                    <a:pt x="137" y="6198"/>
                    <a:pt x="316" y="6198"/>
                  </a:cubicBezTo>
                  <a:cubicBezTo>
                    <a:pt x="480" y="6198"/>
                    <a:pt x="617" y="6062"/>
                    <a:pt x="617" y="5897"/>
                  </a:cubicBezTo>
                  <a:lnTo>
                    <a:pt x="617" y="315"/>
                  </a:lnTo>
                  <a:cubicBezTo>
                    <a:pt x="617" y="137"/>
                    <a:pt x="480" y="0"/>
                    <a:pt x="3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ca6c8a84ce_0_28"/>
            <p:cNvSpPr/>
            <p:nvPr/>
          </p:nvSpPr>
          <p:spPr>
            <a:xfrm>
              <a:off x="1113500" y="2491250"/>
              <a:ext cx="15775" cy="154975"/>
            </a:xfrm>
            <a:custGeom>
              <a:rect b="b" l="l" r="r" t="t"/>
              <a:pathLst>
                <a:path extrusionOk="0" h="6199" w="631">
                  <a:moveTo>
                    <a:pt x="316" y="0"/>
                  </a:moveTo>
                  <a:cubicBezTo>
                    <a:pt x="138" y="0"/>
                    <a:pt x="1" y="137"/>
                    <a:pt x="1" y="315"/>
                  </a:cubicBezTo>
                  <a:lnTo>
                    <a:pt x="1" y="5897"/>
                  </a:lnTo>
                  <a:cubicBezTo>
                    <a:pt x="1" y="6062"/>
                    <a:pt x="138" y="6198"/>
                    <a:pt x="316" y="6198"/>
                  </a:cubicBezTo>
                  <a:cubicBezTo>
                    <a:pt x="480" y="6198"/>
                    <a:pt x="630" y="6062"/>
                    <a:pt x="630" y="5897"/>
                  </a:cubicBezTo>
                  <a:lnTo>
                    <a:pt x="630" y="315"/>
                  </a:lnTo>
                  <a:cubicBezTo>
                    <a:pt x="630" y="137"/>
                    <a:pt x="480" y="0"/>
                    <a:pt x="3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ca6c8a84ce_0_28"/>
            <p:cNvSpPr/>
            <p:nvPr/>
          </p:nvSpPr>
          <p:spPr>
            <a:xfrm>
              <a:off x="1206550" y="2522375"/>
              <a:ext cx="15425" cy="123850"/>
            </a:xfrm>
            <a:custGeom>
              <a:rect b="b" l="l" r="r" t="t"/>
              <a:pathLst>
                <a:path extrusionOk="0" h="4954" w="617">
                  <a:moveTo>
                    <a:pt x="315" y="1"/>
                  </a:moveTo>
                  <a:cubicBezTo>
                    <a:pt x="137" y="1"/>
                    <a:pt x="0" y="138"/>
                    <a:pt x="0" y="302"/>
                  </a:cubicBezTo>
                  <a:lnTo>
                    <a:pt x="0" y="4652"/>
                  </a:lnTo>
                  <a:cubicBezTo>
                    <a:pt x="0" y="4817"/>
                    <a:pt x="137" y="4953"/>
                    <a:pt x="315" y="4953"/>
                  </a:cubicBezTo>
                  <a:cubicBezTo>
                    <a:pt x="480" y="4953"/>
                    <a:pt x="616" y="4817"/>
                    <a:pt x="616" y="4652"/>
                  </a:cubicBezTo>
                  <a:lnTo>
                    <a:pt x="616" y="302"/>
                  </a:lnTo>
                  <a:cubicBezTo>
                    <a:pt x="616" y="138"/>
                    <a:pt x="480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ca6c8a84ce_0_28"/>
            <p:cNvSpPr/>
            <p:nvPr/>
          </p:nvSpPr>
          <p:spPr>
            <a:xfrm>
              <a:off x="1237675" y="2311700"/>
              <a:ext cx="46550" cy="46525"/>
            </a:xfrm>
            <a:custGeom>
              <a:rect b="b" l="l" r="r" t="t"/>
              <a:pathLst>
                <a:path extrusionOk="0" h="1861" w="1862">
                  <a:moveTo>
                    <a:pt x="931" y="615"/>
                  </a:moveTo>
                  <a:cubicBezTo>
                    <a:pt x="1095" y="615"/>
                    <a:pt x="1232" y="752"/>
                    <a:pt x="1232" y="930"/>
                  </a:cubicBezTo>
                  <a:cubicBezTo>
                    <a:pt x="1232" y="1095"/>
                    <a:pt x="1095" y="1231"/>
                    <a:pt x="931" y="1231"/>
                  </a:cubicBezTo>
                  <a:cubicBezTo>
                    <a:pt x="753" y="1231"/>
                    <a:pt x="616" y="1095"/>
                    <a:pt x="616" y="930"/>
                  </a:cubicBezTo>
                  <a:cubicBezTo>
                    <a:pt x="616" y="752"/>
                    <a:pt x="753" y="615"/>
                    <a:pt x="931" y="615"/>
                  </a:cubicBezTo>
                  <a:close/>
                  <a:moveTo>
                    <a:pt x="931" y="0"/>
                  </a:moveTo>
                  <a:cubicBezTo>
                    <a:pt x="411" y="0"/>
                    <a:pt x="1" y="411"/>
                    <a:pt x="1" y="930"/>
                  </a:cubicBezTo>
                  <a:cubicBezTo>
                    <a:pt x="1" y="1436"/>
                    <a:pt x="411" y="1861"/>
                    <a:pt x="931" y="1861"/>
                  </a:cubicBezTo>
                  <a:cubicBezTo>
                    <a:pt x="1437" y="1861"/>
                    <a:pt x="1861" y="1436"/>
                    <a:pt x="1861" y="930"/>
                  </a:cubicBezTo>
                  <a:cubicBezTo>
                    <a:pt x="1861" y="411"/>
                    <a:pt x="1437" y="0"/>
                    <a:pt x="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gca6c8a84ce_0_28"/>
          <p:cNvGrpSpPr/>
          <p:nvPr/>
        </p:nvGrpSpPr>
        <p:grpSpPr>
          <a:xfrm>
            <a:off x="5250644" y="1914972"/>
            <a:ext cx="329928" cy="444507"/>
            <a:chOff x="1051625" y="3005650"/>
            <a:chExt cx="294500" cy="396775"/>
          </a:xfrm>
        </p:grpSpPr>
        <p:sp>
          <p:nvSpPr>
            <p:cNvPr id="301" name="Google Shape;301;gca6c8a84ce_0_28"/>
            <p:cNvSpPr/>
            <p:nvPr/>
          </p:nvSpPr>
          <p:spPr>
            <a:xfrm>
              <a:off x="1082725" y="3216350"/>
              <a:ext cx="77325" cy="139575"/>
            </a:xfrm>
            <a:custGeom>
              <a:rect b="b" l="l" r="r" t="t"/>
              <a:pathLst>
                <a:path extrusionOk="0" h="5583" w="3093">
                  <a:moveTo>
                    <a:pt x="1547" y="617"/>
                  </a:moveTo>
                  <a:cubicBezTo>
                    <a:pt x="2053" y="617"/>
                    <a:pt x="2477" y="1040"/>
                    <a:pt x="2477" y="1547"/>
                  </a:cubicBezTo>
                  <a:lnTo>
                    <a:pt x="2477" y="4037"/>
                  </a:lnTo>
                  <a:cubicBezTo>
                    <a:pt x="2477" y="4542"/>
                    <a:pt x="2053" y="4967"/>
                    <a:pt x="1547" y="4967"/>
                  </a:cubicBezTo>
                  <a:cubicBezTo>
                    <a:pt x="1027" y="4967"/>
                    <a:pt x="617" y="4542"/>
                    <a:pt x="617" y="4037"/>
                  </a:cubicBezTo>
                  <a:lnTo>
                    <a:pt x="617" y="1547"/>
                  </a:lnTo>
                  <a:cubicBezTo>
                    <a:pt x="617" y="1040"/>
                    <a:pt x="1027" y="617"/>
                    <a:pt x="1547" y="617"/>
                  </a:cubicBezTo>
                  <a:close/>
                  <a:moveTo>
                    <a:pt x="1547" y="0"/>
                  </a:moveTo>
                  <a:cubicBezTo>
                    <a:pt x="685" y="0"/>
                    <a:pt x="1" y="699"/>
                    <a:pt x="1" y="1547"/>
                  </a:cubicBezTo>
                  <a:lnTo>
                    <a:pt x="1" y="4037"/>
                  </a:lnTo>
                  <a:cubicBezTo>
                    <a:pt x="1" y="4885"/>
                    <a:pt x="685" y="5582"/>
                    <a:pt x="1547" y="5582"/>
                  </a:cubicBezTo>
                  <a:cubicBezTo>
                    <a:pt x="2395" y="5582"/>
                    <a:pt x="3092" y="4885"/>
                    <a:pt x="3092" y="4037"/>
                  </a:cubicBezTo>
                  <a:lnTo>
                    <a:pt x="3092" y="1547"/>
                  </a:lnTo>
                  <a:cubicBezTo>
                    <a:pt x="3092" y="699"/>
                    <a:pt x="2395" y="0"/>
                    <a:pt x="1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ca6c8a84ce_0_28"/>
            <p:cNvSpPr/>
            <p:nvPr/>
          </p:nvSpPr>
          <p:spPr>
            <a:xfrm>
              <a:off x="1051625" y="3046025"/>
              <a:ext cx="139575" cy="356400"/>
            </a:xfrm>
            <a:custGeom>
              <a:rect b="b" l="l" r="r" t="t"/>
              <a:pathLst>
                <a:path extrusionOk="0" h="14256" w="5583">
                  <a:moveTo>
                    <a:pt x="3721" y="616"/>
                  </a:moveTo>
                  <a:lnTo>
                    <a:pt x="3721" y="1109"/>
                  </a:lnTo>
                  <a:lnTo>
                    <a:pt x="3502" y="1328"/>
                  </a:lnTo>
                  <a:cubicBezTo>
                    <a:pt x="3434" y="1396"/>
                    <a:pt x="3406" y="1492"/>
                    <a:pt x="3406" y="1574"/>
                  </a:cubicBezTo>
                  <a:lnTo>
                    <a:pt x="3502" y="2477"/>
                  </a:lnTo>
                  <a:lnTo>
                    <a:pt x="2080" y="2477"/>
                  </a:lnTo>
                  <a:lnTo>
                    <a:pt x="2134" y="1861"/>
                  </a:lnTo>
                  <a:lnTo>
                    <a:pt x="2791" y="1861"/>
                  </a:lnTo>
                  <a:cubicBezTo>
                    <a:pt x="2955" y="1861"/>
                    <a:pt x="3105" y="1724"/>
                    <a:pt x="3105" y="1547"/>
                  </a:cubicBezTo>
                  <a:cubicBezTo>
                    <a:pt x="3105" y="1382"/>
                    <a:pt x="2955" y="1231"/>
                    <a:pt x="2791" y="1231"/>
                  </a:cubicBezTo>
                  <a:lnTo>
                    <a:pt x="1983" y="1231"/>
                  </a:lnTo>
                  <a:lnTo>
                    <a:pt x="1861" y="1109"/>
                  </a:lnTo>
                  <a:lnTo>
                    <a:pt x="1861" y="616"/>
                  </a:lnTo>
                  <a:close/>
                  <a:moveTo>
                    <a:pt x="3557" y="3092"/>
                  </a:moveTo>
                  <a:lnTo>
                    <a:pt x="3625" y="3721"/>
                  </a:lnTo>
                  <a:lnTo>
                    <a:pt x="1956" y="3721"/>
                  </a:lnTo>
                  <a:lnTo>
                    <a:pt x="2025" y="3092"/>
                  </a:lnTo>
                  <a:close/>
                  <a:moveTo>
                    <a:pt x="3680" y="4338"/>
                  </a:moveTo>
                  <a:lnTo>
                    <a:pt x="3721" y="4734"/>
                  </a:lnTo>
                  <a:cubicBezTo>
                    <a:pt x="3721" y="4816"/>
                    <a:pt x="3762" y="4871"/>
                    <a:pt x="3803" y="4925"/>
                  </a:cubicBezTo>
                  <a:lnTo>
                    <a:pt x="4501" y="5624"/>
                  </a:lnTo>
                  <a:cubicBezTo>
                    <a:pt x="4802" y="5910"/>
                    <a:pt x="4953" y="6308"/>
                    <a:pt x="4953" y="6718"/>
                  </a:cubicBezTo>
                  <a:lnTo>
                    <a:pt x="4953" y="13011"/>
                  </a:lnTo>
                  <a:cubicBezTo>
                    <a:pt x="4953" y="13353"/>
                    <a:pt x="4679" y="13627"/>
                    <a:pt x="4336" y="13627"/>
                  </a:cubicBezTo>
                  <a:lnTo>
                    <a:pt x="1245" y="13627"/>
                  </a:lnTo>
                  <a:cubicBezTo>
                    <a:pt x="903" y="13627"/>
                    <a:pt x="615" y="13353"/>
                    <a:pt x="615" y="13011"/>
                  </a:cubicBezTo>
                  <a:lnTo>
                    <a:pt x="615" y="6718"/>
                  </a:lnTo>
                  <a:cubicBezTo>
                    <a:pt x="615" y="6308"/>
                    <a:pt x="779" y="5910"/>
                    <a:pt x="1080" y="5624"/>
                  </a:cubicBezTo>
                  <a:lnTo>
                    <a:pt x="1764" y="4925"/>
                  </a:lnTo>
                  <a:cubicBezTo>
                    <a:pt x="1819" y="4871"/>
                    <a:pt x="1846" y="4816"/>
                    <a:pt x="1861" y="4734"/>
                  </a:cubicBezTo>
                  <a:lnTo>
                    <a:pt x="1901" y="4338"/>
                  </a:lnTo>
                  <a:close/>
                  <a:moveTo>
                    <a:pt x="1546" y="0"/>
                  </a:moveTo>
                  <a:cubicBezTo>
                    <a:pt x="1381" y="0"/>
                    <a:pt x="1245" y="137"/>
                    <a:pt x="1245" y="315"/>
                  </a:cubicBezTo>
                  <a:lnTo>
                    <a:pt x="1245" y="1231"/>
                  </a:lnTo>
                  <a:cubicBezTo>
                    <a:pt x="1245" y="1328"/>
                    <a:pt x="1272" y="1396"/>
                    <a:pt x="1327" y="1465"/>
                  </a:cubicBezTo>
                  <a:lnTo>
                    <a:pt x="1532" y="1669"/>
                  </a:lnTo>
                  <a:lnTo>
                    <a:pt x="1259" y="4570"/>
                  </a:lnTo>
                  <a:lnTo>
                    <a:pt x="629" y="5186"/>
                  </a:lnTo>
                  <a:cubicBezTo>
                    <a:pt x="232" y="5596"/>
                    <a:pt x="0" y="6143"/>
                    <a:pt x="0" y="6718"/>
                  </a:cubicBezTo>
                  <a:lnTo>
                    <a:pt x="0" y="13011"/>
                  </a:lnTo>
                  <a:cubicBezTo>
                    <a:pt x="0" y="13695"/>
                    <a:pt x="560" y="14256"/>
                    <a:pt x="1245" y="14256"/>
                  </a:cubicBezTo>
                  <a:lnTo>
                    <a:pt x="4336" y="14256"/>
                  </a:lnTo>
                  <a:cubicBezTo>
                    <a:pt x="5021" y="14256"/>
                    <a:pt x="5582" y="13695"/>
                    <a:pt x="5582" y="13011"/>
                  </a:cubicBezTo>
                  <a:lnTo>
                    <a:pt x="5582" y="6718"/>
                  </a:lnTo>
                  <a:cubicBezTo>
                    <a:pt x="5582" y="6143"/>
                    <a:pt x="5349" y="5596"/>
                    <a:pt x="4938" y="5186"/>
                  </a:cubicBezTo>
                  <a:lnTo>
                    <a:pt x="4323" y="4570"/>
                  </a:lnTo>
                  <a:lnTo>
                    <a:pt x="4036" y="1669"/>
                  </a:lnTo>
                  <a:lnTo>
                    <a:pt x="4254" y="1465"/>
                  </a:lnTo>
                  <a:cubicBezTo>
                    <a:pt x="4309" y="1396"/>
                    <a:pt x="4336" y="1328"/>
                    <a:pt x="4336" y="1231"/>
                  </a:cubicBezTo>
                  <a:lnTo>
                    <a:pt x="4336" y="315"/>
                  </a:lnTo>
                  <a:cubicBezTo>
                    <a:pt x="4336" y="137"/>
                    <a:pt x="4200" y="0"/>
                    <a:pt x="4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ca6c8a84ce_0_28"/>
            <p:cNvSpPr/>
            <p:nvPr/>
          </p:nvSpPr>
          <p:spPr>
            <a:xfrm>
              <a:off x="1206550" y="3036800"/>
              <a:ext cx="31150" cy="30800"/>
            </a:xfrm>
            <a:custGeom>
              <a:rect b="b" l="l" r="r" t="t"/>
              <a:pathLst>
                <a:path extrusionOk="0" h="1232" w="1246">
                  <a:moveTo>
                    <a:pt x="616" y="0"/>
                  </a:moveTo>
                  <a:cubicBezTo>
                    <a:pt x="274" y="0"/>
                    <a:pt x="0" y="274"/>
                    <a:pt x="0" y="615"/>
                  </a:cubicBezTo>
                  <a:cubicBezTo>
                    <a:pt x="0" y="958"/>
                    <a:pt x="274" y="1232"/>
                    <a:pt x="616" y="1232"/>
                  </a:cubicBezTo>
                  <a:cubicBezTo>
                    <a:pt x="958" y="1232"/>
                    <a:pt x="1246" y="958"/>
                    <a:pt x="1246" y="615"/>
                  </a:cubicBezTo>
                  <a:cubicBezTo>
                    <a:pt x="1246" y="274"/>
                    <a:pt x="958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ca6c8a84ce_0_28"/>
            <p:cNvSpPr/>
            <p:nvPr/>
          </p:nvSpPr>
          <p:spPr>
            <a:xfrm>
              <a:off x="1175425" y="3005650"/>
              <a:ext cx="93075" cy="93050"/>
            </a:xfrm>
            <a:custGeom>
              <a:rect b="b" l="l" r="r" t="t"/>
              <a:pathLst>
                <a:path extrusionOk="0" h="3722" w="3723">
                  <a:moveTo>
                    <a:pt x="1861" y="617"/>
                  </a:moveTo>
                  <a:cubicBezTo>
                    <a:pt x="2545" y="617"/>
                    <a:pt x="3106" y="1177"/>
                    <a:pt x="3106" y="1861"/>
                  </a:cubicBezTo>
                  <a:cubicBezTo>
                    <a:pt x="3106" y="2545"/>
                    <a:pt x="2545" y="3107"/>
                    <a:pt x="1861" y="3107"/>
                  </a:cubicBezTo>
                  <a:cubicBezTo>
                    <a:pt x="1177" y="3107"/>
                    <a:pt x="630" y="2545"/>
                    <a:pt x="630" y="1861"/>
                  </a:cubicBezTo>
                  <a:cubicBezTo>
                    <a:pt x="630" y="1177"/>
                    <a:pt x="1177" y="617"/>
                    <a:pt x="1861" y="617"/>
                  </a:cubicBezTo>
                  <a:close/>
                  <a:moveTo>
                    <a:pt x="1861" y="1"/>
                  </a:moveTo>
                  <a:cubicBezTo>
                    <a:pt x="835" y="1"/>
                    <a:pt x="1" y="836"/>
                    <a:pt x="1" y="1861"/>
                  </a:cubicBezTo>
                  <a:cubicBezTo>
                    <a:pt x="1" y="2888"/>
                    <a:pt x="835" y="3722"/>
                    <a:pt x="1861" y="3722"/>
                  </a:cubicBezTo>
                  <a:cubicBezTo>
                    <a:pt x="2887" y="3722"/>
                    <a:pt x="3722" y="2888"/>
                    <a:pt x="3722" y="1861"/>
                  </a:cubicBezTo>
                  <a:cubicBezTo>
                    <a:pt x="3722" y="836"/>
                    <a:pt x="2887" y="1"/>
                    <a:pt x="1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ca6c8a84ce_0_28"/>
            <p:cNvSpPr/>
            <p:nvPr/>
          </p:nvSpPr>
          <p:spPr>
            <a:xfrm>
              <a:off x="1206550" y="3103475"/>
              <a:ext cx="139575" cy="263400"/>
            </a:xfrm>
            <a:custGeom>
              <a:rect b="b" l="l" r="r" t="t"/>
              <a:pathLst>
                <a:path extrusionOk="0" h="10536" w="5583">
                  <a:moveTo>
                    <a:pt x="2791" y="617"/>
                  </a:moveTo>
                  <a:cubicBezTo>
                    <a:pt x="3982" y="617"/>
                    <a:pt x="4953" y="1588"/>
                    <a:pt x="4953" y="2778"/>
                  </a:cubicBezTo>
                  <a:cubicBezTo>
                    <a:pt x="4953" y="3982"/>
                    <a:pt x="3982" y="4953"/>
                    <a:pt x="2791" y="4953"/>
                  </a:cubicBezTo>
                  <a:cubicBezTo>
                    <a:pt x="1587" y="4953"/>
                    <a:pt x="616" y="3982"/>
                    <a:pt x="616" y="2778"/>
                  </a:cubicBezTo>
                  <a:cubicBezTo>
                    <a:pt x="616" y="1588"/>
                    <a:pt x="1587" y="617"/>
                    <a:pt x="2791" y="617"/>
                  </a:cubicBezTo>
                  <a:close/>
                  <a:moveTo>
                    <a:pt x="3420" y="5500"/>
                  </a:moveTo>
                  <a:lnTo>
                    <a:pt x="3639" y="9003"/>
                  </a:lnTo>
                  <a:cubicBezTo>
                    <a:pt x="3654" y="9236"/>
                    <a:pt x="3572" y="9468"/>
                    <a:pt x="3407" y="9646"/>
                  </a:cubicBezTo>
                  <a:cubicBezTo>
                    <a:pt x="3243" y="9810"/>
                    <a:pt x="3024" y="9906"/>
                    <a:pt x="2791" y="9906"/>
                  </a:cubicBezTo>
                  <a:cubicBezTo>
                    <a:pt x="2545" y="9906"/>
                    <a:pt x="2326" y="9810"/>
                    <a:pt x="2162" y="9646"/>
                  </a:cubicBezTo>
                  <a:cubicBezTo>
                    <a:pt x="1998" y="9468"/>
                    <a:pt x="1916" y="9236"/>
                    <a:pt x="1943" y="9003"/>
                  </a:cubicBezTo>
                  <a:lnTo>
                    <a:pt x="2162" y="5500"/>
                  </a:lnTo>
                  <a:cubicBezTo>
                    <a:pt x="2353" y="5542"/>
                    <a:pt x="2572" y="5569"/>
                    <a:pt x="2791" y="5569"/>
                  </a:cubicBezTo>
                  <a:cubicBezTo>
                    <a:pt x="3010" y="5569"/>
                    <a:pt x="3216" y="5542"/>
                    <a:pt x="3420" y="5500"/>
                  </a:cubicBezTo>
                  <a:close/>
                  <a:moveTo>
                    <a:pt x="2791" y="1"/>
                  </a:moveTo>
                  <a:cubicBezTo>
                    <a:pt x="1246" y="1"/>
                    <a:pt x="0" y="1246"/>
                    <a:pt x="0" y="2778"/>
                  </a:cubicBezTo>
                  <a:cubicBezTo>
                    <a:pt x="0" y="3873"/>
                    <a:pt x="629" y="4816"/>
                    <a:pt x="1547" y="5281"/>
                  </a:cubicBezTo>
                  <a:lnTo>
                    <a:pt x="1314" y="8962"/>
                  </a:lnTo>
                  <a:cubicBezTo>
                    <a:pt x="1286" y="9373"/>
                    <a:pt x="1437" y="9769"/>
                    <a:pt x="1711" y="10070"/>
                  </a:cubicBezTo>
                  <a:cubicBezTo>
                    <a:pt x="1998" y="10358"/>
                    <a:pt x="2381" y="10535"/>
                    <a:pt x="2791" y="10535"/>
                  </a:cubicBezTo>
                  <a:cubicBezTo>
                    <a:pt x="3202" y="10535"/>
                    <a:pt x="3585" y="10358"/>
                    <a:pt x="3858" y="10070"/>
                  </a:cubicBezTo>
                  <a:cubicBezTo>
                    <a:pt x="4146" y="9769"/>
                    <a:pt x="4283" y="9373"/>
                    <a:pt x="4256" y="8962"/>
                  </a:cubicBezTo>
                  <a:lnTo>
                    <a:pt x="4037" y="5281"/>
                  </a:lnTo>
                  <a:cubicBezTo>
                    <a:pt x="4953" y="4816"/>
                    <a:pt x="5582" y="3873"/>
                    <a:pt x="5582" y="2778"/>
                  </a:cubicBezTo>
                  <a:cubicBezTo>
                    <a:pt x="5582" y="1246"/>
                    <a:pt x="4323" y="1"/>
                    <a:pt x="27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ca6c8a84ce_0_28"/>
            <p:cNvSpPr/>
            <p:nvPr/>
          </p:nvSpPr>
          <p:spPr>
            <a:xfrm>
              <a:off x="1237675" y="3134250"/>
              <a:ext cx="77325" cy="73625"/>
            </a:xfrm>
            <a:custGeom>
              <a:rect b="b" l="l" r="r" t="t"/>
              <a:pathLst>
                <a:path extrusionOk="0" h="2945" w="3093">
                  <a:moveTo>
                    <a:pt x="1546" y="617"/>
                  </a:moveTo>
                  <a:cubicBezTo>
                    <a:pt x="2053" y="617"/>
                    <a:pt x="2476" y="1041"/>
                    <a:pt x="2476" y="1547"/>
                  </a:cubicBezTo>
                  <a:cubicBezTo>
                    <a:pt x="2476" y="1779"/>
                    <a:pt x="2381" y="1998"/>
                    <a:pt x="2244" y="2177"/>
                  </a:cubicBezTo>
                  <a:cubicBezTo>
                    <a:pt x="2066" y="1985"/>
                    <a:pt x="1820" y="1861"/>
                    <a:pt x="1546" y="1861"/>
                  </a:cubicBezTo>
                  <a:cubicBezTo>
                    <a:pt x="1273" y="1861"/>
                    <a:pt x="1026" y="1985"/>
                    <a:pt x="849" y="2177"/>
                  </a:cubicBezTo>
                  <a:cubicBezTo>
                    <a:pt x="698" y="1998"/>
                    <a:pt x="616" y="1779"/>
                    <a:pt x="616" y="1547"/>
                  </a:cubicBezTo>
                  <a:cubicBezTo>
                    <a:pt x="616" y="1041"/>
                    <a:pt x="1026" y="617"/>
                    <a:pt x="1546" y="617"/>
                  </a:cubicBezTo>
                  <a:close/>
                  <a:moveTo>
                    <a:pt x="1546" y="1"/>
                  </a:moveTo>
                  <a:cubicBezTo>
                    <a:pt x="685" y="1"/>
                    <a:pt x="1" y="699"/>
                    <a:pt x="1" y="1547"/>
                  </a:cubicBezTo>
                  <a:cubicBezTo>
                    <a:pt x="1" y="2122"/>
                    <a:pt x="302" y="2628"/>
                    <a:pt x="794" y="2901"/>
                  </a:cubicBezTo>
                  <a:cubicBezTo>
                    <a:pt x="838" y="2931"/>
                    <a:pt x="890" y="2944"/>
                    <a:pt x="942" y="2944"/>
                  </a:cubicBezTo>
                  <a:cubicBezTo>
                    <a:pt x="986" y="2944"/>
                    <a:pt x="1030" y="2934"/>
                    <a:pt x="1068" y="2915"/>
                  </a:cubicBezTo>
                  <a:cubicBezTo>
                    <a:pt x="1150" y="2888"/>
                    <a:pt x="1218" y="2806"/>
                    <a:pt x="1245" y="2710"/>
                  </a:cubicBezTo>
                  <a:cubicBezTo>
                    <a:pt x="1287" y="2573"/>
                    <a:pt x="1409" y="2478"/>
                    <a:pt x="1546" y="2478"/>
                  </a:cubicBezTo>
                  <a:cubicBezTo>
                    <a:pt x="1683" y="2478"/>
                    <a:pt x="1807" y="2573"/>
                    <a:pt x="1847" y="2710"/>
                  </a:cubicBezTo>
                  <a:cubicBezTo>
                    <a:pt x="1874" y="2806"/>
                    <a:pt x="1929" y="2888"/>
                    <a:pt x="2026" y="2915"/>
                  </a:cubicBezTo>
                  <a:cubicBezTo>
                    <a:pt x="2066" y="2943"/>
                    <a:pt x="2108" y="2943"/>
                    <a:pt x="2148" y="2943"/>
                  </a:cubicBezTo>
                  <a:cubicBezTo>
                    <a:pt x="2190" y="2943"/>
                    <a:pt x="2244" y="2929"/>
                    <a:pt x="2299" y="2901"/>
                  </a:cubicBezTo>
                  <a:cubicBezTo>
                    <a:pt x="2792" y="2628"/>
                    <a:pt x="3093" y="2122"/>
                    <a:pt x="3093" y="1547"/>
                  </a:cubicBezTo>
                  <a:cubicBezTo>
                    <a:pt x="3093" y="699"/>
                    <a:pt x="2394" y="1"/>
                    <a:pt x="1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ca6c8a84ce_0_28"/>
            <p:cNvSpPr/>
            <p:nvPr/>
          </p:nvSpPr>
          <p:spPr>
            <a:xfrm>
              <a:off x="1268475" y="3320325"/>
              <a:ext cx="15750" cy="15425"/>
            </a:xfrm>
            <a:custGeom>
              <a:rect b="b" l="l" r="r" t="t"/>
              <a:pathLst>
                <a:path extrusionOk="0" h="617" w="630">
                  <a:moveTo>
                    <a:pt x="314" y="0"/>
                  </a:moveTo>
                  <a:cubicBezTo>
                    <a:pt x="137" y="0"/>
                    <a:pt x="0" y="137"/>
                    <a:pt x="0" y="301"/>
                  </a:cubicBezTo>
                  <a:cubicBezTo>
                    <a:pt x="0" y="480"/>
                    <a:pt x="137" y="617"/>
                    <a:pt x="314" y="617"/>
                  </a:cubicBezTo>
                  <a:cubicBezTo>
                    <a:pt x="478" y="617"/>
                    <a:pt x="629" y="480"/>
                    <a:pt x="629" y="301"/>
                  </a:cubicBezTo>
                  <a:cubicBezTo>
                    <a:pt x="629" y="137"/>
                    <a:pt x="478" y="0"/>
                    <a:pt x="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gca6c8a84ce_0_28"/>
          <p:cNvGrpSpPr/>
          <p:nvPr/>
        </p:nvGrpSpPr>
        <p:grpSpPr>
          <a:xfrm>
            <a:off x="3513871" y="3650267"/>
            <a:ext cx="446832" cy="407257"/>
            <a:chOff x="1749000" y="3022175"/>
            <a:chExt cx="398850" cy="363525"/>
          </a:xfrm>
        </p:grpSpPr>
        <p:sp>
          <p:nvSpPr>
            <p:cNvPr id="309" name="Google Shape;309;gca6c8a84ce_0_28"/>
            <p:cNvSpPr/>
            <p:nvPr/>
          </p:nvSpPr>
          <p:spPr>
            <a:xfrm>
              <a:off x="1812975" y="3246575"/>
              <a:ext cx="50975" cy="46625"/>
            </a:xfrm>
            <a:custGeom>
              <a:rect b="b" l="l" r="r" t="t"/>
              <a:pathLst>
                <a:path extrusionOk="0" h="1865" w="2039">
                  <a:moveTo>
                    <a:pt x="1023" y="1"/>
                  </a:moveTo>
                  <a:cubicBezTo>
                    <a:pt x="957" y="1"/>
                    <a:pt x="889" y="8"/>
                    <a:pt x="822" y="23"/>
                  </a:cubicBezTo>
                  <a:cubicBezTo>
                    <a:pt x="315" y="132"/>
                    <a:pt x="1" y="639"/>
                    <a:pt x="110" y="1131"/>
                  </a:cubicBezTo>
                  <a:cubicBezTo>
                    <a:pt x="216" y="1569"/>
                    <a:pt x="600" y="1864"/>
                    <a:pt x="1021" y="1864"/>
                  </a:cubicBezTo>
                  <a:cubicBezTo>
                    <a:pt x="1086" y="1864"/>
                    <a:pt x="1152" y="1857"/>
                    <a:pt x="1218" y="1843"/>
                  </a:cubicBezTo>
                  <a:cubicBezTo>
                    <a:pt x="1725" y="1733"/>
                    <a:pt x="2039" y="1227"/>
                    <a:pt x="1929" y="734"/>
                  </a:cubicBezTo>
                  <a:cubicBezTo>
                    <a:pt x="1834" y="296"/>
                    <a:pt x="1452" y="1"/>
                    <a:pt x="1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ca6c8a84ce_0_28"/>
            <p:cNvSpPr/>
            <p:nvPr/>
          </p:nvSpPr>
          <p:spPr>
            <a:xfrm>
              <a:off x="1749000" y="3022175"/>
              <a:ext cx="189525" cy="363525"/>
            </a:xfrm>
            <a:custGeom>
              <a:rect b="b" l="l" r="r" t="t"/>
              <a:pathLst>
                <a:path extrusionOk="0" h="14541" w="7581">
                  <a:moveTo>
                    <a:pt x="5090" y="695"/>
                  </a:moveTo>
                  <a:lnTo>
                    <a:pt x="6883" y="1173"/>
                  </a:lnTo>
                  <a:lnTo>
                    <a:pt x="6759" y="1652"/>
                  </a:lnTo>
                  <a:lnTo>
                    <a:pt x="6486" y="1802"/>
                  </a:lnTo>
                  <a:cubicBezTo>
                    <a:pt x="6404" y="1844"/>
                    <a:pt x="6349" y="1926"/>
                    <a:pt x="6336" y="2021"/>
                  </a:cubicBezTo>
                  <a:lnTo>
                    <a:pt x="6185" y="2911"/>
                  </a:lnTo>
                  <a:lnTo>
                    <a:pt x="4817" y="2541"/>
                  </a:lnTo>
                  <a:lnTo>
                    <a:pt x="5035" y="1966"/>
                  </a:lnTo>
                  <a:lnTo>
                    <a:pt x="5665" y="2131"/>
                  </a:lnTo>
                  <a:cubicBezTo>
                    <a:pt x="5692" y="2131"/>
                    <a:pt x="5719" y="2145"/>
                    <a:pt x="5747" y="2145"/>
                  </a:cubicBezTo>
                  <a:cubicBezTo>
                    <a:pt x="5884" y="2145"/>
                    <a:pt x="6007" y="2049"/>
                    <a:pt x="6048" y="1912"/>
                  </a:cubicBezTo>
                  <a:cubicBezTo>
                    <a:pt x="6089" y="1748"/>
                    <a:pt x="5993" y="1570"/>
                    <a:pt x="5829" y="1529"/>
                  </a:cubicBezTo>
                  <a:lnTo>
                    <a:pt x="5050" y="1324"/>
                  </a:lnTo>
                  <a:lnTo>
                    <a:pt x="4968" y="1173"/>
                  </a:lnTo>
                  <a:lnTo>
                    <a:pt x="5090" y="695"/>
                  </a:lnTo>
                  <a:close/>
                  <a:moveTo>
                    <a:pt x="4598" y="3130"/>
                  </a:moveTo>
                  <a:lnTo>
                    <a:pt x="6089" y="3526"/>
                  </a:lnTo>
                  <a:lnTo>
                    <a:pt x="5993" y="4142"/>
                  </a:lnTo>
                  <a:lnTo>
                    <a:pt x="4379" y="3705"/>
                  </a:lnTo>
                  <a:lnTo>
                    <a:pt x="4598" y="3130"/>
                  </a:lnTo>
                  <a:close/>
                  <a:moveTo>
                    <a:pt x="4160" y="4292"/>
                  </a:moveTo>
                  <a:lnTo>
                    <a:pt x="5884" y="4757"/>
                  </a:lnTo>
                  <a:lnTo>
                    <a:pt x="5816" y="5155"/>
                  </a:lnTo>
                  <a:cubicBezTo>
                    <a:pt x="5802" y="5223"/>
                    <a:pt x="5816" y="5292"/>
                    <a:pt x="5856" y="5359"/>
                  </a:cubicBezTo>
                  <a:lnTo>
                    <a:pt x="6349" y="6208"/>
                  </a:lnTo>
                  <a:cubicBezTo>
                    <a:pt x="6555" y="6563"/>
                    <a:pt x="6609" y="6988"/>
                    <a:pt x="6500" y="7384"/>
                  </a:cubicBezTo>
                  <a:lnTo>
                    <a:pt x="6321" y="8083"/>
                  </a:lnTo>
                  <a:lnTo>
                    <a:pt x="5555" y="7877"/>
                  </a:lnTo>
                  <a:cubicBezTo>
                    <a:pt x="5296" y="7384"/>
                    <a:pt x="4885" y="7056"/>
                    <a:pt x="4379" y="6919"/>
                  </a:cubicBezTo>
                  <a:cubicBezTo>
                    <a:pt x="4230" y="6878"/>
                    <a:pt x="4079" y="6858"/>
                    <a:pt x="3927" y="6858"/>
                  </a:cubicBezTo>
                  <a:cubicBezTo>
                    <a:pt x="3576" y="6858"/>
                    <a:pt x="3222" y="6965"/>
                    <a:pt x="2888" y="7165"/>
                  </a:cubicBezTo>
                  <a:lnTo>
                    <a:pt x="2122" y="6961"/>
                  </a:lnTo>
                  <a:lnTo>
                    <a:pt x="2313" y="6262"/>
                  </a:lnTo>
                  <a:cubicBezTo>
                    <a:pt x="2423" y="5866"/>
                    <a:pt x="2682" y="5524"/>
                    <a:pt x="3038" y="5319"/>
                  </a:cubicBezTo>
                  <a:lnTo>
                    <a:pt x="3886" y="4826"/>
                  </a:lnTo>
                  <a:cubicBezTo>
                    <a:pt x="3955" y="4799"/>
                    <a:pt x="3996" y="4744"/>
                    <a:pt x="4023" y="4675"/>
                  </a:cubicBezTo>
                  <a:lnTo>
                    <a:pt x="4160" y="4292"/>
                  </a:lnTo>
                  <a:close/>
                  <a:moveTo>
                    <a:pt x="3926" y="7482"/>
                  </a:moveTo>
                  <a:cubicBezTo>
                    <a:pt x="4027" y="7482"/>
                    <a:pt x="4128" y="7495"/>
                    <a:pt x="4229" y="7521"/>
                  </a:cubicBezTo>
                  <a:cubicBezTo>
                    <a:pt x="4584" y="7617"/>
                    <a:pt x="4885" y="7877"/>
                    <a:pt x="5063" y="8274"/>
                  </a:cubicBezTo>
                  <a:cubicBezTo>
                    <a:pt x="5090" y="8356"/>
                    <a:pt x="5172" y="8411"/>
                    <a:pt x="5254" y="8438"/>
                  </a:cubicBezTo>
                  <a:lnTo>
                    <a:pt x="6157" y="8684"/>
                  </a:lnTo>
                  <a:lnTo>
                    <a:pt x="5200" y="12269"/>
                  </a:lnTo>
                  <a:lnTo>
                    <a:pt x="4297" y="12023"/>
                  </a:lnTo>
                  <a:cubicBezTo>
                    <a:pt x="4277" y="12019"/>
                    <a:pt x="4257" y="12018"/>
                    <a:pt x="4236" y="12018"/>
                  </a:cubicBezTo>
                  <a:cubicBezTo>
                    <a:pt x="4170" y="12018"/>
                    <a:pt x="4100" y="12036"/>
                    <a:pt x="4037" y="12077"/>
                  </a:cubicBezTo>
                  <a:cubicBezTo>
                    <a:pt x="3788" y="12256"/>
                    <a:pt x="3511" y="12349"/>
                    <a:pt x="3241" y="12349"/>
                  </a:cubicBezTo>
                  <a:cubicBezTo>
                    <a:pt x="3140" y="12349"/>
                    <a:pt x="3040" y="12336"/>
                    <a:pt x="2943" y="12309"/>
                  </a:cubicBezTo>
                  <a:cubicBezTo>
                    <a:pt x="2573" y="12214"/>
                    <a:pt x="2286" y="11941"/>
                    <a:pt x="2108" y="11558"/>
                  </a:cubicBezTo>
                  <a:cubicBezTo>
                    <a:pt x="2067" y="11475"/>
                    <a:pt x="1998" y="11407"/>
                    <a:pt x="1903" y="11393"/>
                  </a:cubicBezTo>
                  <a:lnTo>
                    <a:pt x="1000" y="11147"/>
                  </a:lnTo>
                  <a:lnTo>
                    <a:pt x="1971" y="7548"/>
                  </a:lnTo>
                  <a:lnTo>
                    <a:pt x="2861" y="7795"/>
                  </a:lnTo>
                  <a:cubicBezTo>
                    <a:pt x="2893" y="7804"/>
                    <a:pt x="2925" y="7808"/>
                    <a:pt x="2956" y="7808"/>
                  </a:cubicBezTo>
                  <a:cubicBezTo>
                    <a:pt x="3017" y="7808"/>
                    <a:pt x="3075" y="7790"/>
                    <a:pt x="3120" y="7754"/>
                  </a:cubicBezTo>
                  <a:cubicBezTo>
                    <a:pt x="3379" y="7575"/>
                    <a:pt x="3653" y="7482"/>
                    <a:pt x="3926" y="7482"/>
                  </a:cubicBezTo>
                  <a:close/>
                  <a:moveTo>
                    <a:pt x="849" y="11749"/>
                  </a:moveTo>
                  <a:lnTo>
                    <a:pt x="1602" y="11954"/>
                  </a:lnTo>
                  <a:cubicBezTo>
                    <a:pt x="1876" y="12433"/>
                    <a:pt x="2286" y="12775"/>
                    <a:pt x="2779" y="12911"/>
                  </a:cubicBezTo>
                  <a:cubicBezTo>
                    <a:pt x="2929" y="12953"/>
                    <a:pt x="3093" y="12966"/>
                    <a:pt x="3244" y="12966"/>
                  </a:cubicBezTo>
                  <a:cubicBezTo>
                    <a:pt x="3599" y="12966"/>
                    <a:pt x="3941" y="12857"/>
                    <a:pt x="4269" y="12665"/>
                  </a:cubicBezTo>
                  <a:lnTo>
                    <a:pt x="5035" y="12871"/>
                  </a:lnTo>
                  <a:lnTo>
                    <a:pt x="4871" y="13473"/>
                  </a:lnTo>
                  <a:cubicBezTo>
                    <a:pt x="4802" y="13750"/>
                    <a:pt x="4548" y="13930"/>
                    <a:pt x="4273" y="13930"/>
                  </a:cubicBezTo>
                  <a:cubicBezTo>
                    <a:pt x="4222" y="13930"/>
                    <a:pt x="4171" y="13924"/>
                    <a:pt x="4119" y="13911"/>
                  </a:cubicBezTo>
                  <a:lnTo>
                    <a:pt x="1123" y="13103"/>
                  </a:lnTo>
                  <a:cubicBezTo>
                    <a:pt x="958" y="13062"/>
                    <a:pt x="836" y="12953"/>
                    <a:pt x="739" y="12816"/>
                  </a:cubicBezTo>
                  <a:cubicBezTo>
                    <a:pt x="657" y="12665"/>
                    <a:pt x="644" y="12501"/>
                    <a:pt x="685" y="12337"/>
                  </a:cubicBezTo>
                  <a:lnTo>
                    <a:pt x="849" y="11749"/>
                  </a:lnTo>
                  <a:close/>
                  <a:moveTo>
                    <a:pt x="4876" y="1"/>
                  </a:moveTo>
                  <a:cubicBezTo>
                    <a:pt x="4737" y="1"/>
                    <a:pt x="4605" y="91"/>
                    <a:pt x="4570" y="230"/>
                  </a:cubicBezTo>
                  <a:lnTo>
                    <a:pt x="4324" y="1132"/>
                  </a:lnTo>
                  <a:cubicBezTo>
                    <a:pt x="4311" y="1215"/>
                    <a:pt x="4324" y="1297"/>
                    <a:pt x="4366" y="1365"/>
                  </a:cubicBezTo>
                  <a:lnTo>
                    <a:pt x="4502" y="1625"/>
                  </a:lnTo>
                  <a:lnTo>
                    <a:pt x="3476" y="4347"/>
                  </a:lnTo>
                  <a:lnTo>
                    <a:pt x="2724" y="4785"/>
                  </a:lnTo>
                  <a:cubicBezTo>
                    <a:pt x="2217" y="5073"/>
                    <a:pt x="1861" y="5538"/>
                    <a:pt x="1711" y="6098"/>
                  </a:cubicBezTo>
                  <a:lnTo>
                    <a:pt x="329" y="11284"/>
                  </a:lnTo>
                  <a:lnTo>
                    <a:pt x="83" y="12187"/>
                  </a:lnTo>
                  <a:cubicBezTo>
                    <a:pt x="1" y="12501"/>
                    <a:pt x="42" y="12844"/>
                    <a:pt x="206" y="13130"/>
                  </a:cubicBezTo>
                  <a:cubicBezTo>
                    <a:pt x="371" y="13404"/>
                    <a:pt x="644" y="13610"/>
                    <a:pt x="958" y="13705"/>
                  </a:cubicBezTo>
                  <a:lnTo>
                    <a:pt x="3955" y="14498"/>
                  </a:lnTo>
                  <a:cubicBezTo>
                    <a:pt x="4065" y="14526"/>
                    <a:pt x="4174" y="14540"/>
                    <a:pt x="4269" y="14540"/>
                  </a:cubicBezTo>
                  <a:cubicBezTo>
                    <a:pt x="4817" y="14540"/>
                    <a:pt x="5323" y="14184"/>
                    <a:pt x="5473" y="13623"/>
                  </a:cubicBezTo>
                  <a:lnTo>
                    <a:pt x="6841" y="8533"/>
                  </a:lnTo>
                  <a:lnTo>
                    <a:pt x="7102" y="7548"/>
                  </a:lnTo>
                  <a:cubicBezTo>
                    <a:pt x="7252" y="6988"/>
                    <a:pt x="7170" y="6399"/>
                    <a:pt x="6883" y="5907"/>
                  </a:cubicBezTo>
                  <a:lnTo>
                    <a:pt x="6445" y="5141"/>
                  </a:lnTo>
                  <a:lnTo>
                    <a:pt x="6923" y="2267"/>
                  </a:lnTo>
                  <a:lnTo>
                    <a:pt x="7184" y="2118"/>
                  </a:lnTo>
                  <a:cubicBezTo>
                    <a:pt x="7252" y="2076"/>
                    <a:pt x="7307" y="2008"/>
                    <a:pt x="7321" y="1939"/>
                  </a:cubicBezTo>
                  <a:lnTo>
                    <a:pt x="7567" y="1036"/>
                  </a:lnTo>
                  <a:cubicBezTo>
                    <a:pt x="7580" y="954"/>
                    <a:pt x="7580" y="872"/>
                    <a:pt x="7540" y="804"/>
                  </a:cubicBezTo>
                  <a:cubicBezTo>
                    <a:pt x="7498" y="722"/>
                    <a:pt x="7430" y="680"/>
                    <a:pt x="7348" y="653"/>
                  </a:cubicBezTo>
                  <a:lnTo>
                    <a:pt x="4953" y="11"/>
                  </a:lnTo>
                  <a:cubicBezTo>
                    <a:pt x="4928" y="4"/>
                    <a:pt x="4901" y="1"/>
                    <a:pt x="4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ca6c8a84ce_0_28"/>
            <p:cNvSpPr/>
            <p:nvPr/>
          </p:nvSpPr>
          <p:spPr>
            <a:xfrm>
              <a:off x="2033250" y="3246825"/>
              <a:ext cx="49950" cy="46450"/>
            </a:xfrm>
            <a:custGeom>
              <a:rect b="b" l="l" r="r" t="t"/>
              <a:pathLst>
                <a:path extrusionOk="0" h="1858" w="1998">
                  <a:moveTo>
                    <a:pt x="990" y="1"/>
                  </a:moveTo>
                  <a:cubicBezTo>
                    <a:pt x="541" y="1"/>
                    <a:pt x="144" y="335"/>
                    <a:pt x="83" y="793"/>
                  </a:cubicBezTo>
                  <a:cubicBezTo>
                    <a:pt x="0" y="1299"/>
                    <a:pt x="356" y="1778"/>
                    <a:pt x="862" y="1846"/>
                  </a:cubicBezTo>
                  <a:cubicBezTo>
                    <a:pt x="911" y="1854"/>
                    <a:pt x="960" y="1858"/>
                    <a:pt x="1008" y="1858"/>
                  </a:cubicBezTo>
                  <a:cubicBezTo>
                    <a:pt x="1457" y="1858"/>
                    <a:pt x="1854" y="1523"/>
                    <a:pt x="1916" y="1067"/>
                  </a:cubicBezTo>
                  <a:cubicBezTo>
                    <a:pt x="1998" y="560"/>
                    <a:pt x="1642" y="82"/>
                    <a:pt x="1135" y="13"/>
                  </a:cubicBezTo>
                  <a:cubicBezTo>
                    <a:pt x="1086" y="5"/>
                    <a:pt x="1038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ca6c8a84ce_0_28"/>
            <p:cNvSpPr/>
            <p:nvPr/>
          </p:nvSpPr>
          <p:spPr>
            <a:xfrm>
              <a:off x="1958000" y="3022175"/>
              <a:ext cx="189850" cy="363525"/>
            </a:xfrm>
            <a:custGeom>
              <a:rect b="b" l="l" r="r" t="t"/>
              <a:pathLst>
                <a:path extrusionOk="0" h="14541" w="7594">
                  <a:moveTo>
                    <a:pt x="2504" y="695"/>
                  </a:moveTo>
                  <a:lnTo>
                    <a:pt x="2627" y="1173"/>
                  </a:lnTo>
                  <a:lnTo>
                    <a:pt x="2545" y="1324"/>
                  </a:lnTo>
                  <a:lnTo>
                    <a:pt x="1765" y="1529"/>
                  </a:lnTo>
                  <a:cubicBezTo>
                    <a:pt x="1601" y="1570"/>
                    <a:pt x="1505" y="1748"/>
                    <a:pt x="1546" y="1912"/>
                  </a:cubicBezTo>
                  <a:cubicBezTo>
                    <a:pt x="1588" y="2049"/>
                    <a:pt x="1710" y="2145"/>
                    <a:pt x="1847" y="2145"/>
                  </a:cubicBezTo>
                  <a:cubicBezTo>
                    <a:pt x="1874" y="2145"/>
                    <a:pt x="1902" y="2131"/>
                    <a:pt x="1929" y="2131"/>
                  </a:cubicBezTo>
                  <a:lnTo>
                    <a:pt x="2545" y="1966"/>
                  </a:lnTo>
                  <a:lnTo>
                    <a:pt x="2764" y="2541"/>
                  </a:lnTo>
                  <a:lnTo>
                    <a:pt x="1396" y="2911"/>
                  </a:lnTo>
                  <a:lnTo>
                    <a:pt x="1259" y="2021"/>
                  </a:lnTo>
                  <a:cubicBezTo>
                    <a:pt x="1232" y="1926"/>
                    <a:pt x="1177" y="1844"/>
                    <a:pt x="1095" y="1802"/>
                  </a:cubicBezTo>
                  <a:lnTo>
                    <a:pt x="835" y="1652"/>
                  </a:lnTo>
                  <a:lnTo>
                    <a:pt x="712" y="1173"/>
                  </a:lnTo>
                  <a:lnTo>
                    <a:pt x="2504" y="695"/>
                  </a:lnTo>
                  <a:close/>
                  <a:moveTo>
                    <a:pt x="2983" y="3130"/>
                  </a:moveTo>
                  <a:lnTo>
                    <a:pt x="3202" y="3705"/>
                  </a:lnTo>
                  <a:lnTo>
                    <a:pt x="1601" y="4142"/>
                  </a:lnTo>
                  <a:lnTo>
                    <a:pt x="1505" y="3526"/>
                  </a:lnTo>
                  <a:lnTo>
                    <a:pt x="2983" y="3130"/>
                  </a:lnTo>
                  <a:close/>
                  <a:moveTo>
                    <a:pt x="3434" y="4292"/>
                  </a:moveTo>
                  <a:lnTo>
                    <a:pt x="3571" y="4675"/>
                  </a:lnTo>
                  <a:cubicBezTo>
                    <a:pt x="3598" y="4744"/>
                    <a:pt x="3640" y="4799"/>
                    <a:pt x="3708" y="4826"/>
                  </a:cubicBezTo>
                  <a:lnTo>
                    <a:pt x="4556" y="5319"/>
                  </a:lnTo>
                  <a:cubicBezTo>
                    <a:pt x="4912" y="5524"/>
                    <a:pt x="5172" y="5866"/>
                    <a:pt x="5282" y="6262"/>
                  </a:cubicBezTo>
                  <a:lnTo>
                    <a:pt x="5459" y="6961"/>
                  </a:lnTo>
                  <a:lnTo>
                    <a:pt x="4707" y="7165"/>
                  </a:lnTo>
                  <a:cubicBezTo>
                    <a:pt x="4372" y="6965"/>
                    <a:pt x="4018" y="6858"/>
                    <a:pt x="3662" y="6858"/>
                  </a:cubicBezTo>
                  <a:cubicBezTo>
                    <a:pt x="3508" y="6858"/>
                    <a:pt x="3355" y="6878"/>
                    <a:pt x="3202" y="6919"/>
                  </a:cubicBezTo>
                  <a:cubicBezTo>
                    <a:pt x="2709" y="7056"/>
                    <a:pt x="2299" y="7384"/>
                    <a:pt x="2038" y="7877"/>
                  </a:cubicBezTo>
                  <a:lnTo>
                    <a:pt x="1272" y="8083"/>
                  </a:lnTo>
                  <a:lnTo>
                    <a:pt x="1081" y="7384"/>
                  </a:lnTo>
                  <a:cubicBezTo>
                    <a:pt x="986" y="6988"/>
                    <a:pt x="1040" y="6563"/>
                    <a:pt x="1245" y="6208"/>
                  </a:cubicBezTo>
                  <a:lnTo>
                    <a:pt x="1738" y="5359"/>
                  </a:lnTo>
                  <a:cubicBezTo>
                    <a:pt x="1765" y="5292"/>
                    <a:pt x="1779" y="5223"/>
                    <a:pt x="1765" y="5155"/>
                  </a:cubicBezTo>
                  <a:lnTo>
                    <a:pt x="1710" y="4757"/>
                  </a:lnTo>
                  <a:lnTo>
                    <a:pt x="3434" y="4292"/>
                  </a:lnTo>
                  <a:close/>
                  <a:moveTo>
                    <a:pt x="3668" y="7482"/>
                  </a:moveTo>
                  <a:cubicBezTo>
                    <a:pt x="3940" y="7482"/>
                    <a:pt x="4211" y="7575"/>
                    <a:pt x="4461" y="7754"/>
                  </a:cubicBezTo>
                  <a:cubicBezTo>
                    <a:pt x="4515" y="7790"/>
                    <a:pt x="4575" y="7808"/>
                    <a:pt x="4634" y="7808"/>
                  </a:cubicBezTo>
                  <a:cubicBezTo>
                    <a:pt x="4663" y="7808"/>
                    <a:pt x="4692" y="7804"/>
                    <a:pt x="4720" y="7795"/>
                  </a:cubicBezTo>
                  <a:lnTo>
                    <a:pt x="5623" y="7548"/>
                  </a:lnTo>
                  <a:lnTo>
                    <a:pt x="6581" y="11147"/>
                  </a:lnTo>
                  <a:lnTo>
                    <a:pt x="5692" y="11393"/>
                  </a:lnTo>
                  <a:cubicBezTo>
                    <a:pt x="5596" y="11407"/>
                    <a:pt x="5528" y="11475"/>
                    <a:pt x="5486" y="11558"/>
                  </a:cubicBezTo>
                  <a:cubicBezTo>
                    <a:pt x="5309" y="11941"/>
                    <a:pt x="5008" y="12214"/>
                    <a:pt x="4652" y="12309"/>
                  </a:cubicBezTo>
                  <a:cubicBezTo>
                    <a:pt x="4555" y="12336"/>
                    <a:pt x="4455" y="12349"/>
                    <a:pt x="4354" y="12349"/>
                  </a:cubicBezTo>
                  <a:cubicBezTo>
                    <a:pt x="4084" y="12349"/>
                    <a:pt x="3806" y="12256"/>
                    <a:pt x="3558" y="12077"/>
                  </a:cubicBezTo>
                  <a:cubicBezTo>
                    <a:pt x="3495" y="12036"/>
                    <a:pt x="3424" y="12018"/>
                    <a:pt x="3358" y="12018"/>
                  </a:cubicBezTo>
                  <a:cubicBezTo>
                    <a:pt x="3337" y="12018"/>
                    <a:pt x="3317" y="12019"/>
                    <a:pt x="3297" y="12023"/>
                  </a:cubicBezTo>
                  <a:lnTo>
                    <a:pt x="2394" y="12269"/>
                  </a:lnTo>
                  <a:lnTo>
                    <a:pt x="1437" y="8684"/>
                  </a:lnTo>
                  <a:lnTo>
                    <a:pt x="2326" y="8438"/>
                  </a:lnTo>
                  <a:cubicBezTo>
                    <a:pt x="2422" y="8411"/>
                    <a:pt x="2491" y="8356"/>
                    <a:pt x="2531" y="8274"/>
                  </a:cubicBezTo>
                  <a:cubicBezTo>
                    <a:pt x="2709" y="7877"/>
                    <a:pt x="3010" y="7617"/>
                    <a:pt x="3366" y="7521"/>
                  </a:cubicBezTo>
                  <a:cubicBezTo>
                    <a:pt x="3466" y="7495"/>
                    <a:pt x="3567" y="7482"/>
                    <a:pt x="3668" y="7482"/>
                  </a:cubicBezTo>
                  <a:close/>
                  <a:moveTo>
                    <a:pt x="6745" y="11749"/>
                  </a:moveTo>
                  <a:lnTo>
                    <a:pt x="6909" y="12337"/>
                  </a:lnTo>
                  <a:cubicBezTo>
                    <a:pt x="6951" y="12501"/>
                    <a:pt x="6923" y="12665"/>
                    <a:pt x="6841" y="12816"/>
                  </a:cubicBezTo>
                  <a:cubicBezTo>
                    <a:pt x="6759" y="12953"/>
                    <a:pt x="6622" y="13062"/>
                    <a:pt x="6471" y="13103"/>
                  </a:cubicBezTo>
                  <a:lnTo>
                    <a:pt x="3476" y="13911"/>
                  </a:lnTo>
                  <a:cubicBezTo>
                    <a:pt x="3424" y="13924"/>
                    <a:pt x="3373" y="13930"/>
                    <a:pt x="3322" y="13930"/>
                  </a:cubicBezTo>
                  <a:cubicBezTo>
                    <a:pt x="3047" y="13930"/>
                    <a:pt x="2792" y="13750"/>
                    <a:pt x="2723" y="13473"/>
                  </a:cubicBezTo>
                  <a:lnTo>
                    <a:pt x="2558" y="12871"/>
                  </a:lnTo>
                  <a:lnTo>
                    <a:pt x="3325" y="12665"/>
                  </a:lnTo>
                  <a:cubicBezTo>
                    <a:pt x="3640" y="12857"/>
                    <a:pt x="3995" y="12966"/>
                    <a:pt x="4351" y="12966"/>
                  </a:cubicBezTo>
                  <a:cubicBezTo>
                    <a:pt x="4501" y="12966"/>
                    <a:pt x="4652" y="12953"/>
                    <a:pt x="4816" y="12911"/>
                  </a:cubicBezTo>
                  <a:cubicBezTo>
                    <a:pt x="5309" y="12775"/>
                    <a:pt x="5719" y="12433"/>
                    <a:pt x="5979" y="11954"/>
                  </a:cubicBezTo>
                  <a:lnTo>
                    <a:pt x="6745" y="11749"/>
                  </a:lnTo>
                  <a:close/>
                  <a:moveTo>
                    <a:pt x="2717" y="1"/>
                  </a:moveTo>
                  <a:cubicBezTo>
                    <a:pt x="2692" y="1"/>
                    <a:pt x="2666" y="4"/>
                    <a:pt x="2640" y="11"/>
                  </a:cubicBezTo>
                  <a:lnTo>
                    <a:pt x="247" y="653"/>
                  </a:lnTo>
                  <a:cubicBezTo>
                    <a:pt x="165" y="680"/>
                    <a:pt x="96" y="722"/>
                    <a:pt x="55" y="804"/>
                  </a:cubicBezTo>
                  <a:cubicBezTo>
                    <a:pt x="14" y="872"/>
                    <a:pt x="1" y="954"/>
                    <a:pt x="28" y="1036"/>
                  </a:cubicBezTo>
                  <a:lnTo>
                    <a:pt x="274" y="1939"/>
                  </a:lnTo>
                  <a:cubicBezTo>
                    <a:pt x="287" y="2008"/>
                    <a:pt x="342" y="2076"/>
                    <a:pt x="411" y="2118"/>
                  </a:cubicBezTo>
                  <a:lnTo>
                    <a:pt x="670" y="2267"/>
                  </a:lnTo>
                  <a:lnTo>
                    <a:pt x="1136" y="5141"/>
                  </a:lnTo>
                  <a:lnTo>
                    <a:pt x="712" y="5907"/>
                  </a:lnTo>
                  <a:cubicBezTo>
                    <a:pt x="411" y="6399"/>
                    <a:pt x="342" y="6988"/>
                    <a:pt x="493" y="7548"/>
                  </a:cubicBezTo>
                  <a:lnTo>
                    <a:pt x="2121" y="13623"/>
                  </a:lnTo>
                  <a:cubicBezTo>
                    <a:pt x="2272" y="14184"/>
                    <a:pt x="2764" y="14540"/>
                    <a:pt x="3311" y="14540"/>
                  </a:cubicBezTo>
                  <a:cubicBezTo>
                    <a:pt x="3421" y="14540"/>
                    <a:pt x="3530" y="14526"/>
                    <a:pt x="3640" y="14498"/>
                  </a:cubicBezTo>
                  <a:lnTo>
                    <a:pt x="6635" y="13705"/>
                  </a:lnTo>
                  <a:cubicBezTo>
                    <a:pt x="6951" y="13610"/>
                    <a:pt x="7210" y="13404"/>
                    <a:pt x="7388" y="13130"/>
                  </a:cubicBezTo>
                  <a:cubicBezTo>
                    <a:pt x="7553" y="12844"/>
                    <a:pt x="7593" y="12501"/>
                    <a:pt x="7511" y="12187"/>
                  </a:cubicBezTo>
                  <a:lnTo>
                    <a:pt x="7265" y="11284"/>
                  </a:lnTo>
                  <a:lnTo>
                    <a:pt x="6143" y="7097"/>
                  </a:lnTo>
                  <a:lnTo>
                    <a:pt x="5883" y="6098"/>
                  </a:lnTo>
                  <a:cubicBezTo>
                    <a:pt x="5732" y="5538"/>
                    <a:pt x="5364" y="5073"/>
                    <a:pt x="4871" y="4785"/>
                  </a:cubicBezTo>
                  <a:lnTo>
                    <a:pt x="4105" y="4347"/>
                  </a:lnTo>
                  <a:lnTo>
                    <a:pt x="3078" y="1625"/>
                  </a:lnTo>
                  <a:lnTo>
                    <a:pt x="3229" y="1365"/>
                  </a:lnTo>
                  <a:cubicBezTo>
                    <a:pt x="3270" y="1297"/>
                    <a:pt x="3284" y="1215"/>
                    <a:pt x="3257" y="1132"/>
                  </a:cubicBezTo>
                  <a:lnTo>
                    <a:pt x="3024" y="230"/>
                  </a:lnTo>
                  <a:cubicBezTo>
                    <a:pt x="2977" y="91"/>
                    <a:pt x="2854" y="1"/>
                    <a:pt x="27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gca6c8a84ce_0_28"/>
          <p:cNvGrpSpPr/>
          <p:nvPr/>
        </p:nvGrpSpPr>
        <p:grpSpPr>
          <a:xfrm>
            <a:off x="5193340" y="3654246"/>
            <a:ext cx="444507" cy="399303"/>
            <a:chOff x="1750050" y="3682875"/>
            <a:chExt cx="396775" cy="356425"/>
          </a:xfrm>
        </p:grpSpPr>
        <p:sp>
          <p:nvSpPr>
            <p:cNvPr id="314" name="Google Shape;314;gca6c8a84ce_0_28"/>
            <p:cNvSpPr/>
            <p:nvPr/>
          </p:nvSpPr>
          <p:spPr>
            <a:xfrm>
              <a:off x="1836925" y="3826200"/>
              <a:ext cx="23275" cy="23275"/>
            </a:xfrm>
            <a:custGeom>
              <a:rect b="b" l="l" r="r" t="t"/>
              <a:pathLst>
                <a:path extrusionOk="0" h="931" w="931">
                  <a:moveTo>
                    <a:pt x="466" y="0"/>
                  </a:moveTo>
                  <a:cubicBezTo>
                    <a:pt x="205" y="0"/>
                    <a:pt x="0" y="205"/>
                    <a:pt x="0" y="466"/>
                  </a:cubicBezTo>
                  <a:cubicBezTo>
                    <a:pt x="0" y="712"/>
                    <a:pt x="205" y="931"/>
                    <a:pt x="466" y="931"/>
                  </a:cubicBezTo>
                  <a:cubicBezTo>
                    <a:pt x="712" y="931"/>
                    <a:pt x="931" y="712"/>
                    <a:pt x="931" y="466"/>
                  </a:cubicBezTo>
                  <a:cubicBezTo>
                    <a:pt x="931" y="205"/>
                    <a:pt x="712" y="0"/>
                    <a:pt x="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ca6c8a84ce_0_28"/>
            <p:cNvSpPr/>
            <p:nvPr/>
          </p:nvSpPr>
          <p:spPr>
            <a:xfrm>
              <a:off x="1857075" y="3804300"/>
              <a:ext cx="15450" cy="15775"/>
            </a:xfrm>
            <a:custGeom>
              <a:rect b="b" l="l" r="r" t="t"/>
              <a:pathLst>
                <a:path extrusionOk="0" h="631" w="618">
                  <a:moveTo>
                    <a:pt x="302" y="1"/>
                  </a:moveTo>
                  <a:cubicBezTo>
                    <a:pt x="138" y="1"/>
                    <a:pt x="1" y="138"/>
                    <a:pt x="1" y="315"/>
                  </a:cubicBezTo>
                  <a:cubicBezTo>
                    <a:pt x="1" y="479"/>
                    <a:pt x="138" y="630"/>
                    <a:pt x="302" y="630"/>
                  </a:cubicBezTo>
                  <a:cubicBezTo>
                    <a:pt x="480" y="630"/>
                    <a:pt x="617" y="479"/>
                    <a:pt x="617" y="315"/>
                  </a:cubicBezTo>
                  <a:cubicBezTo>
                    <a:pt x="617" y="138"/>
                    <a:pt x="480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ca6c8a84ce_0_28"/>
            <p:cNvSpPr/>
            <p:nvPr/>
          </p:nvSpPr>
          <p:spPr>
            <a:xfrm>
              <a:off x="1866325" y="3854925"/>
              <a:ext cx="7550" cy="7550"/>
            </a:xfrm>
            <a:custGeom>
              <a:rect b="b" l="l" r="r" t="t"/>
              <a:pathLst>
                <a:path extrusionOk="0" h="302" w="302">
                  <a:moveTo>
                    <a:pt x="151" y="1"/>
                  </a:moveTo>
                  <a:cubicBezTo>
                    <a:pt x="69" y="1"/>
                    <a:pt x="1" y="68"/>
                    <a:pt x="1" y="151"/>
                  </a:cubicBezTo>
                  <a:cubicBezTo>
                    <a:pt x="1" y="233"/>
                    <a:pt x="69" y="302"/>
                    <a:pt x="151" y="302"/>
                  </a:cubicBezTo>
                  <a:cubicBezTo>
                    <a:pt x="233" y="302"/>
                    <a:pt x="302" y="233"/>
                    <a:pt x="302" y="151"/>
                  </a:cubicBezTo>
                  <a:cubicBezTo>
                    <a:pt x="302" y="68"/>
                    <a:pt x="233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ca6c8a84ce_0_28"/>
            <p:cNvSpPr/>
            <p:nvPr/>
          </p:nvSpPr>
          <p:spPr>
            <a:xfrm>
              <a:off x="1847500" y="3786525"/>
              <a:ext cx="7925" cy="7875"/>
            </a:xfrm>
            <a:custGeom>
              <a:rect b="b" l="l" r="r" t="t"/>
              <a:pathLst>
                <a:path extrusionOk="0" h="315" w="317">
                  <a:moveTo>
                    <a:pt x="165" y="0"/>
                  </a:moveTo>
                  <a:cubicBezTo>
                    <a:pt x="83" y="0"/>
                    <a:pt x="1" y="68"/>
                    <a:pt x="1" y="165"/>
                  </a:cubicBezTo>
                  <a:cubicBezTo>
                    <a:pt x="1" y="247"/>
                    <a:pt x="83" y="315"/>
                    <a:pt x="165" y="315"/>
                  </a:cubicBezTo>
                  <a:cubicBezTo>
                    <a:pt x="247" y="315"/>
                    <a:pt x="316" y="247"/>
                    <a:pt x="316" y="165"/>
                  </a:cubicBezTo>
                  <a:cubicBezTo>
                    <a:pt x="316" y="68"/>
                    <a:pt x="247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ca6c8a84ce_0_28"/>
            <p:cNvSpPr/>
            <p:nvPr/>
          </p:nvSpPr>
          <p:spPr>
            <a:xfrm>
              <a:off x="2036675" y="3826200"/>
              <a:ext cx="23275" cy="23275"/>
            </a:xfrm>
            <a:custGeom>
              <a:rect b="b" l="l" r="r" t="t"/>
              <a:pathLst>
                <a:path extrusionOk="0" h="931" w="931">
                  <a:moveTo>
                    <a:pt x="465" y="0"/>
                  </a:moveTo>
                  <a:cubicBezTo>
                    <a:pt x="205" y="0"/>
                    <a:pt x="0" y="205"/>
                    <a:pt x="0" y="466"/>
                  </a:cubicBezTo>
                  <a:cubicBezTo>
                    <a:pt x="0" y="712"/>
                    <a:pt x="205" y="931"/>
                    <a:pt x="465" y="931"/>
                  </a:cubicBezTo>
                  <a:cubicBezTo>
                    <a:pt x="725" y="931"/>
                    <a:pt x="931" y="712"/>
                    <a:pt x="931" y="466"/>
                  </a:cubicBezTo>
                  <a:cubicBezTo>
                    <a:pt x="931" y="205"/>
                    <a:pt x="725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ca6c8a84ce_0_28"/>
            <p:cNvSpPr/>
            <p:nvPr/>
          </p:nvSpPr>
          <p:spPr>
            <a:xfrm>
              <a:off x="2024350" y="3804300"/>
              <a:ext cx="15400" cy="15775"/>
            </a:xfrm>
            <a:custGeom>
              <a:rect b="b" l="l" r="r" t="t"/>
              <a:pathLst>
                <a:path extrusionOk="0" h="631" w="616">
                  <a:moveTo>
                    <a:pt x="302" y="1"/>
                  </a:moveTo>
                  <a:cubicBezTo>
                    <a:pt x="138" y="1"/>
                    <a:pt x="1" y="138"/>
                    <a:pt x="1" y="315"/>
                  </a:cubicBezTo>
                  <a:cubicBezTo>
                    <a:pt x="1" y="479"/>
                    <a:pt x="138" y="630"/>
                    <a:pt x="302" y="630"/>
                  </a:cubicBezTo>
                  <a:cubicBezTo>
                    <a:pt x="479" y="630"/>
                    <a:pt x="616" y="479"/>
                    <a:pt x="616" y="315"/>
                  </a:cubicBezTo>
                  <a:cubicBezTo>
                    <a:pt x="616" y="138"/>
                    <a:pt x="479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ca6c8a84ce_0_28"/>
            <p:cNvSpPr/>
            <p:nvPr/>
          </p:nvSpPr>
          <p:spPr>
            <a:xfrm>
              <a:off x="2022625" y="3854925"/>
              <a:ext cx="7900" cy="7550"/>
            </a:xfrm>
            <a:custGeom>
              <a:rect b="b" l="l" r="r" t="t"/>
              <a:pathLst>
                <a:path extrusionOk="0" h="302" w="316">
                  <a:moveTo>
                    <a:pt x="165" y="1"/>
                  </a:moveTo>
                  <a:cubicBezTo>
                    <a:pt x="70" y="1"/>
                    <a:pt x="1" y="68"/>
                    <a:pt x="1" y="151"/>
                  </a:cubicBezTo>
                  <a:cubicBezTo>
                    <a:pt x="1" y="233"/>
                    <a:pt x="70" y="302"/>
                    <a:pt x="165" y="302"/>
                  </a:cubicBezTo>
                  <a:cubicBezTo>
                    <a:pt x="247" y="302"/>
                    <a:pt x="316" y="233"/>
                    <a:pt x="316" y="151"/>
                  </a:cubicBezTo>
                  <a:cubicBezTo>
                    <a:pt x="316" y="68"/>
                    <a:pt x="247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ca6c8a84ce_0_28"/>
            <p:cNvSpPr/>
            <p:nvPr/>
          </p:nvSpPr>
          <p:spPr>
            <a:xfrm>
              <a:off x="2041450" y="3786525"/>
              <a:ext cx="7550" cy="7875"/>
            </a:xfrm>
            <a:custGeom>
              <a:rect b="b" l="l" r="r" t="t"/>
              <a:pathLst>
                <a:path extrusionOk="0" h="315" w="302">
                  <a:moveTo>
                    <a:pt x="151" y="0"/>
                  </a:moveTo>
                  <a:cubicBezTo>
                    <a:pt x="69" y="0"/>
                    <a:pt x="1" y="68"/>
                    <a:pt x="1" y="165"/>
                  </a:cubicBezTo>
                  <a:cubicBezTo>
                    <a:pt x="1" y="247"/>
                    <a:pt x="69" y="315"/>
                    <a:pt x="151" y="315"/>
                  </a:cubicBezTo>
                  <a:cubicBezTo>
                    <a:pt x="233" y="315"/>
                    <a:pt x="302" y="247"/>
                    <a:pt x="302" y="165"/>
                  </a:cubicBezTo>
                  <a:cubicBezTo>
                    <a:pt x="302" y="68"/>
                    <a:pt x="233" y="0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ca6c8a84ce_0_28"/>
            <p:cNvSpPr/>
            <p:nvPr/>
          </p:nvSpPr>
          <p:spPr>
            <a:xfrm>
              <a:off x="1750050" y="3682875"/>
              <a:ext cx="396775" cy="356425"/>
            </a:xfrm>
            <a:custGeom>
              <a:rect b="b" l="l" r="r" t="t"/>
              <a:pathLst>
                <a:path extrusionOk="0" h="14257" w="15871">
                  <a:moveTo>
                    <a:pt x="5760" y="617"/>
                  </a:moveTo>
                  <a:lnTo>
                    <a:pt x="5760" y="1861"/>
                  </a:lnTo>
                  <a:lnTo>
                    <a:pt x="5090" y="1861"/>
                  </a:lnTo>
                  <a:cubicBezTo>
                    <a:pt x="4966" y="1492"/>
                    <a:pt x="4625" y="1232"/>
                    <a:pt x="4214" y="1232"/>
                  </a:cubicBezTo>
                  <a:cubicBezTo>
                    <a:pt x="3981" y="1232"/>
                    <a:pt x="3762" y="1328"/>
                    <a:pt x="3598" y="1478"/>
                  </a:cubicBezTo>
                  <a:cubicBezTo>
                    <a:pt x="3434" y="1328"/>
                    <a:pt x="3215" y="1232"/>
                    <a:pt x="2969" y="1232"/>
                  </a:cubicBezTo>
                  <a:cubicBezTo>
                    <a:pt x="2873" y="1232"/>
                    <a:pt x="2764" y="1259"/>
                    <a:pt x="2668" y="1286"/>
                  </a:cubicBezTo>
                  <a:lnTo>
                    <a:pt x="2668" y="617"/>
                  </a:lnTo>
                  <a:close/>
                  <a:moveTo>
                    <a:pt x="13202" y="617"/>
                  </a:moveTo>
                  <a:lnTo>
                    <a:pt x="13202" y="1286"/>
                  </a:lnTo>
                  <a:cubicBezTo>
                    <a:pt x="13107" y="1259"/>
                    <a:pt x="12998" y="1232"/>
                    <a:pt x="12888" y="1232"/>
                  </a:cubicBezTo>
                  <a:cubicBezTo>
                    <a:pt x="12655" y="1232"/>
                    <a:pt x="12436" y="1328"/>
                    <a:pt x="12272" y="1478"/>
                  </a:cubicBezTo>
                  <a:cubicBezTo>
                    <a:pt x="12108" y="1328"/>
                    <a:pt x="11889" y="1232"/>
                    <a:pt x="11657" y="1232"/>
                  </a:cubicBezTo>
                  <a:cubicBezTo>
                    <a:pt x="11246" y="1232"/>
                    <a:pt x="10904" y="1492"/>
                    <a:pt x="10781" y="1861"/>
                  </a:cubicBezTo>
                  <a:lnTo>
                    <a:pt x="10097" y="1861"/>
                  </a:lnTo>
                  <a:lnTo>
                    <a:pt x="10097" y="617"/>
                  </a:lnTo>
                  <a:close/>
                  <a:moveTo>
                    <a:pt x="4214" y="1861"/>
                  </a:moveTo>
                  <a:cubicBezTo>
                    <a:pt x="4391" y="1861"/>
                    <a:pt x="4528" y="1998"/>
                    <a:pt x="4528" y="2162"/>
                  </a:cubicBezTo>
                  <a:cubicBezTo>
                    <a:pt x="4528" y="2340"/>
                    <a:pt x="4665" y="2477"/>
                    <a:pt x="4829" y="2477"/>
                  </a:cubicBezTo>
                  <a:lnTo>
                    <a:pt x="5760" y="2477"/>
                  </a:lnTo>
                  <a:lnTo>
                    <a:pt x="5760" y="3092"/>
                  </a:lnTo>
                  <a:lnTo>
                    <a:pt x="2668" y="3092"/>
                  </a:lnTo>
                  <a:lnTo>
                    <a:pt x="2668" y="2162"/>
                  </a:lnTo>
                  <a:cubicBezTo>
                    <a:pt x="2668" y="1998"/>
                    <a:pt x="2804" y="1861"/>
                    <a:pt x="2969" y="1861"/>
                  </a:cubicBezTo>
                  <a:cubicBezTo>
                    <a:pt x="3147" y="1861"/>
                    <a:pt x="3284" y="1998"/>
                    <a:pt x="3284" y="2162"/>
                  </a:cubicBezTo>
                  <a:cubicBezTo>
                    <a:pt x="3284" y="2340"/>
                    <a:pt x="3421" y="2477"/>
                    <a:pt x="3598" y="2477"/>
                  </a:cubicBezTo>
                  <a:cubicBezTo>
                    <a:pt x="3762" y="2477"/>
                    <a:pt x="3899" y="2340"/>
                    <a:pt x="3899" y="2162"/>
                  </a:cubicBezTo>
                  <a:cubicBezTo>
                    <a:pt x="3899" y="1998"/>
                    <a:pt x="4050" y="1861"/>
                    <a:pt x="4214" y="1861"/>
                  </a:cubicBezTo>
                  <a:close/>
                  <a:moveTo>
                    <a:pt x="12888" y="1861"/>
                  </a:moveTo>
                  <a:cubicBezTo>
                    <a:pt x="13065" y="1861"/>
                    <a:pt x="13202" y="1998"/>
                    <a:pt x="13202" y="2162"/>
                  </a:cubicBezTo>
                  <a:lnTo>
                    <a:pt x="13202" y="3092"/>
                  </a:lnTo>
                  <a:lnTo>
                    <a:pt x="10097" y="3092"/>
                  </a:lnTo>
                  <a:lnTo>
                    <a:pt x="10097" y="2477"/>
                  </a:lnTo>
                  <a:lnTo>
                    <a:pt x="11027" y="2477"/>
                  </a:lnTo>
                  <a:cubicBezTo>
                    <a:pt x="11205" y="2477"/>
                    <a:pt x="11342" y="2340"/>
                    <a:pt x="11342" y="2162"/>
                  </a:cubicBezTo>
                  <a:cubicBezTo>
                    <a:pt x="11342" y="1998"/>
                    <a:pt x="11478" y="1861"/>
                    <a:pt x="11657" y="1861"/>
                  </a:cubicBezTo>
                  <a:cubicBezTo>
                    <a:pt x="11821" y="1861"/>
                    <a:pt x="11958" y="1998"/>
                    <a:pt x="11958" y="2162"/>
                  </a:cubicBezTo>
                  <a:cubicBezTo>
                    <a:pt x="11958" y="2340"/>
                    <a:pt x="12095" y="2477"/>
                    <a:pt x="12272" y="2477"/>
                  </a:cubicBezTo>
                  <a:cubicBezTo>
                    <a:pt x="12436" y="2477"/>
                    <a:pt x="12587" y="2340"/>
                    <a:pt x="12587" y="2162"/>
                  </a:cubicBezTo>
                  <a:cubicBezTo>
                    <a:pt x="12587" y="1998"/>
                    <a:pt x="12724" y="1861"/>
                    <a:pt x="12888" y="1861"/>
                  </a:cubicBezTo>
                  <a:close/>
                  <a:moveTo>
                    <a:pt x="5760" y="3722"/>
                  </a:moveTo>
                  <a:lnTo>
                    <a:pt x="5760" y="4612"/>
                  </a:lnTo>
                  <a:lnTo>
                    <a:pt x="5459" y="5816"/>
                  </a:lnTo>
                  <a:lnTo>
                    <a:pt x="5459" y="5883"/>
                  </a:lnTo>
                  <a:lnTo>
                    <a:pt x="5459" y="7744"/>
                  </a:lnTo>
                  <a:cubicBezTo>
                    <a:pt x="5459" y="7908"/>
                    <a:pt x="5595" y="8059"/>
                    <a:pt x="5760" y="8059"/>
                  </a:cubicBezTo>
                  <a:cubicBezTo>
                    <a:pt x="5938" y="8059"/>
                    <a:pt x="6075" y="8196"/>
                    <a:pt x="6075" y="8360"/>
                  </a:cubicBezTo>
                  <a:cubicBezTo>
                    <a:pt x="6075" y="8538"/>
                    <a:pt x="5938" y="8674"/>
                    <a:pt x="5760" y="8674"/>
                  </a:cubicBezTo>
                  <a:lnTo>
                    <a:pt x="2668" y="8674"/>
                  </a:lnTo>
                  <a:cubicBezTo>
                    <a:pt x="2490" y="8674"/>
                    <a:pt x="2353" y="8538"/>
                    <a:pt x="2353" y="8360"/>
                  </a:cubicBezTo>
                  <a:cubicBezTo>
                    <a:pt x="2353" y="8196"/>
                    <a:pt x="2490" y="8059"/>
                    <a:pt x="2668" y="8059"/>
                  </a:cubicBezTo>
                  <a:cubicBezTo>
                    <a:pt x="2832" y="8059"/>
                    <a:pt x="2969" y="7908"/>
                    <a:pt x="2969" y="7744"/>
                  </a:cubicBezTo>
                  <a:lnTo>
                    <a:pt x="2969" y="5883"/>
                  </a:lnTo>
                  <a:lnTo>
                    <a:pt x="2969" y="5816"/>
                  </a:lnTo>
                  <a:lnTo>
                    <a:pt x="2668" y="4612"/>
                  </a:lnTo>
                  <a:lnTo>
                    <a:pt x="2668" y="3722"/>
                  </a:lnTo>
                  <a:close/>
                  <a:moveTo>
                    <a:pt x="13202" y="3722"/>
                  </a:moveTo>
                  <a:lnTo>
                    <a:pt x="13202" y="4612"/>
                  </a:lnTo>
                  <a:lnTo>
                    <a:pt x="12901" y="5816"/>
                  </a:lnTo>
                  <a:cubicBezTo>
                    <a:pt x="12901" y="5829"/>
                    <a:pt x="12888" y="5856"/>
                    <a:pt x="12888" y="5883"/>
                  </a:cubicBezTo>
                  <a:lnTo>
                    <a:pt x="12888" y="7744"/>
                  </a:lnTo>
                  <a:cubicBezTo>
                    <a:pt x="12888" y="7908"/>
                    <a:pt x="13025" y="8059"/>
                    <a:pt x="13202" y="8059"/>
                  </a:cubicBezTo>
                  <a:cubicBezTo>
                    <a:pt x="13366" y="8059"/>
                    <a:pt x="13517" y="8196"/>
                    <a:pt x="13517" y="8360"/>
                  </a:cubicBezTo>
                  <a:cubicBezTo>
                    <a:pt x="13517" y="8538"/>
                    <a:pt x="13366" y="8674"/>
                    <a:pt x="13202" y="8674"/>
                  </a:cubicBezTo>
                  <a:lnTo>
                    <a:pt x="10097" y="8674"/>
                  </a:lnTo>
                  <a:cubicBezTo>
                    <a:pt x="9933" y="8674"/>
                    <a:pt x="9796" y="8538"/>
                    <a:pt x="9796" y="8360"/>
                  </a:cubicBezTo>
                  <a:cubicBezTo>
                    <a:pt x="9796" y="8196"/>
                    <a:pt x="9933" y="8059"/>
                    <a:pt x="10097" y="8059"/>
                  </a:cubicBezTo>
                  <a:cubicBezTo>
                    <a:pt x="10274" y="8059"/>
                    <a:pt x="10411" y="7908"/>
                    <a:pt x="10411" y="7744"/>
                  </a:cubicBezTo>
                  <a:lnTo>
                    <a:pt x="10411" y="5883"/>
                  </a:lnTo>
                  <a:cubicBezTo>
                    <a:pt x="10411" y="5856"/>
                    <a:pt x="10411" y="5829"/>
                    <a:pt x="10398" y="5816"/>
                  </a:cubicBezTo>
                  <a:lnTo>
                    <a:pt x="10097" y="4612"/>
                  </a:lnTo>
                  <a:lnTo>
                    <a:pt x="10097" y="3722"/>
                  </a:lnTo>
                  <a:close/>
                  <a:moveTo>
                    <a:pt x="14448" y="9291"/>
                  </a:moveTo>
                  <a:lnTo>
                    <a:pt x="14448" y="9920"/>
                  </a:lnTo>
                  <a:lnTo>
                    <a:pt x="1423" y="9920"/>
                  </a:lnTo>
                  <a:lnTo>
                    <a:pt x="1423" y="9291"/>
                  </a:lnTo>
                  <a:close/>
                  <a:moveTo>
                    <a:pt x="2353" y="0"/>
                  </a:moveTo>
                  <a:cubicBezTo>
                    <a:pt x="2189" y="0"/>
                    <a:pt x="2052" y="137"/>
                    <a:pt x="2052" y="301"/>
                  </a:cubicBezTo>
                  <a:lnTo>
                    <a:pt x="2052" y="4639"/>
                  </a:lnTo>
                  <a:lnTo>
                    <a:pt x="2052" y="4721"/>
                  </a:lnTo>
                  <a:lnTo>
                    <a:pt x="2353" y="5925"/>
                  </a:lnTo>
                  <a:lnTo>
                    <a:pt x="2353" y="7485"/>
                  </a:lnTo>
                  <a:cubicBezTo>
                    <a:pt x="1998" y="7621"/>
                    <a:pt x="1737" y="7963"/>
                    <a:pt x="1737" y="8360"/>
                  </a:cubicBezTo>
                  <a:cubicBezTo>
                    <a:pt x="1737" y="8470"/>
                    <a:pt x="1752" y="8579"/>
                    <a:pt x="1792" y="8674"/>
                  </a:cubicBezTo>
                  <a:lnTo>
                    <a:pt x="314" y="8674"/>
                  </a:lnTo>
                  <a:cubicBezTo>
                    <a:pt x="137" y="8674"/>
                    <a:pt x="0" y="8811"/>
                    <a:pt x="0" y="8990"/>
                  </a:cubicBezTo>
                  <a:cubicBezTo>
                    <a:pt x="0" y="9154"/>
                    <a:pt x="137" y="9291"/>
                    <a:pt x="314" y="9291"/>
                  </a:cubicBezTo>
                  <a:lnTo>
                    <a:pt x="807" y="9291"/>
                  </a:lnTo>
                  <a:lnTo>
                    <a:pt x="807" y="13942"/>
                  </a:lnTo>
                  <a:cubicBezTo>
                    <a:pt x="807" y="14106"/>
                    <a:pt x="944" y="14256"/>
                    <a:pt x="1122" y="14256"/>
                  </a:cubicBezTo>
                  <a:cubicBezTo>
                    <a:pt x="1286" y="14256"/>
                    <a:pt x="1423" y="14106"/>
                    <a:pt x="1423" y="13942"/>
                  </a:cubicBezTo>
                  <a:lnTo>
                    <a:pt x="1423" y="10535"/>
                  </a:lnTo>
                  <a:lnTo>
                    <a:pt x="2052" y="10535"/>
                  </a:lnTo>
                  <a:lnTo>
                    <a:pt x="2052" y="13942"/>
                  </a:lnTo>
                  <a:cubicBezTo>
                    <a:pt x="2052" y="14106"/>
                    <a:pt x="2189" y="14256"/>
                    <a:pt x="2353" y="14256"/>
                  </a:cubicBezTo>
                  <a:cubicBezTo>
                    <a:pt x="2531" y="14256"/>
                    <a:pt x="2668" y="14106"/>
                    <a:pt x="2668" y="13942"/>
                  </a:cubicBezTo>
                  <a:lnTo>
                    <a:pt x="2668" y="10535"/>
                  </a:lnTo>
                  <a:lnTo>
                    <a:pt x="13202" y="10535"/>
                  </a:lnTo>
                  <a:lnTo>
                    <a:pt x="13202" y="13942"/>
                  </a:lnTo>
                  <a:cubicBezTo>
                    <a:pt x="13202" y="14106"/>
                    <a:pt x="13339" y="14256"/>
                    <a:pt x="13517" y="14256"/>
                  </a:cubicBezTo>
                  <a:cubicBezTo>
                    <a:pt x="13682" y="14256"/>
                    <a:pt x="13818" y="14106"/>
                    <a:pt x="13818" y="13942"/>
                  </a:cubicBezTo>
                  <a:lnTo>
                    <a:pt x="13818" y="10535"/>
                  </a:lnTo>
                  <a:lnTo>
                    <a:pt x="14448" y="10535"/>
                  </a:lnTo>
                  <a:lnTo>
                    <a:pt x="14448" y="13942"/>
                  </a:lnTo>
                  <a:cubicBezTo>
                    <a:pt x="14448" y="14106"/>
                    <a:pt x="14585" y="14256"/>
                    <a:pt x="14749" y="14256"/>
                  </a:cubicBezTo>
                  <a:cubicBezTo>
                    <a:pt x="14926" y="14256"/>
                    <a:pt x="15063" y="14106"/>
                    <a:pt x="15063" y="13942"/>
                  </a:cubicBezTo>
                  <a:lnTo>
                    <a:pt x="15063" y="9291"/>
                  </a:lnTo>
                  <a:lnTo>
                    <a:pt x="15555" y="9291"/>
                  </a:lnTo>
                  <a:cubicBezTo>
                    <a:pt x="15734" y="9291"/>
                    <a:pt x="15871" y="9154"/>
                    <a:pt x="15871" y="8990"/>
                  </a:cubicBezTo>
                  <a:cubicBezTo>
                    <a:pt x="15871" y="8811"/>
                    <a:pt x="15734" y="8674"/>
                    <a:pt x="15555" y="8674"/>
                  </a:cubicBezTo>
                  <a:lnTo>
                    <a:pt x="14078" y="8674"/>
                  </a:lnTo>
                  <a:cubicBezTo>
                    <a:pt x="14105" y="8579"/>
                    <a:pt x="14133" y="8470"/>
                    <a:pt x="14133" y="8360"/>
                  </a:cubicBezTo>
                  <a:cubicBezTo>
                    <a:pt x="14133" y="7963"/>
                    <a:pt x="13873" y="7621"/>
                    <a:pt x="13517" y="7485"/>
                  </a:cubicBezTo>
                  <a:lnTo>
                    <a:pt x="13517" y="5925"/>
                  </a:lnTo>
                  <a:lnTo>
                    <a:pt x="13818" y="4721"/>
                  </a:lnTo>
                  <a:lnTo>
                    <a:pt x="13818" y="4639"/>
                  </a:lnTo>
                  <a:lnTo>
                    <a:pt x="13818" y="301"/>
                  </a:lnTo>
                  <a:cubicBezTo>
                    <a:pt x="13818" y="137"/>
                    <a:pt x="13682" y="0"/>
                    <a:pt x="13517" y="0"/>
                  </a:cubicBezTo>
                  <a:lnTo>
                    <a:pt x="9796" y="0"/>
                  </a:lnTo>
                  <a:cubicBezTo>
                    <a:pt x="9618" y="0"/>
                    <a:pt x="9481" y="137"/>
                    <a:pt x="9481" y="301"/>
                  </a:cubicBezTo>
                  <a:lnTo>
                    <a:pt x="9481" y="4639"/>
                  </a:lnTo>
                  <a:cubicBezTo>
                    <a:pt x="9481" y="4666"/>
                    <a:pt x="9481" y="4694"/>
                    <a:pt x="9495" y="4721"/>
                  </a:cubicBezTo>
                  <a:lnTo>
                    <a:pt x="9796" y="5925"/>
                  </a:lnTo>
                  <a:lnTo>
                    <a:pt x="9796" y="7485"/>
                  </a:lnTo>
                  <a:cubicBezTo>
                    <a:pt x="9426" y="7621"/>
                    <a:pt x="9167" y="7963"/>
                    <a:pt x="9167" y="8360"/>
                  </a:cubicBezTo>
                  <a:cubicBezTo>
                    <a:pt x="9167" y="8470"/>
                    <a:pt x="9194" y="8579"/>
                    <a:pt x="9221" y="8674"/>
                  </a:cubicBezTo>
                  <a:lnTo>
                    <a:pt x="6635" y="8674"/>
                  </a:lnTo>
                  <a:cubicBezTo>
                    <a:pt x="6677" y="8579"/>
                    <a:pt x="6690" y="8470"/>
                    <a:pt x="6690" y="8360"/>
                  </a:cubicBezTo>
                  <a:cubicBezTo>
                    <a:pt x="6690" y="7963"/>
                    <a:pt x="6431" y="7621"/>
                    <a:pt x="6075" y="7485"/>
                  </a:cubicBezTo>
                  <a:lnTo>
                    <a:pt x="6075" y="5925"/>
                  </a:lnTo>
                  <a:lnTo>
                    <a:pt x="6376" y="4721"/>
                  </a:lnTo>
                  <a:cubicBezTo>
                    <a:pt x="6376" y="4694"/>
                    <a:pt x="6389" y="4666"/>
                    <a:pt x="6389" y="4639"/>
                  </a:cubicBezTo>
                  <a:lnTo>
                    <a:pt x="6389" y="301"/>
                  </a:lnTo>
                  <a:cubicBezTo>
                    <a:pt x="6389" y="137"/>
                    <a:pt x="6239" y="0"/>
                    <a:pt x="6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gca6c8a84ce_0_76"/>
          <p:cNvPicPr preferRelativeResize="0"/>
          <p:nvPr/>
        </p:nvPicPr>
        <p:blipFill rotWithShape="1">
          <a:blip r:embed="rId3">
            <a:alphaModFix/>
          </a:blip>
          <a:srcRect b="0" l="22141" r="22141" t="0"/>
          <a:stretch/>
        </p:blipFill>
        <p:spPr>
          <a:xfrm>
            <a:off x="0" y="0"/>
            <a:ext cx="4298664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ca6c8a84ce_0_76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ca6c8a84ce_0_76"/>
          <p:cNvSpPr txBox="1"/>
          <p:nvPr>
            <p:ph type="title"/>
          </p:nvPr>
        </p:nvSpPr>
        <p:spPr>
          <a:xfrm>
            <a:off x="5151600" y="1054063"/>
            <a:ext cx="32724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0" name="Google Shape;330;gca6c8a84ce_0_76"/>
          <p:cNvSpPr txBox="1"/>
          <p:nvPr/>
        </p:nvSpPr>
        <p:spPr>
          <a:xfrm>
            <a:off x="5151600" y="2597225"/>
            <a:ext cx="376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lt1"/>
                </a:solidFill>
                <a:latin typeface="Jomhuria"/>
                <a:ea typeface="Jomhuria"/>
                <a:cs typeface="Jomhuria"/>
                <a:sym typeface="Jomhuria"/>
              </a:rPr>
              <a:t>MODELLING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2"/>
          <p:cNvPicPr preferRelativeResize="0"/>
          <p:nvPr/>
        </p:nvPicPr>
        <p:blipFill rotWithShape="1">
          <a:blip r:embed="rId3">
            <a:alphaModFix/>
          </a:blip>
          <a:srcRect b="337" l="0" r="0" t="337"/>
          <a:stretch/>
        </p:blipFill>
        <p:spPr>
          <a:xfrm>
            <a:off x="5556225" y="-97500"/>
            <a:ext cx="3587775" cy="53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THE </a:t>
            </a:r>
            <a:r>
              <a:rPr lang="en">
                <a:solidFill>
                  <a:schemeClr val="dk2"/>
                </a:solidFill>
              </a:rPr>
              <a:t>STEPS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7" name="Google Shape;337;p22"/>
          <p:cNvSpPr txBox="1"/>
          <p:nvPr>
            <p:ph idx="1" type="subTitle"/>
          </p:nvPr>
        </p:nvSpPr>
        <p:spPr>
          <a:xfrm>
            <a:off x="720000" y="3589425"/>
            <a:ext cx="29997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STREAMLIT </a:t>
            </a:r>
            <a:r>
              <a:rPr lang="en">
                <a:solidFill>
                  <a:srgbClr val="FFFFFF"/>
                </a:solidFill>
              </a:rPr>
              <a:t>DEPLOYMENT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8" name="Google Shape;338;p22"/>
          <p:cNvSpPr txBox="1"/>
          <p:nvPr>
            <p:ph idx="3" type="subTitle"/>
          </p:nvPr>
        </p:nvSpPr>
        <p:spPr>
          <a:xfrm>
            <a:off x="720000" y="2541200"/>
            <a:ext cx="29997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3F3F3"/>
                </a:solidFill>
              </a:rPr>
              <a:t>EVALUATE &amp; REBUILD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39" name="Google Shape;339;p22"/>
          <p:cNvSpPr txBox="1"/>
          <p:nvPr>
            <p:ph idx="5" type="subTitle"/>
          </p:nvPr>
        </p:nvSpPr>
        <p:spPr>
          <a:xfrm>
            <a:off x="720000" y="1492975"/>
            <a:ext cx="29997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CREATE BASELINE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a6c8a84ce_0_8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CREATE </a:t>
            </a:r>
            <a:r>
              <a:rPr lang="en">
                <a:solidFill>
                  <a:schemeClr val="dk2"/>
                </a:solidFill>
              </a:rPr>
              <a:t>BASELINE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5" name="Google Shape;345;gca6c8a84ce_0_87"/>
          <p:cNvSpPr txBox="1"/>
          <p:nvPr>
            <p:ph idx="1" type="body"/>
          </p:nvPr>
        </p:nvSpPr>
        <p:spPr>
          <a:xfrm>
            <a:off x="720000" y="1305600"/>
            <a:ext cx="41766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800">
                <a:solidFill>
                  <a:srgbClr val="FFFFFF"/>
                </a:solidFill>
              </a:rPr>
              <a:t>~85%</a:t>
            </a:r>
            <a:r>
              <a:rPr lang="en" sz="1800">
                <a:solidFill>
                  <a:srgbClr val="FFFFFF"/>
                </a:solidFill>
              </a:rPr>
              <a:t> Validation Accuracy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800">
                <a:solidFill>
                  <a:srgbClr val="FFFFFF"/>
                </a:solidFill>
              </a:rPr>
              <a:t>Basic CNN Boilerplate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Mix of Conv2D, MaxPool, Dense</a:t>
            </a:r>
            <a:br>
              <a:rPr lang="en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Overfit on Training Data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Validation Accuracy capped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46" name="Google Shape;346;gca6c8a84ce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000" y="543163"/>
            <a:ext cx="3947725" cy="40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a6c8a84ce_0_9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EVALUATE </a:t>
            </a:r>
            <a:r>
              <a:rPr lang="en">
                <a:solidFill>
                  <a:schemeClr val="dk2"/>
                </a:solidFill>
              </a:rPr>
              <a:t>&amp; REBUILD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2" name="Google Shape;352;gca6c8a84ce_0_96"/>
          <p:cNvSpPr txBox="1"/>
          <p:nvPr>
            <p:ph idx="1" type="body"/>
          </p:nvPr>
        </p:nvSpPr>
        <p:spPr>
          <a:xfrm>
            <a:off x="720000" y="1229400"/>
            <a:ext cx="39003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FFFF"/>
                </a:solidFill>
              </a:rPr>
              <a:t>98.96%</a:t>
            </a:r>
            <a:r>
              <a:rPr lang="en" sz="1600">
                <a:solidFill>
                  <a:srgbClr val="FFFFFF"/>
                </a:solidFill>
              </a:rPr>
              <a:t> Validation Accuracy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Augmentation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Flip, Rotate, Zoom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Colour Contrast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Layering / Regularization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Filter Sizes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Global Average Pooling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Dropout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Kernel Regularizer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Early Stopping 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353" name="Google Shape;353;gca6c8a84ce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375" y="708175"/>
            <a:ext cx="3857551" cy="39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a6c8a84ce_0_1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STREAMLIT </a:t>
            </a:r>
            <a:r>
              <a:rPr lang="en">
                <a:solidFill>
                  <a:schemeClr val="dk2"/>
                </a:solidFill>
              </a:rPr>
              <a:t>DEPLOYMENT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9" name="Google Shape;359;gca6c8a84ce_0_105"/>
          <p:cNvSpPr txBox="1"/>
          <p:nvPr>
            <p:ph idx="1" type="body"/>
          </p:nvPr>
        </p:nvSpPr>
        <p:spPr>
          <a:xfrm>
            <a:off x="4417025" y="1218425"/>
            <a:ext cx="45447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FEATURES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Desktop Version: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Upload image file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Mobile Version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Take live photo from camera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Upload image file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Instant price search &amp; display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Per Unit Price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Comparison between retailers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Save photo to folder for future training data addition.</a:t>
            </a:r>
            <a:endParaRPr sz="1400"/>
          </a:p>
        </p:txBody>
      </p:sp>
      <p:pic>
        <p:nvPicPr>
          <p:cNvPr id="360" name="Google Shape;360;gca6c8a84ce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670926"/>
            <a:ext cx="3643500" cy="217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/>
          <p:nvPr>
            <p:ph type="title"/>
          </p:nvPr>
        </p:nvSpPr>
        <p:spPr>
          <a:xfrm>
            <a:off x="658775" y="1830600"/>
            <a:ext cx="35907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LIVE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A7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rgbClr val="FFA700"/>
                </a:solidFill>
              </a:rPr>
              <a:t>DEMO</a:t>
            </a:r>
            <a:endParaRPr>
              <a:solidFill>
                <a:srgbClr val="FFA700"/>
              </a:solidFill>
            </a:endParaRPr>
          </a:p>
        </p:txBody>
      </p:sp>
      <p:pic>
        <p:nvPicPr>
          <p:cNvPr id="366" name="Google Shape;366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1220" r="43044" t="1536"/>
          <a:stretch/>
        </p:blipFill>
        <p:spPr>
          <a:xfrm>
            <a:off x="5141700" y="540000"/>
            <a:ext cx="3444300" cy="40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ca6c8a84ce_0_126"/>
          <p:cNvPicPr preferRelativeResize="0"/>
          <p:nvPr/>
        </p:nvPicPr>
        <p:blipFill rotWithShape="1">
          <a:blip r:embed="rId3">
            <a:alphaModFix/>
          </a:blip>
          <a:srcRect b="0" l="23236" r="28873" t="0"/>
          <a:stretch/>
        </p:blipFill>
        <p:spPr>
          <a:xfrm>
            <a:off x="5449200" y="0"/>
            <a:ext cx="369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ca6c8a84ce_0_126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ca6c8a84ce_0_126"/>
          <p:cNvSpPr txBox="1"/>
          <p:nvPr>
            <p:ph type="title"/>
          </p:nvPr>
        </p:nvSpPr>
        <p:spPr>
          <a:xfrm>
            <a:off x="579600" y="1054063"/>
            <a:ext cx="32724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18000">
                <a:solidFill>
                  <a:schemeClr val="dk2"/>
                </a:solidFill>
              </a:rPr>
              <a:t>04</a:t>
            </a:r>
            <a:endParaRPr/>
          </a:p>
        </p:txBody>
      </p:sp>
      <p:sp>
        <p:nvSpPr>
          <p:cNvPr id="374" name="Google Shape;374;gca6c8a84ce_0_126"/>
          <p:cNvSpPr txBox="1"/>
          <p:nvPr/>
        </p:nvSpPr>
        <p:spPr>
          <a:xfrm>
            <a:off x="579600" y="2597225"/>
            <a:ext cx="47382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lt1"/>
                </a:solidFill>
                <a:latin typeface="Jomhuria"/>
                <a:ea typeface="Jomhuria"/>
                <a:cs typeface="Jomhuria"/>
                <a:sym typeface="Jomhuria"/>
              </a:rPr>
              <a:t>FUTURE</a:t>
            </a:r>
            <a:endParaRPr sz="10000">
              <a:solidFill>
                <a:schemeClr val="lt1"/>
              </a:solidFill>
              <a:latin typeface="Jomhuria"/>
              <a:ea typeface="Jomhuria"/>
              <a:cs typeface="Jomhuria"/>
              <a:sym typeface="Jomhuria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dk2"/>
                </a:solidFill>
                <a:latin typeface="Jomhuria"/>
                <a:ea typeface="Jomhuria"/>
                <a:cs typeface="Jomhuria"/>
                <a:sym typeface="Jomhuria"/>
              </a:rPr>
              <a:t>IMPROVEMENT</a:t>
            </a:r>
            <a:endParaRPr sz="10000">
              <a:solidFill>
                <a:schemeClr val="dk2"/>
              </a:solidFill>
              <a:latin typeface="Jomhuria"/>
              <a:ea typeface="Jomhuria"/>
              <a:cs typeface="Jomhuria"/>
              <a:sym typeface="Jomhuria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CURRENT </a:t>
            </a:r>
            <a:r>
              <a:rPr lang="en">
                <a:solidFill>
                  <a:schemeClr val="dk2"/>
                </a:solidFill>
              </a:rPr>
              <a:t>MODEL IMPROVEMENTS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733625" y="2702225"/>
            <a:ext cx="1926000" cy="536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6"/>
          <p:cNvSpPr/>
          <p:nvPr/>
        </p:nvSpPr>
        <p:spPr>
          <a:xfrm>
            <a:off x="2659654" y="2702225"/>
            <a:ext cx="1926000" cy="5364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6"/>
          <p:cNvSpPr/>
          <p:nvPr/>
        </p:nvSpPr>
        <p:spPr>
          <a:xfrm>
            <a:off x="4585632" y="2702225"/>
            <a:ext cx="1926000" cy="536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6"/>
          <p:cNvSpPr/>
          <p:nvPr/>
        </p:nvSpPr>
        <p:spPr>
          <a:xfrm>
            <a:off x="6511661" y="2702225"/>
            <a:ext cx="1926000" cy="5364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16"/>
          <p:cNvGrpSpPr/>
          <p:nvPr/>
        </p:nvGrpSpPr>
        <p:grpSpPr>
          <a:xfrm>
            <a:off x="4703875" y="2815475"/>
            <a:ext cx="396775" cy="309900"/>
            <a:chOff x="1750050" y="1698100"/>
            <a:chExt cx="396775" cy="309900"/>
          </a:xfrm>
        </p:grpSpPr>
        <p:sp>
          <p:nvSpPr>
            <p:cNvPr id="385" name="Google Shape;385;p16"/>
            <p:cNvSpPr/>
            <p:nvPr/>
          </p:nvSpPr>
          <p:spPr>
            <a:xfrm>
              <a:off x="2033575" y="1759975"/>
              <a:ext cx="15425" cy="93075"/>
            </a:xfrm>
            <a:custGeom>
              <a:rect b="b" l="l" r="r" t="t"/>
              <a:pathLst>
                <a:path extrusionOk="0" h="3723" w="617">
                  <a:moveTo>
                    <a:pt x="316" y="1"/>
                  </a:moveTo>
                  <a:cubicBezTo>
                    <a:pt x="137" y="1"/>
                    <a:pt x="1" y="138"/>
                    <a:pt x="1" y="316"/>
                  </a:cubicBezTo>
                  <a:lnTo>
                    <a:pt x="1" y="3408"/>
                  </a:lnTo>
                  <a:cubicBezTo>
                    <a:pt x="1" y="3585"/>
                    <a:pt x="137" y="3722"/>
                    <a:pt x="316" y="3722"/>
                  </a:cubicBezTo>
                  <a:cubicBezTo>
                    <a:pt x="480" y="3722"/>
                    <a:pt x="617" y="3585"/>
                    <a:pt x="617" y="3408"/>
                  </a:cubicBezTo>
                  <a:lnTo>
                    <a:pt x="617" y="316"/>
                  </a:lnTo>
                  <a:cubicBezTo>
                    <a:pt x="617" y="138"/>
                    <a:pt x="480" y="1"/>
                    <a:pt x="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2002475" y="1759975"/>
              <a:ext cx="15750" cy="93075"/>
            </a:xfrm>
            <a:custGeom>
              <a:rect b="b" l="l" r="r" t="t"/>
              <a:pathLst>
                <a:path extrusionOk="0" h="3723" w="630">
                  <a:moveTo>
                    <a:pt x="314" y="1"/>
                  </a:moveTo>
                  <a:cubicBezTo>
                    <a:pt x="150" y="1"/>
                    <a:pt x="0" y="138"/>
                    <a:pt x="0" y="316"/>
                  </a:cubicBezTo>
                  <a:lnTo>
                    <a:pt x="0" y="3408"/>
                  </a:lnTo>
                  <a:cubicBezTo>
                    <a:pt x="0" y="3585"/>
                    <a:pt x="150" y="3722"/>
                    <a:pt x="314" y="3722"/>
                  </a:cubicBezTo>
                  <a:cubicBezTo>
                    <a:pt x="493" y="3722"/>
                    <a:pt x="629" y="3585"/>
                    <a:pt x="629" y="3408"/>
                  </a:cubicBezTo>
                  <a:lnTo>
                    <a:pt x="629" y="316"/>
                  </a:lnTo>
                  <a:cubicBezTo>
                    <a:pt x="629" y="138"/>
                    <a:pt x="493" y="1"/>
                    <a:pt x="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1847500" y="1759975"/>
              <a:ext cx="15775" cy="93075"/>
            </a:xfrm>
            <a:custGeom>
              <a:rect b="b" l="l" r="r" t="t"/>
              <a:pathLst>
                <a:path extrusionOk="0" h="3723" w="631">
                  <a:moveTo>
                    <a:pt x="316" y="1"/>
                  </a:moveTo>
                  <a:cubicBezTo>
                    <a:pt x="152" y="1"/>
                    <a:pt x="1" y="138"/>
                    <a:pt x="1" y="316"/>
                  </a:cubicBezTo>
                  <a:lnTo>
                    <a:pt x="1" y="3408"/>
                  </a:lnTo>
                  <a:cubicBezTo>
                    <a:pt x="1" y="3585"/>
                    <a:pt x="152" y="3722"/>
                    <a:pt x="316" y="3722"/>
                  </a:cubicBezTo>
                  <a:cubicBezTo>
                    <a:pt x="493" y="3722"/>
                    <a:pt x="630" y="3585"/>
                    <a:pt x="630" y="3408"/>
                  </a:cubicBezTo>
                  <a:lnTo>
                    <a:pt x="630" y="316"/>
                  </a:lnTo>
                  <a:cubicBezTo>
                    <a:pt x="630" y="138"/>
                    <a:pt x="493" y="1"/>
                    <a:pt x="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1878650" y="1759975"/>
              <a:ext cx="15400" cy="93075"/>
            </a:xfrm>
            <a:custGeom>
              <a:rect b="b" l="l" r="r" t="t"/>
              <a:pathLst>
                <a:path extrusionOk="0" h="3723" w="616">
                  <a:moveTo>
                    <a:pt x="315" y="1"/>
                  </a:moveTo>
                  <a:cubicBezTo>
                    <a:pt x="137" y="1"/>
                    <a:pt x="0" y="138"/>
                    <a:pt x="0" y="316"/>
                  </a:cubicBezTo>
                  <a:lnTo>
                    <a:pt x="0" y="3408"/>
                  </a:lnTo>
                  <a:cubicBezTo>
                    <a:pt x="0" y="3585"/>
                    <a:pt x="137" y="3722"/>
                    <a:pt x="315" y="3722"/>
                  </a:cubicBezTo>
                  <a:cubicBezTo>
                    <a:pt x="479" y="3722"/>
                    <a:pt x="616" y="3585"/>
                    <a:pt x="616" y="3408"/>
                  </a:cubicBezTo>
                  <a:lnTo>
                    <a:pt x="616" y="316"/>
                  </a:lnTo>
                  <a:cubicBezTo>
                    <a:pt x="616" y="138"/>
                    <a:pt x="479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1750050" y="1698100"/>
              <a:ext cx="396775" cy="309900"/>
            </a:xfrm>
            <a:custGeom>
              <a:rect b="b" l="l" r="r" t="t"/>
              <a:pathLst>
                <a:path extrusionOk="0" h="12396" w="15871">
                  <a:moveTo>
                    <a:pt x="6389" y="615"/>
                  </a:moveTo>
                  <a:lnTo>
                    <a:pt x="6389" y="1231"/>
                  </a:lnTo>
                  <a:lnTo>
                    <a:pt x="3284" y="1231"/>
                  </a:lnTo>
                  <a:lnTo>
                    <a:pt x="3284" y="615"/>
                  </a:lnTo>
                  <a:close/>
                  <a:moveTo>
                    <a:pt x="12587" y="615"/>
                  </a:moveTo>
                  <a:lnTo>
                    <a:pt x="12587" y="1231"/>
                  </a:lnTo>
                  <a:lnTo>
                    <a:pt x="9481" y="1231"/>
                  </a:lnTo>
                  <a:lnTo>
                    <a:pt x="9481" y="615"/>
                  </a:lnTo>
                  <a:close/>
                  <a:moveTo>
                    <a:pt x="2668" y="1545"/>
                  </a:moveTo>
                  <a:lnTo>
                    <a:pt x="2668" y="4652"/>
                  </a:lnTo>
                  <a:lnTo>
                    <a:pt x="2353" y="4652"/>
                  </a:lnTo>
                  <a:cubicBezTo>
                    <a:pt x="1847" y="4652"/>
                    <a:pt x="1423" y="4227"/>
                    <a:pt x="1423" y="3721"/>
                  </a:cubicBezTo>
                  <a:lnTo>
                    <a:pt x="1423" y="1545"/>
                  </a:lnTo>
                  <a:close/>
                  <a:moveTo>
                    <a:pt x="14448" y="1545"/>
                  </a:moveTo>
                  <a:lnTo>
                    <a:pt x="14448" y="3721"/>
                  </a:lnTo>
                  <a:cubicBezTo>
                    <a:pt x="14448" y="4227"/>
                    <a:pt x="14023" y="4652"/>
                    <a:pt x="13517" y="4652"/>
                  </a:cubicBezTo>
                  <a:lnTo>
                    <a:pt x="13202" y="4652"/>
                  </a:lnTo>
                  <a:lnTo>
                    <a:pt x="13202" y="1545"/>
                  </a:lnTo>
                  <a:close/>
                  <a:moveTo>
                    <a:pt x="6389" y="1861"/>
                  </a:moveTo>
                  <a:lnTo>
                    <a:pt x="6389" y="5883"/>
                  </a:lnTo>
                  <a:cubicBezTo>
                    <a:pt x="6389" y="6060"/>
                    <a:pt x="6526" y="6197"/>
                    <a:pt x="6690" y="6197"/>
                  </a:cubicBezTo>
                  <a:cubicBezTo>
                    <a:pt x="6868" y="6197"/>
                    <a:pt x="7005" y="6334"/>
                    <a:pt x="7005" y="6498"/>
                  </a:cubicBezTo>
                  <a:cubicBezTo>
                    <a:pt x="7005" y="6676"/>
                    <a:pt x="6868" y="6813"/>
                    <a:pt x="6690" y="6813"/>
                  </a:cubicBezTo>
                  <a:lnTo>
                    <a:pt x="2969" y="6813"/>
                  </a:lnTo>
                  <a:cubicBezTo>
                    <a:pt x="2804" y="6813"/>
                    <a:pt x="2668" y="6676"/>
                    <a:pt x="2668" y="6498"/>
                  </a:cubicBezTo>
                  <a:cubicBezTo>
                    <a:pt x="2668" y="6334"/>
                    <a:pt x="2804" y="6197"/>
                    <a:pt x="2969" y="6197"/>
                  </a:cubicBezTo>
                  <a:cubicBezTo>
                    <a:pt x="3147" y="6197"/>
                    <a:pt x="3284" y="6060"/>
                    <a:pt x="3284" y="5883"/>
                  </a:cubicBezTo>
                  <a:lnTo>
                    <a:pt x="3284" y="1861"/>
                  </a:lnTo>
                  <a:close/>
                  <a:moveTo>
                    <a:pt x="12587" y="1861"/>
                  </a:moveTo>
                  <a:lnTo>
                    <a:pt x="12587" y="5883"/>
                  </a:lnTo>
                  <a:cubicBezTo>
                    <a:pt x="12587" y="6060"/>
                    <a:pt x="12724" y="6197"/>
                    <a:pt x="12888" y="6197"/>
                  </a:cubicBezTo>
                  <a:cubicBezTo>
                    <a:pt x="13065" y="6197"/>
                    <a:pt x="13202" y="6334"/>
                    <a:pt x="13202" y="6498"/>
                  </a:cubicBezTo>
                  <a:cubicBezTo>
                    <a:pt x="13202" y="6676"/>
                    <a:pt x="13065" y="6813"/>
                    <a:pt x="12888" y="6813"/>
                  </a:cubicBezTo>
                  <a:lnTo>
                    <a:pt x="9167" y="6813"/>
                  </a:lnTo>
                  <a:cubicBezTo>
                    <a:pt x="9003" y="6813"/>
                    <a:pt x="8866" y="6676"/>
                    <a:pt x="8866" y="6498"/>
                  </a:cubicBezTo>
                  <a:cubicBezTo>
                    <a:pt x="8866" y="6334"/>
                    <a:pt x="9003" y="6197"/>
                    <a:pt x="9167" y="6197"/>
                  </a:cubicBezTo>
                  <a:cubicBezTo>
                    <a:pt x="9344" y="6197"/>
                    <a:pt x="9481" y="6060"/>
                    <a:pt x="9481" y="5883"/>
                  </a:cubicBezTo>
                  <a:lnTo>
                    <a:pt x="9481" y="1861"/>
                  </a:lnTo>
                  <a:close/>
                  <a:moveTo>
                    <a:pt x="14448" y="7428"/>
                  </a:moveTo>
                  <a:lnTo>
                    <a:pt x="14448" y="8058"/>
                  </a:lnTo>
                  <a:lnTo>
                    <a:pt x="1423" y="8058"/>
                  </a:lnTo>
                  <a:lnTo>
                    <a:pt x="1423" y="7428"/>
                  </a:lnTo>
                  <a:close/>
                  <a:moveTo>
                    <a:pt x="2969" y="0"/>
                  </a:moveTo>
                  <a:cubicBezTo>
                    <a:pt x="2804" y="0"/>
                    <a:pt x="2668" y="137"/>
                    <a:pt x="2668" y="301"/>
                  </a:cubicBezTo>
                  <a:lnTo>
                    <a:pt x="2668" y="930"/>
                  </a:lnTo>
                  <a:lnTo>
                    <a:pt x="1122" y="930"/>
                  </a:lnTo>
                  <a:cubicBezTo>
                    <a:pt x="944" y="930"/>
                    <a:pt x="807" y="1067"/>
                    <a:pt x="807" y="1231"/>
                  </a:cubicBezTo>
                  <a:lnTo>
                    <a:pt x="807" y="3721"/>
                  </a:lnTo>
                  <a:cubicBezTo>
                    <a:pt x="807" y="4570"/>
                    <a:pt x="1505" y="5267"/>
                    <a:pt x="2353" y="5267"/>
                  </a:cubicBezTo>
                  <a:lnTo>
                    <a:pt x="2668" y="5267"/>
                  </a:lnTo>
                  <a:lnTo>
                    <a:pt x="2668" y="5622"/>
                  </a:lnTo>
                  <a:cubicBezTo>
                    <a:pt x="2299" y="5759"/>
                    <a:pt x="2052" y="6102"/>
                    <a:pt x="2052" y="6498"/>
                  </a:cubicBezTo>
                  <a:cubicBezTo>
                    <a:pt x="2052" y="6608"/>
                    <a:pt x="2066" y="6717"/>
                    <a:pt x="2093" y="6813"/>
                  </a:cubicBezTo>
                  <a:lnTo>
                    <a:pt x="314" y="6813"/>
                  </a:lnTo>
                  <a:cubicBezTo>
                    <a:pt x="137" y="6813"/>
                    <a:pt x="0" y="6950"/>
                    <a:pt x="0" y="7127"/>
                  </a:cubicBezTo>
                  <a:cubicBezTo>
                    <a:pt x="0" y="7292"/>
                    <a:pt x="137" y="7428"/>
                    <a:pt x="314" y="7428"/>
                  </a:cubicBezTo>
                  <a:lnTo>
                    <a:pt x="807" y="7428"/>
                  </a:lnTo>
                  <a:lnTo>
                    <a:pt x="807" y="12080"/>
                  </a:lnTo>
                  <a:cubicBezTo>
                    <a:pt x="807" y="12258"/>
                    <a:pt x="944" y="12395"/>
                    <a:pt x="1122" y="12395"/>
                  </a:cubicBezTo>
                  <a:cubicBezTo>
                    <a:pt x="1286" y="12395"/>
                    <a:pt x="1423" y="12258"/>
                    <a:pt x="1423" y="12080"/>
                  </a:cubicBezTo>
                  <a:lnTo>
                    <a:pt x="1423" y="8674"/>
                  </a:lnTo>
                  <a:lnTo>
                    <a:pt x="2052" y="8674"/>
                  </a:lnTo>
                  <a:lnTo>
                    <a:pt x="2052" y="12080"/>
                  </a:lnTo>
                  <a:cubicBezTo>
                    <a:pt x="2052" y="12258"/>
                    <a:pt x="2189" y="12395"/>
                    <a:pt x="2353" y="12395"/>
                  </a:cubicBezTo>
                  <a:cubicBezTo>
                    <a:pt x="2531" y="12395"/>
                    <a:pt x="2668" y="12258"/>
                    <a:pt x="2668" y="12080"/>
                  </a:cubicBezTo>
                  <a:lnTo>
                    <a:pt x="2668" y="8674"/>
                  </a:lnTo>
                  <a:lnTo>
                    <a:pt x="13202" y="8674"/>
                  </a:lnTo>
                  <a:lnTo>
                    <a:pt x="13202" y="12080"/>
                  </a:lnTo>
                  <a:cubicBezTo>
                    <a:pt x="13202" y="12258"/>
                    <a:pt x="13339" y="12395"/>
                    <a:pt x="13517" y="12395"/>
                  </a:cubicBezTo>
                  <a:cubicBezTo>
                    <a:pt x="13682" y="12395"/>
                    <a:pt x="13818" y="12258"/>
                    <a:pt x="13818" y="12080"/>
                  </a:cubicBezTo>
                  <a:lnTo>
                    <a:pt x="13818" y="8674"/>
                  </a:lnTo>
                  <a:lnTo>
                    <a:pt x="14448" y="8674"/>
                  </a:lnTo>
                  <a:lnTo>
                    <a:pt x="14448" y="12080"/>
                  </a:lnTo>
                  <a:cubicBezTo>
                    <a:pt x="14448" y="12258"/>
                    <a:pt x="14585" y="12395"/>
                    <a:pt x="14749" y="12395"/>
                  </a:cubicBezTo>
                  <a:cubicBezTo>
                    <a:pt x="14926" y="12395"/>
                    <a:pt x="15063" y="12258"/>
                    <a:pt x="15063" y="12080"/>
                  </a:cubicBezTo>
                  <a:lnTo>
                    <a:pt x="15063" y="7428"/>
                  </a:lnTo>
                  <a:lnTo>
                    <a:pt x="15555" y="7428"/>
                  </a:lnTo>
                  <a:cubicBezTo>
                    <a:pt x="15734" y="7428"/>
                    <a:pt x="15871" y="7292"/>
                    <a:pt x="15871" y="7127"/>
                  </a:cubicBezTo>
                  <a:cubicBezTo>
                    <a:pt x="15871" y="6950"/>
                    <a:pt x="15734" y="6813"/>
                    <a:pt x="15555" y="6813"/>
                  </a:cubicBezTo>
                  <a:lnTo>
                    <a:pt x="13764" y="6813"/>
                  </a:lnTo>
                  <a:cubicBezTo>
                    <a:pt x="13804" y="6717"/>
                    <a:pt x="13818" y="6608"/>
                    <a:pt x="13818" y="6498"/>
                  </a:cubicBezTo>
                  <a:cubicBezTo>
                    <a:pt x="13818" y="6102"/>
                    <a:pt x="13558" y="5759"/>
                    <a:pt x="13202" y="5622"/>
                  </a:cubicBezTo>
                  <a:lnTo>
                    <a:pt x="13202" y="5267"/>
                  </a:lnTo>
                  <a:lnTo>
                    <a:pt x="13517" y="5267"/>
                  </a:lnTo>
                  <a:cubicBezTo>
                    <a:pt x="14366" y="5267"/>
                    <a:pt x="15063" y="4570"/>
                    <a:pt x="15063" y="3721"/>
                  </a:cubicBezTo>
                  <a:lnTo>
                    <a:pt x="15063" y="1231"/>
                  </a:lnTo>
                  <a:cubicBezTo>
                    <a:pt x="15063" y="1067"/>
                    <a:pt x="14926" y="930"/>
                    <a:pt x="14749" y="930"/>
                  </a:cubicBezTo>
                  <a:lnTo>
                    <a:pt x="13202" y="930"/>
                  </a:lnTo>
                  <a:lnTo>
                    <a:pt x="13202" y="301"/>
                  </a:lnTo>
                  <a:cubicBezTo>
                    <a:pt x="13202" y="137"/>
                    <a:pt x="13065" y="0"/>
                    <a:pt x="12888" y="0"/>
                  </a:cubicBezTo>
                  <a:lnTo>
                    <a:pt x="9167" y="0"/>
                  </a:lnTo>
                  <a:cubicBezTo>
                    <a:pt x="9003" y="0"/>
                    <a:pt x="8866" y="137"/>
                    <a:pt x="8866" y="301"/>
                  </a:cubicBezTo>
                  <a:lnTo>
                    <a:pt x="8866" y="5622"/>
                  </a:lnTo>
                  <a:cubicBezTo>
                    <a:pt x="8496" y="5759"/>
                    <a:pt x="8250" y="6102"/>
                    <a:pt x="8250" y="6498"/>
                  </a:cubicBezTo>
                  <a:cubicBezTo>
                    <a:pt x="8250" y="6608"/>
                    <a:pt x="8264" y="6717"/>
                    <a:pt x="8291" y="6813"/>
                  </a:cubicBezTo>
                  <a:lnTo>
                    <a:pt x="7566" y="6813"/>
                  </a:lnTo>
                  <a:cubicBezTo>
                    <a:pt x="7607" y="6717"/>
                    <a:pt x="7620" y="6608"/>
                    <a:pt x="7620" y="6498"/>
                  </a:cubicBezTo>
                  <a:cubicBezTo>
                    <a:pt x="7620" y="6102"/>
                    <a:pt x="7361" y="5759"/>
                    <a:pt x="7005" y="5622"/>
                  </a:cubicBezTo>
                  <a:lnTo>
                    <a:pt x="7005" y="301"/>
                  </a:lnTo>
                  <a:cubicBezTo>
                    <a:pt x="7005" y="137"/>
                    <a:pt x="6868" y="0"/>
                    <a:pt x="6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16"/>
          <p:cNvSpPr/>
          <p:nvPr/>
        </p:nvSpPr>
        <p:spPr>
          <a:xfrm>
            <a:off x="839150" y="2823188"/>
            <a:ext cx="396425" cy="294475"/>
          </a:xfrm>
          <a:custGeom>
            <a:rect b="b" l="l" r="r" t="t"/>
            <a:pathLst>
              <a:path extrusionOk="0" h="11779" w="15857">
                <a:moveTo>
                  <a:pt x="1424" y="2490"/>
                </a:moveTo>
                <a:cubicBezTo>
                  <a:pt x="2093" y="2490"/>
                  <a:pt x="2655" y="3037"/>
                  <a:pt x="2655" y="3707"/>
                </a:cubicBezTo>
                <a:lnTo>
                  <a:pt x="2655" y="3721"/>
                </a:lnTo>
                <a:cubicBezTo>
                  <a:pt x="1971" y="3721"/>
                  <a:pt x="1424" y="3174"/>
                  <a:pt x="1424" y="2490"/>
                </a:cubicBezTo>
                <a:close/>
                <a:moveTo>
                  <a:pt x="4516" y="2490"/>
                </a:moveTo>
                <a:cubicBezTo>
                  <a:pt x="4516" y="3174"/>
                  <a:pt x="3968" y="3721"/>
                  <a:pt x="3284" y="3721"/>
                </a:cubicBezTo>
                <a:cubicBezTo>
                  <a:pt x="3284" y="3037"/>
                  <a:pt x="3831" y="2490"/>
                  <a:pt x="4516" y="2490"/>
                </a:cubicBezTo>
                <a:close/>
                <a:moveTo>
                  <a:pt x="6376" y="2490"/>
                </a:moveTo>
                <a:cubicBezTo>
                  <a:pt x="7060" y="2490"/>
                  <a:pt x="7608" y="3037"/>
                  <a:pt x="7621" y="3707"/>
                </a:cubicBezTo>
                <a:lnTo>
                  <a:pt x="7621" y="3721"/>
                </a:lnTo>
                <a:cubicBezTo>
                  <a:pt x="6937" y="3721"/>
                  <a:pt x="6376" y="3174"/>
                  <a:pt x="6376" y="2490"/>
                </a:cubicBezTo>
                <a:close/>
                <a:moveTo>
                  <a:pt x="9481" y="2490"/>
                </a:moveTo>
                <a:cubicBezTo>
                  <a:pt x="9481" y="3174"/>
                  <a:pt x="8921" y="3721"/>
                  <a:pt x="8237" y="3721"/>
                </a:cubicBezTo>
                <a:cubicBezTo>
                  <a:pt x="8237" y="3037"/>
                  <a:pt x="8797" y="2490"/>
                  <a:pt x="9481" y="2490"/>
                </a:cubicBezTo>
                <a:close/>
                <a:moveTo>
                  <a:pt x="11342" y="2490"/>
                </a:moveTo>
                <a:cubicBezTo>
                  <a:pt x="12013" y="2490"/>
                  <a:pt x="12560" y="3037"/>
                  <a:pt x="12573" y="3707"/>
                </a:cubicBezTo>
                <a:lnTo>
                  <a:pt x="12573" y="3721"/>
                </a:lnTo>
                <a:cubicBezTo>
                  <a:pt x="11889" y="3721"/>
                  <a:pt x="11342" y="3174"/>
                  <a:pt x="11342" y="2490"/>
                </a:cubicBezTo>
                <a:close/>
                <a:moveTo>
                  <a:pt x="14434" y="2490"/>
                </a:moveTo>
                <a:cubicBezTo>
                  <a:pt x="14434" y="3174"/>
                  <a:pt x="13874" y="3721"/>
                  <a:pt x="13190" y="3721"/>
                </a:cubicBezTo>
                <a:cubicBezTo>
                  <a:pt x="13190" y="3037"/>
                  <a:pt x="13750" y="2490"/>
                  <a:pt x="14434" y="2490"/>
                </a:cubicBezTo>
                <a:close/>
                <a:moveTo>
                  <a:pt x="1424" y="5281"/>
                </a:moveTo>
                <a:cubicBezTo>
                  <a:pt x="2093" y="5281"/>
                  <a:pt x="2655" y="5828"/>
                  <a:pt x="2655" y="6498"/>
                </a:cubicBezTo>
                <a:lnTo>
                  <a:pt x="2655" y="6512"/>
                </a:lnTo>
                <a:cubicBezTo>
                  <a:pt x="1971" y="6512"/>
                  <a:pt x="1424" y="5951"/>
                  <a:pt x="1424" y="5281"/>
                </a:cubicBezTo>
                <a:close/>
                <a:moveTo>
                  <a:pt x="4516" y="5281"/>
                </a:moveTo>
                <a:cubicBezTo>
                  <a:pt x="4516" y="5951"/>
                  <a:pt x="3968" y="6512"/>
                  <a:pt x="3284" y="6512"/>
                </a:cubicBezTo>
                <a:cubicBezTo>
                  <a:pt x="3284" y="5828"/>
                  <a:pt x="3831" y="5281"/>
                  <a:pt x="4516" y="5281"/>
                </a:cubicBezTo>
                <a:close/>
                <a:moveTo>
                  <a:pt x="6376" y="5281"/>
                </a:moveTo>
                <a:cubicBezTo>
                  <a:pt x="7060" y="5281"/>
                  <a:pt x="7608" y="5828"/>
                  <a:pt x="7621" y="6498"/>
                </a:cubicBezTo>
                <a:lnTo>
                  <a:pt x="7621" y="6512"/>
                </a:lnTo>
                <a:cubicBezTo>
                  <a:pt x="6937" y="6512"/>
                  <a:pt x="6376" y="5951"/>
                  <a:pt x="6376" y="5281"/>
                </a:cubicBezTo>
                <a:close/>
                <a:moveTo>
                  <a:pt x="9481" y="5281"/>
                </a:moveTo>
                <a:cubicBezTo>
                  <a:pt x="9481" y="5951"/>
                  <a:pt x="8921" y="6512"/>
                  <a:pt x="8237" y="6512"/>
                </a:cubicBezTo>
                <a:cubicBezTo>
                  <a:pt x="8237" y="5828"/>
                  <a:pt x="8797" y="5281"/>
                  <a:pt x="9481" y="5281"/>
                </a:cubicBezTo>
                <a:close/>
                <a:moveTo>
                  <a:pt x="11342" y="5281"/>
                </a:moveTo>
                <a:cubicBezTo>
                  <a:pt x="12013" y="5281"/>
                  <a:pt x="12560" y="5828"/>
                  <a:pt x="12573" y="6498"/>
                </a:cubicBezTo>
                <a:lnTo>
                  <a:pt x="12573" y="6512"/>
                </a:lnTo>
                <a:cubicBezTo>
                  <a:pt x="11889" y="6512"/>
                  <a:pt x="11342" y="5951"/>
                  <a:pt x="11342" y="5281"/>
                </a:cubicBezTo>
                <a:close/>
                <a:moveTo>
                  <a:pt x="14434" y="5281"/>
                </a:moveTo>
                <a:cubicBezTo>
                  <a:pt x="14434" y="5951"/>
                  <a:pt x="13874" y="6512"/>
                  <a:pt x="13190" y="6512"/>
                </a:cubicBezTo>
                <a:cubicBezTo>
                  <a:pt x="13190" y="5828"/>
                  <a:pt x="13750" y="5281"/>
                  <a:pt x="14434" y="5281"/>
                </a:cubicBezTo>
                <a:close/>
                <a:moveTo>
                  <a:pt x="1424" y="8058"/>
                </a:moveTo>
                <a:cubicBezTo>
                  <a:pt x="2093" y="8058"/>
                  <a:pt x="2655" y="8605"/>
                  <a:pt x="2655" y="9289"/>
                </a:cubicBezTo>
                <a:lnTo>
                  <a:pt x="2655" y="9303"/>
                </a:lnTo>
                <a:cubicBezTo>
                  <a:pt x="1971" y="9303"/>
                  <a:pt x="1424" y="8742"/>
                  <a:pt x="1424" y="8058"/>
                </a:cubicBezTo>
                <a:close/>
                <a:moveTo>
                  <a:pt x="4516" y="8058"/>
                </a:moveTo>
                <a:cubicBezTo>
                  <a:pt x="4516" y="8742"/>
                  <a:pt x="3968" y="9303"/>
                  <a:pt x="3284" y="9303"/>
                </a:cubicBezTo>
                <a:cubicBezTo>
                  <a:pt x="3284" y="8619"/>
                  <a:pt x="3831" y="8058"/>
                  <a:pt x="4516" y="8058"/>
                </a:cubicBezTo>
                <a:close/>
                <a:moveTo>
                  <a:pt x="6376" y="8058"/>
                </a:moveTo>
                <a:cubicBezTo>
                  <a:pt x="7060" y="8058"/>
                  <a:pt x="7608" y="8605"/>
                  <a:pt x="7621" y="9289"/>
                </a:cubicBezTo>
                <a:lnTo>
                  <a:pt x="7621" y="9303"/>
                </a:lnTo>
                <a:cubicBezTo>
                  <a:pt x="6937" y="9303"/>
                  <a:pt x="6376" y="8742"/>
                  <a:pt x="6376" y="8058"/>
                </a:cubicBezTo>
                <a:close/>
                <a:moveTo>
                  <a:pt x="9481" y="8058"/>
                </a:moveTo>
                <a:cubicBezTo>
                  <a:pt x="9481" y="8742"/>
                  <a:pt x="8921" y="9303"/>
                  <a:pt x="8237" y="9303"/>
                </a:cubicBezTo>
                <a:cubicBezTo>
                  <a:pt x="8237" y="8619"/>
                  <a:pt x="8797" y="8058"/>
                  <a:pt x="9481" y="8058"/>
                </a:cubicBezTo>
                <a:close/>
                <a:moveTo>
                  <a:pt x="11342" y="8058"/>
                </a:moveTo>
                <a:cubicBezTo>
                  <a:pt x="12013" y="8058"/>
                  <a:pt x="12560" y="8605"/>
                  <a:pt x="12573" y="9289"/>
                </a:cubicBezTo>
                <a:lnTo>
                  <a:pt x="12573" y="9303"/>
                </a:lnTo>
                <a:cubicBezTo>
                  <a:pt x="11889" y="9303"/>
                  <a:pt x="11342" y="8742"/>
                  <a:pt x="11342" y="8058"/>
                </a:cubicBezTo>
                <a:close/>
                <a:moveTo>
                  <a:pt x="14434" y="8058"/>
                </a:moveTo>
                <a:cubicBezTo>
                  <a:pt x="14434" y="8742"/>
                  <a:pt x="13874" y="9303"/>
                  <a:pt x="13190" y="9303"/>
                </a:cubicBezTo>
                <a:cubicBezTo>
                  <a:pt x="13190" y="8619"/>
                  <a:pt x="13750" y="8058"/>
                  <a:pt x="14434" y="8058"/>
                </a:cubicBezTo>
                <a:close/>
                <a:moveTo>
                  <a:pt x="1725" y="0"/>
                </a:moveTo>
                <a:cubicBezTo>
                  <a:pt x="1560" y="0"/>
                  <a:pt x="1424" y="150"/>
                  <a:pt x="1424" y="314"/>
                </a:cubicBezTo>
                <a:lnTo>
                  <a:pt x="1424" y="1861"/>
                </a:lnTo>
                <a:cubicBezTo>
                  <a:pt x="1081" y="1861"/>
                  <a:pt x="794" y="2147"/>
                  <a:pt x="794" y="2490"/>
                </a:cubicBezTo>
                <a:cubicBezTo>
                  <a:pt x="794" y="3516"/>
                  <a:pt x="1628" y="4351"/>
                  <a:pt x="2655" y="4351"/>
                </a:cubicBezTo>
                <a:lnTo>
                  <a:pt x="2655" y="5130"/>
                </a:lnTo>
                <a:cubicBezTo>
                  <a:pt x="2327" y="4829"/>
                  <a:pt x="1902" y="4652"/>
                  <a:pt x="1424" y="4652"/>
                </a:cubicBezTo>
                <a:cubicBezTo>
                  <a:pt x="1081" y="4652"/>
                  <a:pt x="794" y="4938"/>
                  <a:pt x="794" y="5281"/>
                </a:cubicBezTo>
                <a:cubicBezTo>
                  <a:pt x="794" y="6293"/>
                  <a:pt x="1628" y="7127"/>
                  <a:pt x="2655" y="7127"/>
                </a:cubicBezTo>
                <a:lnTo>
                  <a:pt x="2655" y="7921"/>
                </a:lnTo>
                <a:cubicBezTo>
                  <a:pt x="2327" y="7620"/>
                  <a:pt x="1902" y="7443"/>
                  <a:pt x="1424" y="7443"/>
                </a:cubicBezTo>
                <a:cubicBezTo>
                  <a:pt x="1081" y="7443"/>
                  <a:pt x="794" y="7716"/>
                  <a:pt x="794" y="8058"/>
                </a:cubicBezTo>
                <a:cubicBezTo>
                  <a:pt x="794" y="9084"/>
                  <a:pt x="1628" y="9918"/>
                  <a:pt x="2655" y="9918"/>
                </a:cubicBezTo>
                <a:lnTo>
                  <a:pt x="2655" y="11164"/>
                </a:lnTo>
                <a:lnTo>
                  <a:pt x="302" y="11164"/>
                </a:lnTo>
                <a:cubicBezTo>
                  <a:pt x="138" y="11164"/>
                  <a:pt x="1" y="11301"/>
                  <a:pt x="1" y="11478"/>
                </a:cubicBezTo>
                <a:cubicBezTo>
                  <a:pt x="1" y="11642"/>
                  <a:pt x="138" y="11779"/>
                  <a:pt x="302" y="11779"/>
                </a:cubicBezTo>
                <a:lnTo>
                  <a:pt x="15556" y="11779"/>
                </a:lnTo>
                <a:cubicBezTo>
                  <a:pt x="15720" y="11779"/>
                  <a:pt x="15857" y="11642"/>
                  <a:pt x="15857" y="11478"/>
                </a:cubicBezTo>
                <a:cubicBezTo>
                  <a:pt x="15857" y="11301"/>
                  <a:pt x="15720" y="11164"/>
                  <a:pt x="15556" y="11164"/>
                </a:cubicBezTo>
                <a:lnTo>
                  <a:pt x="13190" y="11164"/>
                </a:lnTo>
                <a:lnTo>
                  <a:pt x="13190" y="9918"/>
                </a:lnTo>
                <a:cubicBezTo>
                  <a:pt x="14215" y="9918"/>
                  <a:pt x="15050" y="9084"/>
                  <a:pt x="15050" y="8058"/>
                </a:cubicBezTo>
                <a:cubicBezTo>
                  <a:pt x="15050" y="7716"/>
                  <a:pt x="14777" y="7443"/>
                  <a:pt x="14434" y="7443"/>
                </a:cubicBezTo>
                <a:cubicBezTo>
                  <a:pt x="13956" y="7443"/>
                  <a:pt x="13518" y="7620"/>
                  <a:pt x="13190" y="7921"/>
                </a:cubicBezTo>
                <a:lnTo>
                  <a:pt x="13190" y="7127"/>
                </a:lnTo>
                <a:cubicBezTo>
                  <a:pt x="14215" y="7127"/>
                  <a:pt x="15050" y="6293"/>
                  <a:pt x="15050" y="5281"/>
                </a:cubicBezTo>
                <a:cubicBezTo>
                  <a:pt x="15050" y="4938"/>
                  <a:pt x="14777" y="4652"/>
                  <a:pt x="14434" y="4652"/>
                </a:cubicBezTo>
                <a:cubicBezTo>
                  <a:pt x="13956" y="4652"/>
                  <a:pt x="13518" y="4829"/>
                  <a:pt x="13190" y="5130"/>
                </a:cubicBezTo>
                <a:lnTo>
                  <a:pt x="13190" y="4351"/>
                </a:lnTo>
                <a:cubicBezTo>
                  <a:pt x="14215" y="4351"/>
                  <a:pt x="15050" y="3516"/>
                  <a:pt x="15050" y="2490"/>
                </a:cubicBezTo>
                <a:cubicBezTo>
                  <a:pt x="15050" y="2147"/>
                  <a:pt x="14777" y="1861"/>
                  <a:pt x="14434" y="1861"/>
                </a:cubicBezTo>
                <a:lnTo>
                  <a:pt x="14434" y="314"/>
                </a:lnTo>
                <a:cubicBezTo>
                  <a:pt x="14434" y="150"/>
                  <a:pt x="14297" y="0"/>
                  <a:pt x="14120" y="0"/>
                </a:cubicBezTo>
                <a:cubicBezTo>
                  <a:pt x="13956" y="0"/>
                  <a:pt x="13819" y="150"/>
                  <a:pt x="13819" y="314"/>
                </a:cubicBezTo>
                <a:lnTo>
                  <a:pt x="13819" y="1970"/>
                </a:lnTo>
                <a:cubicBezTo>
                  <a:pt x="13586" y="2052"/>
                  <a:pt x="13367" y="2175"/>
                  <a:pt x="13190" y="2339"/>
                </a:cubicBezTo>
                <a:lnTo>
                  <a:pt x="13190" y="314"/>
                </a:lnTo>
                <a:cubicBezTo>
                  <a:pt x="13190" y="150"/>
                  <a:pt x="13053" y="0"/>
                  <a:pt x="12889" y="0"/>
                </a:cubicBezTo>
                <a:cubicBezTo>
                  <a:pt x="12710" y="0"/>
                  <a:pt x="12573" y="150"/>
                  <a:pt x="12573" y="314"/>
                </a:cubicBezTo>
                <a:lnTo>
                  <a:pt x="12573" y="2339"/>
                </a:lnTo>
                <a:cubicBezTo>
                  <a:pt x="12396" y="2175"/>
                  <a:pt x="12190" y="2052"/>
                  <a:pt x="11958" y="1970"/>
                </a:cubicBezTo>
                <a:lnTo>
                  <a:pt x="11958" y="314"/>
                </a:lnTo>
                <a:cubicBezTo>
                  <a:pt x="11958" y="150"/>
                  <a:pt x="11821" y="0"/>
                  <a:pt x="11643" y="0"/>
                </a:cubicBezTo>
                <a:cubicBezTo>
                  <a:pt x="11479" y="0"/>
                  <a:pt x="11342" y="150"/>
                  <a:pt x="11342" y="314"/>
                </a:cubicBezTo>
                <a:lnTo>
                  <a:pt x="11342" y="1861"/>
                </a:lnTo>
                <a:cubicBezTo>
                  <a:pt x="11000" y="1861"/>
                  <a:pt x="10713" y="2147"/>
                  <a:pt x="10713" y="2490"/>
                </a:cubicBezTo>
                <a:cubicBezTo>
                  <a:pt x="10713" y="3516"/>
                  <a:pt x="11548" y="4351"/>
                  <a:pt x="12573" y="4351"/>
                </a:cubicBezTo>
                <a:lnTo>
                  <a:pt x="12573" y="5130"/>
                </a:lnTo>
                <a:cubicBezTo>
                  <a:pt x="12245" y="4829"/>
                  <a:pt x="11807" y="4652"/>
                  <a:pt x="11342" y="4652"/>
                </a:cubicBezTo>
                <a:cubicBezTo>
                  <a:pt x="11000" y="4652"/>
                  <a:pt x="10713" y="4938"/>
                  <a:pt x="10713" y="5281"/>
                </a:cubicBezTo>
                <a:cubicBezTo>
                  <a:pt x="10713" y="6293"/>
                  <a:pt x="11548" y="7127"/>
                  <a:pt x="12573" y="7127"/>
                </a:cubicBezTo>
                <a:lnTo>
                  <a:pt x="12573" y="7921"/>
                </a:lnTo>
                <a:cubicBezTo>
                  <a:pt x="12245" y="7620"/>
                  <a:pt x="11807" y="7443"/>
                  <a:pt x="11342" y="7443"/>
                </a:cubicBezTo>
                <a:cubicBezTo>
                  <a:pt x="11000" y="7443"/>
                  <a:pt x="10713" y="7716"/>
                  <a:pt x="10713" y="8058"/>
                </a:cubicBezTo>
                <a:cubicBezTo>
                  <a:pt x="10713" y="9084"/>
                  <a:pt x="11548" y="9918"/>
                  <a:pt x="12573" y="9918"/>
                </a:cubicBezTo>
                <a:lnTo>
                  <a:pt x="12573" y="11164"/>
                </a:lnTo>
                <a:lnTo>
                  <a:pt x="8237" y="11164"/>
                </a:lnTo>
                <a:lnTo>
                  <a:pt x="8237" y="9918"/>
                </a:lnTo>
                <a:cubicBezTo>
                  <a:pt x="9262" y="9918"/>
                  <a:pt x="10098" y="9084"/>
                  <a:pt x="10098" y="8058"/>
                </a:cubicBezTo>
                <a:cubicBezTo>
                  <a:pt x="10098" y="7716"/>
                  <a:pt x="9824" y="7443"/>
                  <a:pt x="9481" y="7443"/>
                </a:cubicBezTo>
                <a:cubicBezTo>
                  <a:pt x="9003" y="7443"/>
                  <a:pt x="8565" y="7620"/>
                  <a:pt x="8237" y="7921"/>
                </a:cubicBezTo>
                <a:lnTo>
                  <a:pt x="8237" y="7127"/>
                </a:lnTo>
                <a:cubicBezTo>
                  <a:pt x="9262" y="7127"/>
                  <a:pt x="10098" y="6293"/>
                  <a:pt x="10098" y="5281"/>
                </a:cubicBezTo>
                <a:cubicBezTo>
                  <a:pt x="10098" y="4938"/>
                  <a:pt x="9824" y="4652"/>
                  <a:pt x="9481" y="4652"/>
                </a:cubicBezTo>
                <a:cubicBezTo>
                  <a:pt x="9003" y="4652"/>
                  <a:pt x="8565" y="4829"/>
                  <a:pt x="8237" y="5130"/>
                </a:cubicBezTo>
                <a:lnTo>
                  <a:pt x="8237" y="4351"/>
                </a:lnTo>
                <a:cubicBezTo>
                  <a:pt x="9262" y="4351"/>
                  <a:pt x="10098" y="3516"/>
                  <a:pt x="10098" y="2490"/>
                </a:cubicBezTo>
                <a:cubicBezTo>
                  <a:pt x="10098" y="2147"/>
                  <a:pt x="9824" y="1861"/>
                  <a:pt x="9481" y="1861"/>
                </a:cubicBezTo>
                <a:lnTo>
                  <a:pt x="9481" y="314"/>
                </a:lnTo>
                <a:cubicBezTo>
                  <a:pt x="9481" y="150"/>
                  <a:pt x="9331" y="0"/>
                  <a:pt x="9167" y="0"/>
                </a:cubicBezTo>
                <a:cubicBezTo>
                  <a:pt x="8989" y="0"/>
                  <a:pt x="8852" y="150"/>
                  <a:pt x="8852" y="314"/>
                </a:cubicBezTo>
                <a:lnTo>
                  <a:pt x="8852" y="1970"/>
                </a:lnTo>
                <a:cubicBezTo>
                  <a:pt x="8620" y="2052"/>
                  <a:pt x="8414" y="2175"/>
                  <a:pt x="8237" y="2339"/>
                </a:cubicBezTo>
                <a:lnTo>
                  <a:pt x="8237" y="314"/>
                </a:lnTo>
                <a:cubicBezTo>
                  <a:pt x="8237" y="150"/>
                  <a:pt x="8100" y="0"/>
                  <a:pt x="7922" y="0"/>
                </a:cubicBezTo>
                <a:cubicBezTo>
                  <a:pt x="7757" y="0"/>
                  <a:pt x="7621" y="150"/>
                  <a:pt x="7621" y="314"/>
                </a:cubicBezTo>
                <a:lnTo>
                  <a:pt x="7621" y="2339"/>
                </a:lnTo>
                <a:cubicBezTo>
                  <a:pt x="7443" y="2175"/>
                  <a:pt x="7224" y="2052"/>
                  <a:pt x="6991" y="1970"/>
                </a:cubicBezTo>
                <a:lnTo>
                  <a:pt x="6991" y="314"/>
                </a:lnTo>
                <a:cubicBezTo>
                  <a:pt x="6991" y="150"/>
                  <a:pt x="6855" y="0"/>
                  <a:pt x="6690" y="0"/>
                </a:cubicBezTo>
                <a:cubicBezTo>
                  <a:pt x="6513" y="0"/>
                  <a:pt x="6376" y="150"/>
                  <a:pt x="6376" y="314"/>
                </a:cubicBezTo>
                <a:lnTo>
                  <a:pt x="6376" y="1861"/>
                </a:lnTo>
                <a:cubicBezTo>
                  <a:pt x="6034" y="1861"/>
                  <a:pt x="5760" y="2147"/>
                  <a:pt x="5760" y="2490"/>
                </a:cubicBezTo>
                <a:cubicBezTo>
                  <a:pt x="5760" y="3516"/>
                  <a:pt x="6595" y="4351"/>
                  <a:pt x="7621" y="4351"/>
                </a:cubicBezTo>
                <a:lnTo>
                  <a:pt x="7621" y="5130"/>
                </a:lnTo>
                <a:cubicBezTo>
                  <a:pt x="7292" y="4829"/>
                  <a:pt x="6855" y="4652"/>
                  <a:pt x="6376" y="4652"/>
                </a:cubicBezTo>
                <a:cubicBezTo>
                  <a:pt x="6034" y="4652"/>
                  <a:pt x="5760" y="4938"/>
                  <a:pt x="5760" y="5281"/>
                </a:cubicBezTo>
                <a:cubicBezTo>
                  <a:pt x="5760" y="6293"/>
                  <a:pt x="6595" y="7127"/>
                  <a:pt x="7621" y="7127"/>
                </a:cubicBezTo>
                <a:lnTo>
                  <a:pt x="7621" y="7921"/>
                </a:lnTo>
                <a:cubicBezTo>
                  <a:pt x="7292" y="7620"/>
                  <a:pt x="6855" y="7443"/>
                  <a:pt x="6376" y="7443"/>
                </a:cubicBezTo>
                <a:cubicBezTo>
                  <a:pt x="6034" y="7443"/>
                  <a:pt x="5760" y="7716"/>
                  <a:pt x="5760" y="8058"/>
                </a:cubicBezTo>
                <a:cubicBezTo>
                  <a:pt x="5760" y="9084"/>
                  <a:pt x="6595" y="9918"/>
                  <a:pt x="7621" y="9918"/>
                </a:cubicBezTo>
                <a:lnTo>
                  <a:pt x="7621" y="11164"/>
                </a:lnTo>
                <a:lnTo>
                  <a:pt x="3284" y="11164"/>
                </a:lnTo>
                <a:lnTo>
                  <a:pt x="3284" y="9918"/>
                </a:lnTo>
                <a:cubicBezTo>
                  <a:pt x="4310" y="9918"/>
                  <a:pt x="5145" y="9084"/>
                  <a:pt x="5145" y="8058"/>
                </a:cubicBezTo>
                <a:cubicBezTo>
                  <a:pt x="5145" y="7716"/>
                  <a:pt x="4857" y="7443"/>
                  <a:pt x="4516" y="7443"/>
                </a:cubicBezTo>
                <a:cubicBezTo>
                  <a:pt x="4036" y="7443"/>
                  <a:pt x="3613" y="7620"/>
                  <a:pt x="3284" y="7921"/>
                </a:cubicBezTo>
                <a:lnTo>
                  <a:pt x="3284" y="7127"/>
                </a:lnTo>
                <a:cubicBezTo>
                  <a:pt x="4310" y="7127"/>
                  <a:pt x="5145" y="6293"/>
                  <a:pt x="5145" y="5281"/>
                </a:cubicBezTo>
                <a:cubicBezTo>
                  <a:pt x="5145" y="4938"/>
                  <a:pt x="4857" y="4652"/>
                  <a:pt x="4516" y="4652"/>
                </a:cubicBezTo>
                <a:cubicBezTo>
                  <a:pt x="4036" y="4652"/>
                  <a:pt x="3613" y="4829"/>
                  <a:pt x="3284" y="5130"/>
                </a:cubicBezTo>
                <a:lnTo>
                  <a:pt x="3284" y="4351"/>
                </a:lnTo>
                <a:cubicBezTo>
                  <a:pt x="4310" y="4351"/>
                  <a:pt x="5145" y="3516"/>
                  <a:pt x="5145" y="2490"/>
                </a:cubicBezTo>
                <a:cubicBezTo>
                  <a:pt x="5145" y="2147"/>
                  <a:pt x="4857" y="1861"/>
                  <a:pt x="4516" y="1861"/>
                </a:cubicBezTo>
                <a:lnTo>
                  <a:pt x="4516" y="314"/>
                </a:lnTo>
                <a:cubicBezTo>
                  <a:pt x="4516" y="150"/>
                  <a:pt x="4379" y="0"/>
                  <a:pt x="4215" y="0"/>
                </a:cubicBezTo>
                <a:cubicBezTo>
                  <a:pt x="4036" y="0"/>
                  <a:pt x="3899" y="150"/>
                  <a:pt x="3899" y="314"/>
                </a:cubicBezTo>
                <a:lnTo>
                  <a:pt x="3899" y="1970"/>
                </a:lnTo>
                <a:cubicBezTo>
                  <a:pt x="3667" y="2052"/>
                  <a:pt x="3462" y="2175"/>
                  <a:pt x="3284" y="2339"/>
                </a:cubicBezTo>
                <a:lnTo>
                  <a:pt x="3284" y="314"/>
                </a:lnTo>
                <a:cubicBezTo>
                  <a:pt x="3284" y="150"/>
                  <a:pt x="3133" y="0"/>
                  <a:pt x="2969" y="0"/>
                </a:cubicBezTo>
                <a:cubicBezTo>
                  <a:pt x="2792" y="0"/>
                  <a:pt x="2655" y="150"/>
                  <a:pt x="2655" y="314"/>
                </a:cubicBezTo>
                <a:lnTo>
                  <a:pt x="2655" y="2339"/>
                </a:lnTo>
                <a:cubicBezTo>
                  <a:pt x="2476" y="2175"/>
                  <a:pt x="2272" y="2052"/>
                  <a:pt x="2039" y="1970"/>
                </a:cubicBezTo>
                <a:lnTo>
                  <a:pt x="2039" y="314"/>
                </a:lnTo>
                <a:cubicBezTo>
                  <a:pt x="2039" y="150"/>
                  <a:pt x="1902" y="0"/>
                  <a:pt x="17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p16"/>
          <p:cNvGrpSpPr/>
          <p:nvPr/>
        </p:nvGrpSpPr>
        <p:grpSpPr>
          <a:xfrm>
            <a:off x="6617275" y="2776650"/>
            <a:ext cx="396775" cy="387550"/>
            <a:chOff x="1750050" y="2316125"/>
            <a:chExt cx="396775" cy="387550"/>
          </a:xfrm>
        </p:grpSpPr>
        <p:sp>
          <p:nvSpPr>
            <p:cNvPr id="392" name="Google Shape;392;p16"/>
            <p:cNvSpPr/>
            <p:nvPr/>
          </p:nvSpPr>
          <p:spPr>
            <a:xfrm>
              <a:off x="1962425" y="2353425"/>
              <a:ext cx="15450" cy="15400"/>
            </a:xfrm>
            <a:custGeom>
              <a:rect b="b" l="l" r="r" t="t"/>
              <a:pathLst>
                <a:path extrusionOk="0" h="616" w="618">
                  <a:moveTo>
                    <a:pt x="302" y="0"/>
                  </a:moveTo>
                  <a:cubicBezTo>
                    <a:pt x="138" y="0"/>
                    <a:pt x="1" y="137"/>
                    <a:pt x="1" y="314"/>
                  </a:cubicBezTo>
                  <a:cubicBezTo>
                    <a:pt x="1" y="479"/>
                    <a:pt x="138" y="615"/>
                    <a:pt x="302" y="615"/>
                  </a:cubicBezTo>
                  <a:cubicBezTo>
                    <a:pt x="480" y="615"/>
                    <a:pt x="617" y="479"/>
                    <a:pt x="617" y="314"/>
                  </a:cubicBezTo>
                  <a:cubicBezTo>
                    <a:pt x="617" y="137"/>
                    <a:pt x="480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1949800" y="2376675"/>
              <a:ext cx="15750" cy="15400"/>
            </a:xfrm>
            <a:custGeom>
              <a:rect b="b" l="l" r="r" t="t"/>
              <a:pathLst>
                <a:path extrusionOk="0" h="616" w="630">
                  <a:moveTo>
                    <a:pt x="314" y="1"/>
                  </a:moveTo>
                  <a:cubicBezTo>
                    <a:pt x="150" y="1"/>
                    <a:pt x="0" y="137"/>
                    <a:pt x="0" y="315"/>
                  </a:cubicBezTo>
                  <a:cubicBezTo>
                    <a:pt x="0" y="479"/>
                    <a:pt x="150" y="616"/>
                    <a:pt x="314" y="616"/>
                  </a:cubicBezTo>
                  <a:cubicBezTo>
                    <a:pt x="493" y="616"/>
                    <a:pt x="630" y="479"/>
                    <a:pt x="630" y="315"/>
                  </a:cubicBezTo>
                  <a:cubicBezTo>
                    <a:pt x="630" y="137"/>
                    <a:pt x="493" y="1"/>
                    <a:pt x="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1950800" y="2342475"/>
              <a:ext cx="7550" cy="7875"/>
            </a:xfrm>
            <a:custGeom>
              <a:rect b="b" l="l" r="r" t="t"/>
              <a:pathLst>
                <a:path extrusionOk="0" h="315" w="302">
                  <a:moveTo>
                    <a:pt x="152" y="0"/>
                  </a:moveTo>
                  <a:cubicBezTo>
                    <a:pt x="70" y="0"/>
                    <a:pt x="1" y="68"/>
                    <a:pt x="1" y="165"/>
                  </a:cubicBezTo>
                  <a:cubicBezTo>
                    <a:pt x="1" y="247"/>
                    <a:pt x="70" y="315"/>
                    <a:pt x="152" y="315"/>
                  </a:cubicBezTo>
                  <a:cubicBezTo>
                    <a:pt x="234" y="315"/>
                    <a:pt x="302" y="247"/>
                    <a:pt x="302" y="165"/>
                  </a:cubicBezTo>
                  <a:cubicBezTo>
                    <a:pt x="302" y="68"/>
                    <a:pt x="234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2016475" y="2477225"/>
              <a:ext cx="15425" cy="15775"/>
            </a:xfrm>
            <a:custGeom>
              <a:rect b="b" l="l" r="r" t="t"/>
              <a:pathLst>
                <a:path extrusionOk="0" h="631" w="617">
                  <a:moveTo>
                    <a:pt x="316" y="1"/>
                  </a:moveTo>
                  <a:cubicBezTo>
                    <a:pt x="137" y="1"/>
                    <a:pt x="0" y="151"/>
                    <a:pt x="0" y="315"/>
                  </a:cubicBezTo>
                  <a:cubicBezTo>
                    <a:pt x="0" y="493"/>
                    <a:pt x="137" y="630"/>
                    <a:pt x="316" y="630"/>
                  </a:cubicBezTo>
                  <a:cubicBezTo>
                    <a:pt x="480" y="630"/>
                    <a:pt x="617" y="493"/>
                    <a:pt x="617" y="315"/>
                  </a:cubicBezTo>
                  <a:cubicBezTo>
                    <a:pt x="617" y="151"/>
                    <a:pt x="480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2004150" y="2500500"/>
              <a:ext cx="15450" cy="15750"/>
            </a:xfrm>
            <a:custGeom>
              <a:rect b="b" l="l" r="r" t="t"/>
              <a:pathLst>
                <a:path extrusionOk="0" h="630" w="618">
                  <a:moveTo>
                    <a:pt x="316" y="0"/>
                  </a:moveTo>
                  <a:cubicBezTo>
                    <a:pt x="138" y="0"/>
                    <a:pt x="1" y="137"/>
                    <a:pt x="1" y="314"/>
                  </a:cubicBezTo>
                  <a:cubicBezTo>
                    <a:pt x="1" y="493"/>
                    <a:pt x="138" y="629"/>
                    <a:pt x="316" y="629"/>
                  </a:cubicBezTo>
                  <a:cubicBezTo>
                    <a:pt x="480" y="629"/>
                    <a:pt x="617" y="493"/>
                    <a:pt x="617" y="314"/>
                  </a:cubicBezTo>
                  <a:cubicBezTo>
                    <a:pt x="617" y="137"/>
                    <a:pt x="480" y="0"/>
                    <a:pt x="3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2004850" y="2466625"/>
              <a:ext cx="7900" cy="7550"/>
            </a:xfrm>
            <a:custGeom>
              <a:rect b="b" l="l" r="r" t="t"/>
              <a:pathLst>
                <a:path extrusionOk="0" h="302" w="316">
                  <a:moveTo>
                    <a:pt x="164" y="0"/>
                  </a:moveTo>
                  <a:cubicBezTo>
                    <a:pt x="69" y="0"/>
                    <a:pt x="0" y="69"/>
                    <a:pt x="0" y="151"/>
                  </a:cubicBezTo>
                  <a:cubicBezTo>
                    <a:pt x="0" y="233"/>
                    <a:pt x="69" y="301"/>
                    <a:pt x="164" y="301"/>
                  </a:cubicBezTo>
                  <a:cubicBezTo>
                    <a:pt x="247" y="301"/>
                    <a:pt x="316" y="233"/>
                    <a:pt x="316" y="151"/>
                  </a:cubicBezTo>
                  <a:cubicBezTo>
                    <a:pt x="316" y="69"/>
                    <a:pt x="247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908075" y="2477225"/>
              <a:ext cx="15400" cy="15775"/>
            </a:xfrm>
            <a:custGeom>
              <a:rect b="b" l="l" r="r" t="t"/>
              <a:pathLst>
                <a:path extrusionOk="0" h="631" w="616">
                  <a:moveTo>
                    <a:pt x="314" y="1"/>
                  </a:moveTo>
                  <a:cubicBezTo>
                    <a:pt x="137" y="1"/>
                    <a:pt x="0" y="151"/>
                    <a:pt x="0" y="315"/>
                  </a:cubicBezTo>
                  <a:cubicBezTo>
                    <a:pt x="0" y="493"/>
                    <a:pt x="137" y="630"/>
                    <a:pt x="314" y="630"/>
                  </a:cubicBezTo>
                  <a:cubicBezTo>
                    <a:pt x="478" y="630"/>
                    <a:pt x="615" y="493"/>
                    <a:pt x="615" y="315"/>
                  </a:cubicBezTo>
                  <a:cubicBezTo>
                    <a:pt x="615" y="151"/>
                    <a:pt x="478" y="1"/>
                    <a:pt x="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1895750" y="2500500"/>
              <a:ext cx="15400" cy="15750"/>
            </a:xfrm>
            <a:custGeom>
              <a:rect b="b" l="l" r="r" t="t"/>
              <a:pathLst>
                <a:path extrusionOk="0" h="630" w="616">
                  <a:moveTo>
                    <a:pt x="315" y="0"/>
                  </a:moveTo>
                  <a:cubicBezTo>
                    <a:pt x="137" y="0"/>
                    <a:pt x="1" y="137"/>
                    <a:pt x="1" y="314"/>
                  </a:cubicBezTo>
                  <a:cubicBezTo>
                    <a:pt x="1" y="493"/>
                    <a:pt x="137" y="629"/>
                    <a:pt x="315" y="629"/>
                  </a:cubicBezTo>
                  <a:cubicBezTo>
                    <a:pt x="479" y="629"/>
                    <a:pt x="616" y="493"/>
                    <a:pt x="616" y="314"/>
                  </a:cubicBezTo>
                  <a:cubicBezTo>
                    <a:pt x="616" y="137"/>
                    <a:pt x="479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1896425" y="2466625"/>
              <a:ext cx="7900" cy="7550"/>
            </a:xfrm>
            <a:custGeom>
              <a:rect b="b" l="l" r="r" t="t"/>
              <a:pathLst>
                <a:path extrusionOk="0" h="302" w="316">
                  <a:moveTo>
                    <a:pt x="151" y="0"/>
                  </a:moveTo>
                  <a:cubicBezTo>
                    <a:pt x="69" y="0"/>
                    <a:pt x="1" y="69"/>
                    <a:pt x="1" y="151"/>
                  </a:cubicBezTo>
                  <a:cubicBezTo>
                    <a:pt x="1" y="233"/>
                    <a:pt x="69" y="301"/>
                    <a:pt x="151" y="301"/>
                  </a:cubicBezTo>
                  <a:cubicBezTo>
                    <a:pt x="247" y="301"/>
                    <a:pt x="315" y="233"/>
                    <a:pt x="315" y="151"/>
                  </a:cubicBezTo>
                  <a:cubicBezTo>
                    <a:pt x="315" y="69"/>
                    <a:pt x="247" y="0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1854025" y="2601375"/>
              <a:ext cx="15400" cy="15425"/>
            </a:xfrm>
            <a:custGeom>
              <a:rect b="b" l="l" r="r" t="t"/>
              <a:pathLst>
                <a:path extrusionOk="0" h="617" w="616">
                  <a:moveTo>
                    <a:pt x="301" y="1"/>
                  </a:moveTo>
                  <a:cubicBezTo>
                    <a:pt x="137" y="1"/>
                    <a:pt x="0" y="137"/>
                    <a:pt x="0" y="302"/>
                  </a:cubicBezTo>
                  <a:cubicBezTo>
                    <a:pt x="0" y="480"/>
                    <a:pt x="137" y="617"/>
                    <a:pt x="301" y="617"/>
                  </a:cubicBezTo>
                  <a:cubicBezTo>
                    <a:pt x="479" y="617"/>
                    <a:pt x="616" y="480"/>
                    <a:pt x="616" y="302"/>
                  </a:cubicBezTo>
                  <a:cubicBezTo>
                    <a:pt x="616" y="137"/>
                    <a:pt x="479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1841350" y="2624625"/>
              <a:ext cx="15750" cy="15450"/>
            </a:xfrm>
            <a:custGeom>
              <a:rect b="b" l="l" r="r" t="t"/>
              <a:pathLst>
                <a:path extrusionOk="0" h="618" w="630">
                  <a:moveTo>
                    <a:pt x="316" y="1"/>
                  </a:moveTo>
                  <a:cubicBezTo>
                    <a:pt x="137" y="1"/>
                    <a:pt x="1" y="138"/>
                    <a:pt x="1" y="302"/>
                  </a:cubicBezTo>
                  <a:cubicBezTo>
                    <a:pt x="1" y="480"/>
                    <a:pt x="137" y="617"/>
                    <a:pt x="316" y="617"/>
                  </a:cubicBezTo>
                  <a:cubicBezTo>
                    <a:pt x="480" y="617"/>
                    <a:pt x="630" y="480"/>
                    <a:pt x="630" y="302"/>
                  </a:cubicBezTo>
                  <a:cubicBezTo>
                    <a:pt x="630" y="138"/>
                    <a:pt x="480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842400" y="2590425"/>
              <a:ext cx="7550" cy="7900"/>
            </a:xfrm>
            <a:custGeom>
              <a:rect b="b" l="l" r="r" t="t"/>
              <a:pathLst>
                <a:path extrusionOk="0" h="316" w="302">
                  <a:moveTo>
                    <a:pt x="150" y="1"/>
                  </a:moveTo>
                  <a:cubicBezTo>
                    <a:pt x="68" y="1"/>
                    <a:pt x="0" y="70"/>
                    <a:pt x="0" y="152"/>
                  </a:cubicBezTo>
                  <a:cubicBezTo>
                    <a:pt x="0" y="247"/>
                    <a:pt x="68" y="316"/>
                    <a:pt x="150" y="316"/>
                  </a:cubicBezTo>
                  <a:cubicBezTo>
                    <a:pt x="232" y="316"/>
                    <a:pt x="301" y="247"/>
                    <a:pt x="301" y="152"/>
                  </a:cubicBezTo>
                  <a:cubicBezTo>
                    <a:pt x="301" y="70"/>
                    <a:pt x="232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2070875" y="2601375"/>
              <a:ext cx="15400" cy="15425"/>
            </a:xfrm>
            <a:custGeom>
              <a:rect b="b" l="l" r="r" t="t"/>
              <a:pathLst>
                <a:path extrusionOk="0" h="617" w="616">
                  <a:moveTo>
                    <a:pt x="301" y="1"/>
                  </a:moveTo>
                  <a:cubicBezTo>
                    <a:pt x="137" y="1"/>
                    <a:pt x="0" y="137"/>
                    <a:pt x="0" y="302"/>
                  </a:cubicBezTo>
                  <a:cubicBezTo>
                    <a:pt x="0" y="480"/>
                    <a:pt x="137" y="617"/>
                    <a:pt x="301" y="617"/>
                  </a:cubicBezTo>
                  <a:cubicBezTo>
                    <a:pt x="479" y="617"/>
                    <a:pt x="615" y="480"/>
                    <a:pt x="615" y="302"/>
                  </a:cubicBezTo>
                  <a:cubicBezTo>
                    <a:pt x="615" y="137"/>
                    <a:pt x="479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2058550" y="2624625"/>
              <a:ext cx="15400" cy="15450"/>
            </a:xfrm>
            <a:custGeom>
              <a:rect b="b" l="l" r="r" t="t"/>
              <a:pathLst>
                <a:path extrusionOk="0" h="618" w="616">
                  <a:moveTo>
                    <a:pt x="302" y="1"/>
                  </a:moveTo>
                  <a:cubicBezTo>
                    <a:pt x="138" y="1"/>
                    <a:pt x="1" y="138"/>
                    <a:pt x="1" y="302"/>
                  </a:cubicBezTo>
                  <a:cubicBezTo>
                    <a:pt x="1" y="480"/>
                    <a:pt x="138" y="617"/>
                    <a:pt x="302" y="617"/>
                  </a:cubicBezTo>
                  <a:cubicBezTo>
                    <a:pt x="479" y="617"/>
                    <a:pt x="616" y="480"/>
                    <a:pt x="616" y="302"/>
                  </a:cubicBezTo>
                  <a:cubicBezTo>
                    <a:pt x="616" y="138"/>
                    <a:pt x="479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2059250" y="2590425"/>
              <a:ext cx="7550" cy="7900"/>
            </a:xfrm>
            <a:custGeom>
              <a:rect b="b" l="l" r="r" t="t"/>
              <a:pathLst>
                <a:path extrusionOk="0" h="316" w="302">
                  <a:moveTo>
                    <a:pt x="150" y="1"/>
                  </a:moveTo>
                  <a:cubicBezTo>
                    <a:pt x="68" y="1"/>
                    <a:pt x="0" y="70"/>
                    <a:pt x="0" y="152"/>
                  </a:cubicBezTo>
                  <a:cubicBezTo>
                    <a:pt x="0" y="247"/>
                    <a:pt x="68" y="316"/>
                    <a:pt x="150" y="316"/>
                  </a:cubicBezTo>
                  <a:cubicBezTo>
                    <a:pt x="232" y="316"/>
                    <a:pt x="301" y="247"/>
                    <a:pt x="301" y="152"/>
                  </a:cubicBezTo>
                  <a:cubicBezTo>
                    <a:pt x="301" y="70"/>
                    <a:pt x="232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1962425" y="2601375"/>
              <a:ext cx="15450" cy="15425"/>
            </a:xfrm>
            <a:custGeom>
              <a:rect b="b" l="l" r="r" t="t"/>
              <a:pathLst>
                <a:path extrusionOk="0" h="617" w="618">
                  <a:moveTo>
                    <a:pt x="302" y="1"/>
                  </a:moveTo>
                  <a:cubicBezTo>
                    <a:pt x="138" y="1"/>
                    <a:pt x="1" y="137"/>
                    <a:pt x="1" y="302"/>
                  </a:cubicBezTo>
                  <a:cubicBezTo>
                    <a:pt x="1" y="480"/>
                    <a:pt x="138" y="617"/>
                    <a:pt x="302" y="617"/>
                  </a:cubicBezTo>
                  <a:cubicBezTo>
                    <a:pt x="480" y="617"/>
                    <a:pt x="617" y="480"/>
                    <a:pt x="617" y="302"/>
                  </a:cubicBezTo>
                  <a:cubicBezTo>
                    <a:pt x="617" y="137"/>
                    <a:pt x="480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1949800" y="2624625"/>
              <a:ext cx="15750" cy="15450"/>
            </a:xfrm>
            <a:custGeom>
              <a:rect b="b" l="l" r="r" t="t"/>
              <a:pathLst>
                <a:path extrusionOk="0" h="618" w="630">
                  <a:moveTo>
                    <a:pt x="314" y="1"/>
                  </a:moveTo>
                  <a:cubicBezTo>
                    <a:pt x="150" y="1"/>
                    <a:pt x="0" y="138"/>
                    <a:pt x="0" y="302"/>
                  </a:cubicBezTo>
                  <a:cubicBezTo>
                    <a:pt x="0" y="480"/>
                    <a:pt x="150" y="617"/>
                    <a:pt x="314" y="617"/>
                  </a:cubicBezTo>
                  <a:cubicBezTo>
                    <a:pt x="493" y="617"/>
                    <a:pt x="630" y="480"/>
                    <a:pt x="630" y="302"/>
                  </a:cubicBezTo>
                  <a:cubicBezTo>
                    <a:pt x="630" y="138"/>
                    <a:pt x="493" y="1"/>
                    <a:pt x="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1950800" y="2590425"/>
              <a:ext cx="7550" cy="7900"/>
            </a:xfrm>
            <a:custGeom>
              <a:rect b="b" l="l" r="r" t="t"/>
              <a:pathLst>
                <a:path extrusionOk="0" h="316" w="302">
                  <a:moveTo>
                    <a:pt x="152" y="1"/>
                  </a:moveTo>
                  <a:cubicBezTo>
                    <a:pt x="70" y="1"/>
                    <a:pt x="1" y="70"/>
                    <a:pt x="1" y="152"/>
                  </a:cubicBezTo>
                  <a:cubicBezTo>
                    <a:pt x="1" y="247"/>
                    <a:pt x="70" y="316"/>
                    <a:pt x="152" y="316"/>
                  </a:cubicBezTo>
                  <a:cubicBezTo>
                    <a:pt x="234" y="316"/>
                    <a:pt x="302" y="247"/>
                    <a:pt x="302" y="152"/>
                  </a:cubicBezTo>
                  <a:cubicBezTo>
                    <a:pt x="302" y="70"/>
                    <a:pt x="234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1750050" y="2316125"/>
              <a:ext cx="396775" cy="387550"/>
            </a:xfrm>
            <a:custGeom>
              <a:rect b="b" l="l" r="r" t="t"/>
              <a:pathLst>
                <a:path extrusionOk="0" h="15502" w="15871">
                  <a:moveTo>
                    <a:pt x="9755" y="630"/>
                  </a:moveTo>
                  <a:lnTo>
                    <a:pt x="9358" y="3722"/>
                  </a:lnTo>
                  <a:lnTo>
                    <a:pt x="6498" y="3722"/>
                  </a:lnTo>
                  <a:lnTo>
                    <a:pt x="6115" y="630"/>
                  </a:lnTo>
                  <a:close/>
                  <a:moveTo>
                    <a:pt x="9289" y="4338"/>
                  </a:moveTo>
                  <a:lnTo>
                    <a:pt x="9207" y="4967"/>
                  </a:lnTo>
                  <a:lnTo>
                    <a:pt x="6663" y="4967"/>
                  </a:lnTo>
                  <a:lnTo>
                    <a:pt x="6580" y="4338"/>
                  </a:lnTo>
                  <a:close/>
                  <a:moveTo>
                    <a:pt x="7580" y="5582"/>
                  </a:moveTo>
                  <a:lnTo>
                    <a:pt x="7197" y="8674"/>
                  </a:lnTo>
                  <a:lnTo>
                    <a:pt x="4337" y="8674"/>
                  </a:lnTo>
                  <a:lnTo>
                    <a:pt x="3941" y="5582"/>
                  </a:lnTo>
                  <a:close/>
                  <a:moveTo>
                    <a:pt x="11916" y="5582"/>
                  </a:moveTo>
                  <a:lnTo>
                    <a:pt x="11533" y="8674"/>
                  </a:lnTo>
                  <a:lnTo>
                    <a:pt x="8674" y="8674"/>
                  </a:lnTo>
                  <a:lnTo>
                    <a:pt x="8291" y="5582"/>
                  </a:lnTo>
                  <a:close/>
                  <a:moveTo>
                    <a:pt x="7115" y="9304"/>
                  </a:moveTo>
                  <a:lnTo>
                    <a:pt x="7046" y="9920"/>
                  </a:lnTo>
                  <a:lnTo>
                    <a:pt x="4488" y="9920"/>
                  </a:lnTo>
                  <a:lnTo>
                    <a:pt x="4406" y="9304"/>
                  </a:lnTo>
                  <a:close/>
                  <a:moveTo>
                    <a:pt x="7935" y="7771"/>
                  </a:moveTo>
                  <a:lnTo>
                    <a:pt x="8209" y="9920"/>
                  </a:lnTo>
                  <a:lnTo>
                    <a:pt x="7662" y="9920"/>
                  </a:lnTo>
                  <a:lnTo>
                    <a:pt x="7935" y="7771"/>
                  </a:lnTo>
                  <a:close/>
                  <a:moveTo>
                    <a:pt x="11451" y="9304"/>
                  </a:moveTo>
                  <a:lnTo>
                    <a:pt x="11383" y="9920"/>
                  </a:lnTo>
                  <a:lnTo>
                    <a:pt x="8824" y="9920"/>
                  </a:lnTo>
                  <a:lnTo>
                    <a:pt x="8756" y="9304"/>
                  </a:lnTo>
                  <a:close/>
                  <a:moveTo>
                    <a:pt x="5418" y="10535"/>
                  </a:moveTo>
                  <a:lnTo>
                    <a:pt x="5021" y="13641"/>
                  </a:lnTo>
                  <a:lnTo>
                    <a:pt x="2162" y="13641"/>
                  </a:lnTo>
                  <a:lnTo>
                    <a:pt x="1779" y="10535"/>
                  </a:lnTo>
                  <a:close/>
                  <a:moveTo>
                    <a:pt x="9755" y="10535"/>
                  </a:moveTo>
                  <a:lnTo>
                    <a:pt x="9358" y="13641"/>
                  </a:lnTo>
                  <a:lnTo>
                    <a:pt x="6498" y="13641"/>
                  </a:lnTo>
                  <a:lnTo>
                    <a:pt x="6115" y="10535"/>
                  </a:lnTo>
                  <a:close/>
                  <a:moveTo>
                    <a:pt x="14092" y="10535"/>
                  </a:moveTo>
                  <a:lnTo>
                    <a:pt x="13709" y="13641"/>
                  </a:lnTo>
                  <a:lnTo>
                    <a:pt x="10836" y="13641"/>
                  </a:lnTo>
                  <a:lnTo>
                    <a:pt x="10453" y="10535"/>
                  </a:lnTo>
                  <a:close/>
                  <a:moveTo>
                    <a:pt x="4953" y="14256"/>
                  </a:moveTo>
                  <a:lnTo>
                    <a:pt x="4871" y="14872"/>
                  </a:lnTo>
                  <a:lnTo>
                    <a:pt x="2326" y="14872"/>
                  </a:lnTo>
                  <a:lnTo>
                    <a:pt x="2244" y="14256"/>
                  </a:lnTo>
                  <a:close/>
                  <a:moveTo>
                    <a:pt x="5760" y="12724"/>
                  </a:moveTo>
                  <a:lnTo>
                    <a:pt x="6033" y="14872"/>
                  </a:lnTo>
                  <a:lnTo>
                    <a:pt x="5500" y="14872"/>
                  </a:lnTo>
                  <a:lnTo>
                    <a:pt x="5760" y="12724"/>
                  </a:lnTo>
                  <a:close/>
                  <a:moveTo>
                    <a:pt x="9289" y="14256"/>
                  </a:moveTo>
                  <a:lnTo>
                    <a:pt x="9207" y="14872"/>
                  </a:lnTo>
                  <a:lnTo>
                    <a:pt x="6663" y="14872"/>
                  </a:lnTo>
                  <a:lnTo>
                    <a:pt x="6580" y="14256"/>
                  </a:lnTo>
                  <a:close/>
                  <a:moveTo>
                    <a:pt x="10097" y="12724"/>
                  </a:moveTo>
                  <a:lnTo>
                    <a:pt x="10371" y="14872"/>
                  </a:lnTo>
                  <a:lnTo>
                    <a:pt x="9837" y="14872"/>
                  </a:lnTo>
                  <a:lnTo>
                    <a:pt x="10097" y="12724"/>
                  </a:lnTo>
                  <a:close/>
                  <a:moveTo>
                    <a:pt x="13627" y="14256"/>
                  </a:moveTo>
                  <a:lnTo>
                    <a:pt x="13545" y="14872"/>
                  </a:lnTo>
                  <a:lnTo>
                    <a:pt x="11000" y="14872"/>
                  </a:lnTo>
                  <a:lnTo>
                    <a:pt x="10918" y="14256"/>
                  </a:lnTo>
                  <a:close/>
                  <a:moveTo>
                    <a:pt x="5760" y="0"/>
                  </a:moveTo>
                  <a:cubicBezTo>
                    <a:pt x="5677" y="0"/>
                    <a:pt x="5595" y="42"/>
                    <a:pt x="5528" y="110"/>
                  </a:cubicBezTo>
                  <a:cubicBezTo>
                    <a:pt x="5473" y="179"/>
                    <a:pt x="5445" y="261"/>
                    <a:pt x="5459" y="356"/>
                  </a:cubicBezTo>
                  <a:lnTo>
                    <a:pt x="6033" y="4967"/>
                  </a:lnTo>
                  <a:lnTo>
                    <a:pt x="3598" y="4967"/>
                  </a:lnTo>
                  <a:cubicBezTo>
                    <a:pt x="3503" y="4967"/>
                    <a:pt x="3421" y="4995"/>
                    <a:pt x="3366" y="5062"/>
                  </a:cubicBezTo>
                  <a:cubicBezTo>
                    <a:pt x="3311" y="5131"/>
                    <a:pt x="3284" y="5227"/>
                    <a:pt x="3284" y="5309"/>
                  </a:cubicBezTo>
                  <a:lnTo>
                    <a:pt x="3858" y="9920"/>
                  </a:lnTo>
                  <a:lnTo>
                    <a:pt x="1423" y="9920"/>
                  </a:lnTo>
                  <a:cubicBezTo>
                    <a:pt x="1341" y="9920"/>
                    <a:pt x="1259" y="9960"/>
                    <a:pt x="1190" y="10029"/>
                  </a:cubicBezTo>
                  <a:cubicBezTo>
                    <a:pt x="1135" y="10097"/>
                    <a:pt x="1108" y="10179"/>
                    <a:pt x="1122" y="10276"/>
                  </a:cubicBezTo>
                  <a:lnTo>
                    <a:pt x="1697" y="14872"/>
                  </a:lnTo>
                  <a:lnTo>
                    <a:pt x="314" y="14872"/>
                  </a:lnTo>
                  <a:cubicBezTo>
                    <a:pt x="137" y="14872"/>
                    <a:pt x="0" y="15022"/>
                    <a:pt x="0" y="15187"/>
                  </a:cubicBezTo>
                  <a:cubicBezTo>
                    <a:pt x="0" y="15365"/>
                    <a:pt x="137" y="15502"/>
                    <a:pt x="314" y="15502"/>
                  </a:cubicBezTo>
                  <a:lnTo>
                    <a:pt x="15555" y="15502"/>
                  </a:lnTo>
                  <a:cubicBezTo>
                    <a:pt x="15734" y="15502"/>
                    <a:pt x="15871" y="15365"/>
                    <a:pt x="15871" y="15187"/>
                  </a:cubicBezTo>
                  <a:cubicBezTo>
                    <a:pt x="15871" y="15022"/>
                    <a:pt x="15734" y="14872"/>
                    <a:pt x="15555" y="14872"/>
                  </a:cubicBezTo>
                  <a:lnTo>
                    <a:pt x="14174" y="14872"/>
                  </a:lnTo>
                  <a:lnTo>
                    <a:pt x="14749" y="10276"/>
                  </a:lnTo>
                  <a:cubicBezTo>
                    <a:pt x="14762" y="10179"/>
                    <a:pt x="14735" y="10097"/>
                    <a:pt x="14680" y="10029"/>
                  </a:cubicBezTo>
                  <a:cubicBezTo>
                    <a:pt x="14612" y="9960"/>
                    <a:pt x="14530" y="9920"/>
                    <a:pt x="14448" y="9920"/>
                  </a:cubicBezTo>
                  <a:lnTo>
                    <a:pt x="11998" y="9920"/>
                  </a:lnTo>
                  <a:lnTo>
                    <a:pt x="12573" y="5309"/>
                  </a:lnTo>
                  <a:cubicBezTo>
                    <a:pt x="12587" y="5227"/>
                    <a:pt x="12560" y="5131"/>
                    <a:pt x="12505" y="5062"/>
                  </a:cubicBezTo>
                  <a:cubicBezTo>
                    <a:pt x="12450" y="4995"/>
                    <a:pt x="12354" y="4967"/>
                    <a:pt x="12272" y="4967"/>
                  </a:cubicBezTo>
                  <a:lnTo>
                    <a:pt x="9837" y="4967"/>
                  </a:lnTo>
                  <a:lnTo>
                    <a:pt x="10411" y="356"/>
                  </a:lnTo>
                  <a:cubicBezTo>
                    <a:pt x="10425" y="261"/>
                    <a:pt x="10398" y="179"/>
                    <a:pt x="10329" y="110"/>
                  </a:cubicBezTo>
                  <a:cubicBezTo>
                    <a:pt x="10274" y="42"/>
                    <a:pt x="10192" y="0"/>
                    <a:pt x="10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p16"/>
          <p:cNvGrpSpPr/>
          <p:nvPr/>
        </p:nvGrpSpPr>
        <p:grpSpPr>
          <a:xfrm>
            <a:off x="2771513" y="2792375"/>
            <a:ext cx="396425" cy="356100"/>
            <a:chOff x="2499775" y="2331850"/>
            <a:chExt cx="396425" cy="356100"/>
          </a:xfrm>
        </p:grpSpPr>
        <p:sp>
          <p:nvSpPr>
            <p:cNvPr id="412" name="Google Shape;412;p16"/>
            <p:cNvSpPr/>
            <p:nvPr/>
          </p:nvSpPr>
          <p:spPr>
            <a:xfrm>
              <a:off x="2663950" y="2455675"/>
              <a:ext cx="108450" cy="232275"/>
            </a:xfrm>
            <a:custGeom>
              <a:rect b="b" l="l" r="r" t="t"/>
              <a:pathLst>
                <a:path extrusionOk="0" h="9291" w="4338">
                  <a:moveTo>
                    <a:pt x="3215" y="2477"/>
                  </a:moveTo>
                  <a:lnTo>
                    <a:pt x="3531" y="3092"/>
                  </a:lnTo>
                  <a:lnTo>
                    <a:pt x="1861" y="3092"/>
                  </a:lnTo>
                  <a:lnTo>
                    <a:pt x="1861" y="2477"/>
                  </a:lnTo>
                  <a:close/>
                  <a:moveTo>
                    <a:pt x="2792" y="617"/>
                  </a:moveTo>
                  <a:cubicBezTo>
                    <a:pt x="2956" y="617"/>
                    <a:pt x="3093" y="753"/>
                    <a:pt x="3093" y="931"/>
                  </a:cubicBezTo>
                  <a:cubicBezTo>
                    <a:pt x="3093" y="1095"/>
                    <a:pt x="3230" y="1246"/>
                    <a:pt x="3407" y="1246"/>
                  </a:cubicBezTo>
                  <a:cubicBezTo>
                    <a:pt x="3571" y="1246"/>
                    <a:pt x="3722" y="1383"/>
                    <a:pt x="3722" y="1547"/>
                  </a:cubicBezTo>
                  <a:cubicBezTo>
                    <a:pt x="3722" y="1724"/>
                    <a:pt x="3571" y="1861"/>
                    <a:pt x="3407" y="1861"/>
                  </a:cubicBezTo>
                  <a:lnTo>
                    <a:pt x="1546" y="1861"/>
                  </a:lnTo>
                  <a:cubicBezTo>
                    <a:pt x="1369" y="1861"/>
                    <a:pt x="1232" y="1998"/>
                    <a:pt x="1232" y="2176"/>
                  </a:cubicBezTo>
                  <a:lnTo>
                    <a:pt x="1232" y="3408"/>
                  </a:lnTo>
                  <a:cubicBezTo>
                    <a:pt x="1232" y="3585"/>
                    <a:pt x="1095" y="3722"/>
                    <a:pt x="931" y="3722"/>
                  </a:cubicBezTo>
                  <a:cubicBezTo>
                    <a:pt x="753" y="3722"/>
                    <a:pt x="616" y="3585"/>
                    <a:pt x="616" y="3408"/>
                  </a:cubicBezTo>
                  <a:lnTo>
                    <a:pt x="616" y="1547"/>
                  </a:lnTo>
                  <a:cubicBezTo>
                    <a:pt x="616" y="1383"/>
                    <a:pt x="753" y="1246"/>
                    <a:pt x="931" y="1246"/>
                  </a:cubicBezTo>
                  <a:cubicBezTo>
                    <a:pt x="1095" y="1246"/>
                    <a:pt x="1232" y="1095"/>
                    <a:pt x="1232" y="931"/>
                  </a:cubicBezTo>
                  <a:cubicBezTo>
                    <a:pt x="1232" y="753"/>
                    <a:pt x="1369" y="617"/>
                    <a:pt x="1546" y="617"/>
                  </a:cubicBezTo>
                  <a:cubicBezTo>
                    <a:pt x="1710" y="617"/>
                    <a:pt x="1861" y="753"/>
                    <a:pt x="1861" y="931"/>
                  </a:cubicBezTo>
                  <a:cubicBezTo>
                    <a:pt x="1861" y="1095"/>
                    <a:pt x="1998" y="1246"/>
                    <a:pt x="2162" y="1246"/>
                  </a:cubicBezTo>
                  <a:cubicBezTo>
                    <a:pt x="2340" y="1246"/>
                    <a:pt x="2477" y="1095"/>
                    <a:pt x="2477" y="931"/>
                  </a:cubicBezTo>
                  <a:cubicBezTo>
                    <a:pt x="2477" y="753"/>
                    <a:pt x="2613" y="617"/>
                    <a:pt x="2792" y="617"/>
                  </a:cubicBezTo>
                  <a:close/>
                  <a:moveTo>
                    <a:pt x="3093" y="3722"/>
                  </a:moveTo>
                  <a:lnTo>
                    <a:pt x="616" y="6198"/>
                  </a:lnTo>
                  <a:lnTo>
                    <a:pt x="616" y="4283"/>
                  </a:lnTo>
                  <a:cubicBezTo>
                    <a:pt x="712" y="4324"/>
                    <a:pt x="822" y="4338"/>
                    <a:pt x="931" y="4338"/>
                  </a:cubicBezTo>
                  <a:cubicBezTo>
                    <a:pt x="1327" y="4338"/>
                    <a:pt x="1670" y="4077"/>
                    <a:pt x="1807" y="3722"/>
                  </a:cubicBezTo>
                  <a:close/>
                  <a:moveTo>
                    <a:pt x="3722" y="4953"/>
                  </a:moveTo>
                  <a:lnTo>
                    <a:pt x="3722" y="7443"/>
                  </a:lnTo>
                  <a:lnTo>
                    <a:pt x="1232" y="7443"/>
                  </a:lnTo>
                  <a:lnTo>
                    <a:pt x="3722" y="4953"/>
                  </a:lnTo>
                  <a:close/>
                  <a:moveTo>
                    <a:pt x="3531" y="8059"/>
                  </a:moveTo>
                  <a:lnTo>
                    <a:pt x="3215" y="8674"/>
                  </a:lnTo>
                  <a:lnTo>
                    <a:pt x="1123" y="8674"/>
                  </a:lnTo>
                  <a:lnTo>
                    <a:pt x="807" y="8059"/>
                  </a:lnTo>
                  <a:close/>
                  <a:moveTo>
                    <a:pt x="1546" y="0"/>
                  </a:moveTo>
                  <a:cubicBezTo>
                    <a:pt x="1123" y="0"/>
                    <a:pt x="767" y="274"/>
                    <a:pt x="657" y="657"/>
                  </a:cubicBezTo>
                  <a:cubicBezTo>
                    <a:pt x="274" y="781"/>
                    <a:pt x="1" y="1136"/>
                    <a:pt x="1" y="1547"/>
                  </a:cubicBezTo>
                  <a:lnTo>
                    <a:pt x="1" y="7744"/>
                  </a:lnTo>
                  <a:lnTo>
                    <a:pt x="1" y="7785"/>
                  </a:lnTo>
                  <a:lnTo>
                    <a:pt x="1" y="7813"/>
                  </a:lnTo>
                  <a:lnTo>
                    <a:pt x="1" y="7826"/>
                  </a:lnTo>
                  <a:cubicBezTo>
                    <a:pt x="14" y="7826"/>
                    <a:pt x="14" y="7840"/>
                    <a:pt x="14" y="7853"/>
                  </a:cubicBezTo>
                  <a:cubicBezTo>
                    <a:pt x="14" y="7868"/>
                    <a:pt x="28" y="7868"/>
                    <a:pt x="28" y="7881"/>
                  </a:cubicBezTo>
                  <a:lnTo>
                    <a:pt x="424" y="8674"/>
                  </a:lnTo>
                  <a:lnTo>
                    <a:pt x="302" y="8674"/>
                  </a:lnTo>
                  <a:cubicBezTo>
                    <a:pt x="138" y="8674"/>
                    <a:pt x="1" y="8811"/>
                    <a:pt x="1" y="8989"/>
                  </a:cubicBezTo>
                  <a:cubicBezTo>
                    <a:pt x="1" y="9154"/>
                    <a:pt x="138" y="9290"/>
                    <a:pt x="302" y="9290"/>
                  </a:cubicBezTo>
                  <a:lnTo>
                    <a:pt x="4023" y="9290"/>
                  </a:lnTo>
                  <a:cubicBezTo>
                    <a:pt x="4200" y="9290"/>
                    <a:pt x="4337" y="9154"/>
                    <a:pt x="4337" y="8989"/>
                  </a:cubicBezTo>
                  <a:cubicBezTo>
                    <a:pt x="4337" y="8811"/>
                    <a:pt x="4200" y="8674"/>
                    <a:pt x="4023" y="8674"/>
                  </a:cubicBezTo>
                  <a:lnTo>
                    <a:pt x="3914" y="8674"/>
                  </a:lnTo>
                  <a:lnTo>
                    <a:pt x="4297" y="7881"/>
                  </a:lnTo>
                  <a:lnTo>
                    <a:pt x="4310" y="7881"/>
                  </a:lnTo>
                  <a:lnTo>
                    <a:pt x="4310" y="7853"/>
                  </a:lnTo>
                  <a:lnTo>
                    <a:pt x="4324" y="7853"/>
                  </a:lnTo>
                  <a:lnTo>
                    <a:pt x="4324" y="7826"/>
                  </a:lnTo>
                  <a:lnTo>
                    <a:pt x="4324" y="7813"/>
                  </a:lnTo>
                  <a:cubicBezTo>
                    <a:pt x="4324" y="7813"/>
                    <a:pt x="4324" y="7799"/>
                    <a:pt x="4337" y="7785"/>
                  </a:cubicBezTo>
                  <a:lnTo>
                    <a:pt x="4337" y="7744"/>
                  </a:lnTo>
                  <a:lnTo>
                    <a:pt x="4337" y="3408"/>
                  </a:lnTo>
                  <a:lnTo>
                    <a:pt x="4337" y="3380"/>
                  </a:lnTo>
                  <a:lnTo>
                    <a:pt x="4337" y="3366"/>
                  </a:lnTo>
                  <a:cubicBezTo>
                    <a:pt x="4324" y="3353"/>
                    <a:pt x="4324" y="3353"/>
                    <a:pt x="4324" y="3339"/>
                  </a:cubicBezTo>
                  <a:lnTo>
                    <a:pt x="4324" y="3325"/>
                  </a:lnTo>
                  <a:lnTo>
                    <a:pt x="4324" y="3311"/>
                  </a:lnTo>
                  <a:cubicBezTo>
                    <a:pt x="4310" y="3311"/>
                    <a:pt x="4310" y="3298"/>
                    <a:pt x="4310" y="3298"/>
                  </a:cubicBezTo>
                  <a:lnTo>
                    <a:pt x="4310" y="3271"/>
                  </a:lnTo>
                  <a:lnTo>
                    <a:pt x="4297" y="3271"/>
                  </a:lnTo>
                  <a:lnTo>
                    <a:pt x="3845" y="2368"/>
                  </a:lnTo>
                  <a:cubicBezTo>
                    <a:pt x="4133" y="2204"/>
                    <a:pt x="4337" y="1903"/>
                    <a:pt x="4337" y="1547"/>
                  </a:cubicBezTo>
                  <a:cubicBezTo>
                    <a:pt x="4337" y="1136"/>
                    <a:pt x="4050" y="781"/>
                    <a:pt x="3680" y="657"/>
                  </a:cubicBezTo>
                  <a:cubicBezTo>
                    <a:pt x="3558" y="274"/>
                    <a:pt x="3202" y="0"/>
                    <a:pt x="2792" y="0"/>
                  </a:cubicBezTo>
                  <a:cubicBezTo>
                    <a:pt x="2545" y="0"/>
                    <a:pt x="2327" y="97"/>
                    <a:pt x="2162" y="233"/>
                  </a:cubicBezTo>
                  <a:cubicBezTo>
                    <a:pt x="1998" y="97"/>
                    <a:pt x="1779" y="0"/>
                    <a:pt x="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2530575" y="2502175"/>
              <a:ext cx="77650" cy="139575"/>
            </a:xfrm>
            <a:custGeom>
              <a:rect b="b" l="l" r="r" t="t"/>
              <a:pathLst>
                <a:path extrusionOk="0" h="5583" w="3106">
                  <a:moveTo>
                    <a:pt x="1545" y="617"/>
                  </a:moveTo>
                  <a:cubicBezTo>
                    <a:pt x="2065" y="617"/>
                    <a:pt x="2476" y="1041"/>
                    <a:pt x="2476" y="1548"/>
                  </a:cubicBezTo>
                  <a:lnTo>
                    <a:pt x="2476" y="4023"/>
                  </a:lnTo>
                  <a:cubicBezTo>
                    <a:pt x="2476" y="4543"/>
                    <a:pt x="2065" y="4954"/>
                    <a:pt x="1545" y="4954"/>
                  </a:cubicBezTo>
                  <a:cubicBezTo>
                    <a:pt x="1040" y="4954"/>
                    <a:pt x="615" y="4543"/>
                    <a:pt x="615" y="4023"/>
                  </a:cubicBezTo>
                  <a:lnTo>
                    <a:pt x="615" y="1548"/>
                  </a:lnTo>
                  <a:cubicBezTo>
                    <a:pt x="615" y="1041"/>
                    <a:pt x="1040" y="617"/>
                    <a:pt x="1545" y="617"/>
                  </a:cubicBezTo>
                  <a:close/>
                  <a:moveTo>
                    <a:pt x="1545" y="1"/>
                  </a:moveTo>
                  <a:cubicBezTo>
                    <a:pt x="697" y="1"/>
                    <a:pt x="0" y="699"/>
                    <a:pt x="0" y="1548"/>
                  </a:cubicBezTo>
                  <a:lnTo>
                    <a:pt x="0" y="4023"/>
                  </a:lnTo>
                  <a:cubicBezTo>
                    <a:pt x="0" y="4886"/>
                    <a:pt x="697" y="5583"/>
                    <a:pt x="1545" y="5583"/>
                  </a:cubicBezTo>
                  <a:cubicBezTo>
                    <a:pt x="2408" y="5583"/>
                    <a:pt x="3105" y="4886"/>
                    <a:pt x="3105" y="4023"/>
                  </a:cubicBezTo>
                  <a:lnTo>
                    <a:pt x="3105" y="1548"/>
                  </a:lnTo>
                  <a:cubicBezTo>
                    <a:pt x="3105" y="699"/>
                    <a:pt x="2408" y="1"/>
                    <a:pt x="1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2499775" y="2331850"/>
              <a:ext cx="139225" cy="356100"/>
            </a:xfrm>
            <a:custGeom>
              <a:rect b="b" l="l" r="r" t="t"/>
              <a:pathLst>
                <a:path extrusionOk="0" h="14244" w="5569">
                  <a:moveTo>
                    <a:pt x="3708" y="617"/>
                  </a:moveTo>
                  <a:lnTo>
                    <a:pt x="3708" y="1109"/>
                  </a:lnTo>
                  <a:lnTo>
                    <a:pt x="3489" y="1328"/>
                  </a:lnTo>
                  <a:cubicBezTo>
                    <a:pt x="3434" y="1396"/>
                    <a:pt x="3394" y="1478"/>
                    <a:pt x="3407" y="1575"/>
                  </a:cubicBezTo>
                  <a:lnTo>
                    <a:pt x="3489" y="2478"/>
                  </a:lnTo>
                  <a:lnTo>
                    <a:pt x="2080" y="2478"/>
                  </a:lnTo>
                  <a:lnTo>
                    <a:pt x="2135" y="1848"/>
                  </a:lnTo>
                  <a:lnTo>
                    <a:pt x="2777" y="1848"/>
                  </a:lnTo>
                  <a:cubicBezTo>
                    <a:pt x="2956" y="1848"/>
                    <a:pt x="3093" y="1711"/>
                    <a:pt x="3093" y="1547"/>
                  </a:cubicBezTo>
                  <a:cubicBezTo>
                    <a:pt x="3093" y="1369"/>
                    <a:pt x="2956" y="1232"/>
                    <a:pt x="2777" y="1232"/>
                  </a:cubicBezTo>
                  <a:lnTo>
                    <a:pt x="1984" y="1232"/>
                  </a:lnTo>
                  <a:lnTo>
                    <a:pt x="1847" y="1109"/>
                  </a:lnTo>
                  <a:lnTo>
                    <a:pt x="1847" y="617"/>
                  </a:lnTo>
                  <a:close/>
                  <a:moveTo>
                    <a:pt x="3558" y="3093"/>
                  </a:moveTo>
                  <a:lnTo>
                    <a:pt x="3613" y="3709"/>
                  </a:lnTo>
                  <a:lnTo>
                    <a:pt x="1957" y="3709"/>
                  </a:lnTo>
                  <a:lnTo>
                    <a:pt x="2011" y="3093"/>
                  </a:lnTo>
                  <a:close/>
                  <a:moveTo>
                    <a:pt x="3680" y="4338"/>
                  </a:moveTo>
                  <a:lnTo>
                    <a:pt x="3708" y="4734"/>
                  </a:lnTo>
                  <a:cubicBezTo>
                    <a:pt x="3722" y="4803"/>
                    <a:pt x="3749" y="4871"/>
                    <a:pt x="3804" y="4926"/>
                  </a:cubicBezTo>
                  <a:lnTo>
                    <a:pt x="4501" y="5624"/>
                  </a:lnTo>
                  <a:cubicBezTo>
                    <a:pt x="4789" y="5911"/>
                    <a:pt x="4953" y="6308"/>
                    <a:pt x="4953" y="6719"/>
                  </a:cubicBezTo>
                  <a:lnTo>
                    <a:pt x="4953" y="13012"/>
                  </a:lnTo>
                  <a:cubicBezTo>
                    <a:pt x="4953" y="13354"/>
                    <a:pt x="4680" y="13627"/>
                    <a:pt x="4337" y="13627"/>
                  </a:cubicBezTo>
                  <a:lnTo>
                    <a:pt x="1232" y="13627"/>
                  </a:lnTo>
                  <a:cubicBezTo>
                    <a:pt x="889" y="13627"/>
                    <a:pt x="616" y="13354"/>
                    <a:pt x="616" y="13012"/>
                  </a:cubicBezTo>
                  <a:lnTo>
                    <a:pt x="616" y="6719"/>
                  </a:lnTo>
                  <a:cubicBezTo>
                    <a:pt x="616" y="6308"/>
                    <a:pt x="780" y="5911"/>
                    <a:pt x="1068" y="5624"/>
                  </a:cubicBezTo>
                  <a:lnTo>
                    <a:pt x="1765" y="4926"/>
                  </a:lnTo>
                  <a:cubicBezTo>
                    <a:pt x="1820" y="4871"/>
                    <a:pt x="1847" y="4803"/>
                    <a:pt x="1847" y="4734"/>
                  </a:cubicBezTo>
                  <a:lnTo>
                    <a:pt x="1889" y="4338"/>
                  </a:lnTo>
                  <a:close/>
                  <a:moveTo>
                    <a:pt x="1546" y="1"/>
                  </a:moveTo>
                  <a:cubicBezTo>
                    <a:pt x="1369" y="1"/>
                    <a:pt x="1232" y="138"/>
                    <a:pt x="1232" y="302"/>
                  </a:cubicBezTo>
                  <a:lnTo>
                    <a:pt x="1232" y="1232"/>
                  </a:lnTo>
                  <a:cubicBezTo>
                    <a:pt x="1232" y="1314"/>
                    <a:pt x="1273" y="1396"/>
                    <a:pt x="1327" y="1451"/>
                  </a:cubicBezTo>
                  <a:lnTo>
                    <a:pt x="1533" y="1657"/>
                  </a:lnTo>
                  <a:lnTo>
                    <a:pt x="1245" y="4570"/>
                  </a:lnTo>
                  <a:lnTo>
                    <a:pt x="630" y="5186"/>
                  </a:lnTo>
                  <a:cubicBezTo>
                    <a:pt x="220" y="5597"/>
                    <a:pt x="1" y="6130"/>
                    <a:pt x="1" y="6719"/>
                  </a:cubicBezTo>
                  <a:lnTo>
                    <a:pt x="1" y="13012"/>
                  </a:lnTo>
                  <a:cubicBezTo>
                    <a:pt x="1" y="13696"/>
                    <a:pt x="548" y="14243"/>
                    <a:pt x="1232" y="14243"/>
                  </a:cubicBezTo>
                  <a:lnTo>
                    <a:pt x="4337" y="14243"/>
                  </a:lnTo>
                  <a:cubicBezTo>
                    <a:pt x="5021" y="14243"/>
                    <a:pt x="5568" y="13696"/>
                    <a:pt x="5568" y="13012"/>
                  </a:cubicBezTo>
                  <a:lnTo>
                    <a:pt x="5568" y="6719"/>
                  </a:lnTo>
                  <a:cubicBezTo>
                    <a:pt x="5568" y="6130"/>
                    <a:pt x="5350" y="5597"/>
                    <a:pt x="4939" y="5186"/>
                  </a:cubicBezTo>
                  <a:lnTo>
                    <a:pt x="4324" y="4570"/>
                  </a:lnTo>
                  <a:lnTo>
                    <a:pt x="4036" y="1657"/>
                  </a:lnTo>
                  <a:lnTo>
                    <a:pt x="4242" y="1451"/>
                  </a:lnTo>
                  <a:cubicBezTo>
                    <a:pt x="4297" y="1396"/>
                    <a:pt x="4337" y="1314"/>
                    <a:pt x="4337" y="1232"/>
                  </a:cubicBezTo>
                  <a:lnTo>
                    <a:pt x="4337" y="302"/>
                  </a:lnTo>
                  <a:cubicBezTo>
                    <a:pt x="4337" y="138"/>
                    <a:pt x="4187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2787775" y="2502175"/>
              <a:ext cx="108425" cy="185775"/>
            </a:xfrm>
            <a:custGeom>
              <a:rect b="b" l="l" r="r" t="t"/>
              <a:pathLst>
                <a:path extrusionOk="0" h="7431" w="4337">
                  <a:moveTo>
                    <a:pt x="3215" y="617"/>
                  </a:moveTo>
                  <a:lnTo>
                    <a:pt x="3530" y="1232"/>
                  </a:lnTo>
                  <a:lnTo>
                    <a:pt x="807" y="1232"/>
                  </a:lnTo>
                  <a:lnTo>
                    <a:pt x="1122" y="617"/>
                  </a:lnTo>
                  <a:close/>
                  <a:moveTo>
                    <a:pt x="3105" y="1862"/>
                  </a:moveTo>
                  <a:lnTo>
                    <a:pt x="616" y="4338"/>
                  </a:lnTo>
                  <a:lnTo>
                    <a:pt x="616" y="1862"/>
                  </a:lnTo>
                  <a:close/>
                  <a:moveTo>
                    <a:pt x="3722" y="3093"/>
                  </a:moveTo>
                  <a:lnTo>
                    <a:pt x="3722" y="5583"/>
                  </a:lnTo>
                  <a:lnTo>
                    <a:pt x="1245" y="5583"/>
                  </a:lnTo>
                  <a:lnTo>
                    <a:pt x="3722" y="3093"/>
                  </a:lnTo>
                  <a:close/>
                  <a:moveTo>
                    <a:pt x="3530" y="6199"/>
                  </a:moveTo>
                  <a:lnTo>
                    <a:pt x="3215" y="6814"/>
                  </a:lnTo>
                  <a:lnTo>
                    <a:pt x="1122" y="6814"/>
                  </a:lnTo>
                  <a:lnTo>
                    <a:pt x="807" y="6199"/>
                  </a:lnTo>
                  <a:close/>
                  <a:moveTo>
                    <a:pt x="315" y="1"/>
                  </a:moveTo>
                  <a:cubicBezTo>
                    <a:pt x="137" y="1"/>
                    <a:pt x="0" y="138"/>
                    <a:pt x="0" y="316"/>
                  </a:cubicBezTo>
                  <a:cubicBezTo>
                    <a:pt x="0" y="480"/>
                    <a:pt x="137" y="617"/>
                    <a:pt x="315" y="617"/>
                  </a:cubicBezTo>
                  <a:lnTo>
                    <a:pt x="424" y="617"/>
                  </a:lnTo>
                  <a:lnTo>
                    <a:pt x="28" y="1411"/>
                  </a:lnTo>
                  <a:lnTo>
                    <a:pt x="28" y="1438"/>
                  </a:lnTo>
                  <a:lnTo>
                    <a:pt x="14" y="1451"/>
                  </a:lnTo>
                  <a:lnTo>
                    <a:pt x="14" y="1465"/>
                  </a:lnTo>
                  <a:lnTo>
                    <a:pt x="14" y="1479"/>
                  </a:lnTo>
                  <a:cubicBezTo>
                    <a:pt x="14" y="1493"/>
                    <a:pt x="0" y="1493"/>
                    <a:pt x="0" y="1506"/>
                  </a:cubicBezTo>
                  <a:lnTo>
                    <a:pt x="0" y="1520"/>
                  </a:lnTo>
                  <a:lnTo>
                    <a:pt x="0" y="1548"/>
                  </a:lnTo>
                  <a:lnTo>
                    <a:pt x="0" y="5884"/>
                  </a:lnTo>
                  <a:lnTo>
                    <a:pt x="0" y="5925"/>
                  </a:lnTo>
                  <a:cubicBezTo>
                    <a:pt x="0" y="5939"/>
                    <a:pt x="14" y="5953"/>
                    <a:pt x="14" y="5953"/>
                  </a:cubicBezTo>
                  <a:lnTo>
                    <a:pt x="14" y="5966"/>
                  </a:lnTo>
                  <a:lnTo>
                    <a:pt x="14" y="5993"/>
                  </a:lnTo>
                  <a:lnTo>
                    <a:pt x="28" y="5993"/>
                  </a:lnTo>
                  <a:lnTo>
                    <a:pt x="28" y="6021"/>
                  </a:lnTo>
                  <a:lnTo>
                    <a:pt x="424" y="6814"/>
                  </a:lnTo>
                  <a:lnTo>
                    <a:pt x="315" y="6814"/>
                  </a:lnTo>
                  <a:cubicBezTo>
                    <a:pt x="137" y="6814"/>
                    <a:pt x="0" y="6951"/>
                    <a:pt x="0" y="7129"/>
                  </a:cubicBezTo>
                  <a:cubicBezTo>
                    <a:pt x="0" y="7294"/>
                    <a:pt x="137" y="7430"/>
                    <a:pt x="315" y="7430"/>
                  </a:cubicBezTo>
                  <a:lnTo>
                    <a:pt x="4036" y="7430"/>
                  </a:lnTo>
                  <a:cubicBezTo>
                    <a:pt x="4200" y="7430"/>
                    <a:pt x="4337" y="7294"/>
                    <a:pt x="4337" y="7129"/>
                  </a:cubicBezTo>
                  <a:cubicBezTo>
                    <a:pt x="4337" y="6951"/>
                    <a:pt x="4200" y="6814"/>
                    <a:pt x="4036" y="6814"/>
                  </a:cubicBezTo>
                  <a:lnTo>
                    <a:pt x="3913" y="6814"/>
                  </a:lnTo>
                  <a:lnTo>
                    <a:pt x="4309" y="6021"/>
                  </a:lnTo>
                  <a:cubicBezTo>
                    <a:pt x="4309" y="6008"/>
                    <a:pt x="4309" y="6008"/>
                    <a:pt x="4324" y="5993"/>
                  </a:cubicBezTo>
                  <a:lnTo>
                    <a:pt x="4324" y="5966"/>
                  </a:lnTo>
                  <a:cubicBezTo>
                    <a:pt x="4337" y="5966"/>
                    <a:pt x="4337" y="5953"/>
                    <a:pt x="4337" y="5953"/>
                  </a:cubicBezTo>
                  <a:lnTo>
                    <a:pt x="4337" y="5925"/>
                  </a:lnTo>
                  <a:lnTo>
                    <a:pt x="4337" y="5884"/>
                  </a:lnTo>
                  <a:lnTo>
                    <a:pt x="4337" y="1548"/>
                  </a:lnTo>
                  <a:lnTo>
                    <a:pt x="4337" y="1520"/>
                  </a:lnTo>
                  <a:lnTo>
                    <a:pt x="4337" y="1506"/>
                  </a:lnTo>
                  <a:lnTo>
                    <a:pt x="4337" y="1479"/>
                  </a:lnTo>
                  <a:lnTo>
                    <a:pt x="4324" y="1465"/>
                  </a:lnTo>
                  <a:lnTo>
                    <a:pt x="4324" y="1451"/>
                  </a:lnTo>
                  <a:lnTo>
                    <a:pt x="4324" y="1438"/>
                  </a:lnTo>
                  <a:cubicBezTo>
                    <a:pt x="4309" y="1424"/>
                    <a:pt x="4309" y="1424"/>
                    <a:pt x="4309" y="1411"/>
                  </a:cubicBezTo>
                  <a:lnTo>
                    <a:pt x="3913" y="617"/>
                  </a:lnTo>
                  <a:lnTo>
                    <a:pt x="4036" y="617"/>
                  </a:lnTo>
                  <a:cubicBezTo>
                    <a:pt x="4200" y="617"/>
                    <a:pt x="4337" y="480"/>
                    <a:pt x="4337" y="316"/>
                  </a:cubicBezTo>
                  <a:cubicBezTo>
                    <a:pt x="4337" y="138"/>
                    <a:pt x="4200" y="1"/>
                    <a:pt x="4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16"/>
          <p:cNvSpPr txBox="1"/>
          <p:nvPr>
            <p:ph idx="4294967295" type="subTitle"/>
          </p:nvPr>
        </p:nvSpPr>
        <p:spPr>
          <a:xfrm>
            <a:off x="2812050" y="3435800"/>
            <a:ext cx="1773600" cy="410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sz="1800">
                <a:solidFill>
                  <a:schemeClr val="dk2"/>
                </a:solidFill>
              </a:rPr>
              <a:t>DEPLOYMENT</a:t>
            </a:r>
            <a:endParaRPr b="0" i="0" sz="18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7" name="Google Shape;417;p16"/>
          <p:cNvSpPr txBox="1"/>
          <p:nvPr>
            <p:ph idx="4294967295" type="subTitle"/>
          </p:nvPr>
        </p:nvSpPr>
        <p:spPr>
          <a:xfrm>
            <a:off x="2735850" y="3816700"/>
            <a:ext cx="20868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>
                <a:solidFill>
                  <a:srgbClr val="FFFFFF"/>
                </a:solidFill>
              </a:rPr>
              <a:t>Deploy on Flask for more customizable UI.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8" name="Google Shape;418;p16"/>
          <p:cNvSpPr txBox="1"/>
          <p:nvPr>
            <p:ph idx="4294967295" type="subTitle"/>
          </p:nvPr>
        </p:nvSpPr>
        <p:spPr>
          <a:xfrm>
            <a:off x="4738050" y="1360625"/>
            <a:ext cx="1773600" cy="410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sz="1800">
                <a:solidFill>
                  <a:schemeClr val="dk2"/>
                </a:solidFill>
              </a:rPr>
              <a:t>ALT MODEL</a:t>
            </a:r>
            <a:endParaRPr b="0" i="0" sz="18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9" name="Google Shape;419;p16"/>
          <p:cNvSpPr txBox="1"/>
          <p:nvPr>
            <p:ph idx="4294967295" type="subTitle"/>
          </p:nvPr>
        </p:nvSpPr>
        <p:spPr>
          <a:xfrm>
            <a:off x="4661850" y="1741475"/>
            <a:ext cx="2613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>
                <a:solidFill>
                  <a:srgbClr val="FFFFFF"/>
                </a:solidFill>
              </a:rPr>
              <a:t>Use SIFT image feature detector or YOLO.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0" name="Google Shape;420;p16"/>
          <p:cNvSpPr txBox="1"/>
          <p:nvPr>
            <p:ph idx="4294967295" type="subTitle"/>
          </p:nvPr>
        </p:nvSpPr>
        <p:spPr>
          <a:xfrm>
            <a:off x="6664050" y="3435800"/>
            <a:ext cx="1995600" cy="410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sz="1800">
                <a:solidFill>
                  <a:schemeClr val="dk2"/>
                </a:solidFill>
              </a:rPr>
              <a:t>MORE SOURCES</a:t>
            </a:r>
            <a:endParaRPr b="0" i="0" sz="18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1" name="Google Shape;421;p16"/>
          <p:cNvSpPr txBox="1"/>
          <p:nvPr>
            <p:ph idx="4294967295" type="subTitle"/>
          </p:nvPr>
        </p:nvSpPr>
        <p:spPr>
          <a:xfrm>
            <a:off x="6587850" y="3816700"/>
            <a:ext cx="25275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>
                <a:solidFill>
                  <a:srgbClr val="FFFFFF"/>
                </a:solidFill>
              </a:rPr>
              <a:t>Currently prices only sourced from Consumer Council website.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16"/>
          <p:cNvSpPr txBox="1"/>
          <p:nvPr>
            <p:ph idx="4294967295" type="subTitle"/>
          </p:nvPr>
        </p:nvSpPr>
        <p:spPr>
          <a:xfrm>
            <a:off x="872350" y="1364500"/>
            <a:ext cx="2246400" cy="410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sz="1800">
                <a:solidFill>
                  <a:schemeClr val="dk2"/>
                </a:solidFill>
              </a:rPr>
              <a:t>MORE IMAGE DATA</a:t>
            </a:r>
            <a:endParaRPr b="0" i="0" sz="18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" name="Google Shape;423;p16"/>
          <p:cNvSpPr txBox="1"/>
          <p:nvPr>
            <p:ph idx="4294967295" type="subTitle"/>
          </p:nvPr>
        </p:nvSpPr>
        <p:spPr>
          <a:xfrm>
            <a:off x="796150" y="1745325"/>
            <a:ext cx="25275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>
                <a:solidFill>
                  <a:srgbClr val="FFFFFF"/>
                </a:solidFill>
              </a:rPr>
              <a:t>Have a larger training database for higher accuracy.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4" name="Google Shape;424;p16"/>
          <p:cNvCxnSpPr/>
          <p:nvPr/>
        </p:nvCxnSpPr>
        <p:spPr>
          <a:xfrm rot="10800000">
            <a:off x="733625" y="1543650"/>
            <a:ext cx="0" cy="117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425" name="Google Shape;425;p16"/>
          <p:cNvCxnSpPr/>
          <p:nvPr/>
        </p:nvCxnSpPr>
        <p:spPr>
          <a:xfrm rot="10800000">
            <a:off x="4585600" y="1543650"/>
            <a:ext cx="0" cy="117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426" name="Google Shape;426;p16"/>
          <p:cNvCxnSpPr/>
          <p:nvPr/>
        </p:nvCxnSpPr>
        <p:spPr>
          <a:xfrm rot="10800000">
            <a:off x="2659650" y="3168975"/>
            <a:ext cx="0" cy="49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427" name="Google Shape;427;p16"/>
          <p:cNvCxnSpPr/>
          <p:nvPr/>
        </p:nvCxnSpPr>
        <p:spPr>
          <a:xfrm rot="10800000">
            <a:off x="6511625" y="3168975"/>
            <a:ext cx="0" cy="49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oval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idx="1" type="subTitle"/>
          </p:nvPr>
        </p:nvSpPr>
        <p:spPr>
          <a:xfrm>
            <a:off x="1983500" y="1672975"/>
            <a:ext cx="26811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MISSION &amp; VISION</a:t>
            </a:r>
            <a:endParaRPr sz="1700"/>
          </a:p>
        </p:txBody>
      </p:sp>
      <p:sp>
        <p:nvSpPr>
          <p:cNvPr id="165" name="Google Shape;16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rgbClr val="FFFFFF"/>
                </a:solidFill>
              </a:rPr>
              <a:t>TABLE OF</a:t>
            </a:r>
            <a:r>
              <a:rPr lang="en"/>
              <a:t> </a:t>
            </a:r>
            <a:r>
              <a:rPr lang="en">
                <a:solidFill>
                  <a:srgbClr val="FFA700"/>
                </a:solidFill>
              </a:rPr>
              <a:t>CONTENTS</a:t>
            </a:r>
            <a:endParaRPr>
              <a:solidFill>
                <a:srgbClr val="FFA700"/>
              </a:solidFill>
            </a:endParaRPr>
          </a:p>
        </p:txBody>
      </p:sp>
      <p:sp>
        <p:nvSpPr>
          <p:cNvPr id="166" name="Google Shape;166;p4"/>
          <p:cNvSpPr txBox="1"/>
          <p:nvPr>
            <p:ph idx="2" type="title"/>
          </p:nvPr>
        </p:nvSpPr>
        <p:spPr>
          <a:xfrm>
            <a:off x="870400" y="1697275"/>
            <a:ext cx="956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7" name="Google Shape;167;p4"/>
          <p:cNvSpPr txBox="1"/>
          <p:nvPr>
            <p:ph idx="4" type="title"/>
          </p:nvPr>
        </p:nvSpPr>
        <p:spPr>
          <a:xfrm>
            <a:off x="4815625" y="1672975"/>
            <a:ext cx="956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8" name="Google Shape;168;p4"/>
          <p:cNvSpPr txBox="1"/>
          <p:nvPr>
            <p:ph idx="5" type="subTitle"/>
          </p:nvPr>
        </p:nvSpPr>
        <p:spPr>
          <a:xfrm>
            <a:off x="5957600" y="1672975"/>
            <a:ext cx="28140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69" name="Google Shape;169;p4"/>
          <p:cNvSpPr txBox="1"/>
          <p:nvPr>
            <p:ph idx="6" type="subTitle"/>
          </p:nvPr>
        </p:nvSpPr>
        <p:spPr>
          <a:xfrm>
            <a:off x="5957600" y="2141250"/>
            <a:ext cx="2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 &amp; Challenges</a:t>
            </a:r>
            <a:endParaRPr/>
          </a:p>
        </p:txBody>
      </p:sp>
      <p:sp>
        <p:nvSpPr>
          <p:cNvPr id="170" name="Google Shape;170;p4"/>
          <p:cNvSpPr txBox="1"/>
          <p:nvPr>
            <p:ph idx="7" type="title"/>
          </p:nvPr>
        </p:nvSpPr>
        <p:spPr>
          <a:xfrm>
            <a:off x="870400" y="3240225"/>
            <a:ext cx="956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1" name="Google Shape;171;p4"/>
          <p:cNvSpPr txBox="1"/>
          <p:nvPr>
            <p:ph idx="8" type="subTitle"/>
          </p:nvPr>
        </p:nvSpPr>
        <p:spPr>
          <a:xfrm>
            <a:off x="1983500" y="3240225"/>
            <a:ext cx="26811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MODELLING</a:t>
            </a:r>
            <a:endParaRPr sz="1700"/>
          </a:p>
        </p:txBody>
      </p:sp>
      <p:sp>
        <p:nvSpPr>
          <p:cNvPr id="172" name="Google Shape;172;p4"/>
          <p:cNvSpPr txBox="1"/>
          <p:nvPr>
            <p:ph idx="9" type="subTitle"/>
          </p:nvPr>
        </p:nvSpPr>
        <p:spPr>
          <a:xfrm>
            <a:off x="1983500" y="3708500"/>
            <a:ext cx="2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Creation &amp; Evaluation </a:t>
            </a:r>
            <a:endParaRPr/>
          </a:p>
        </p:txBody>
      </p:sp>
      <p:sp>
        <p:nvSpPr>
          <p:cNvPr id="173" name="Google Shape;173;p4"/>
          <p:cNvSpPr txBox="1"/>
          <p:nvPr>
            <p:ph idx="13" type="title"/>
          </p:nvPr>
        </p:nvSpPr>
        <p:spPr>
          <a:xfrm>
            <a:off x="4815625" y="3264525"/>
            <a:ext cx="956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4" name="Google Shape;174;p4"/>
          <p:cNvSpPr txBox="1"/>
          <p:nvPr>
            <p:ph idx="14" type="subTitle"/>
          </p:nvPr>
        </p:nvSpPr>
        <p:spPr>
          <a:xfrm>
            <a:off x="5957600" y="3240225"/>
            <a:ext cx="28140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FUTURE IMPROVEMENT</a:t>
            </a:r>
            <a:endParaRPr sz="1700"/>
          </a:p>
        </p:txBody>
      </p:sp>
      <p:sp>
        <p:nvSpPr>
          <p:cNvPr id="175" name="Google Shape;175;p4"/>
          <p:cNvSpPr txBox="1"/>
          <p:nvPr>
            <p:ph idx="15" type="subTitle"/>
          </p:nvPr>
        </p:nvSpPr>
        <p:spPr>
          <a:xfrm>
            <a:off x="5957600" y="3708500"/>
            <a:ext cx="2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176" name="Google Shape;176;p4"/>
          <p:cNvSpPr txBox="1"/>
          <p:nvPr>
            <p:ph idx="9" type="subTitle"/>
          </p:nvPr>
        </p:nvSpPr>
        <p:spPr>
          <a:xfrm>
            <a:off x="1983500" y="2108300"/>
            <a:ext cx="2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Big Question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/>
          <p:nvPr/>
        </p:nvSpPr>
        <p:spPr>
          <a:xfrm>
            <a:off x="1210525" y="1473325"/>
            <a:ext cx="933900" cy="9339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9"/>
          <p:cNvSpPr/>
          <p:nvPr/>
        </p:nvSpPr>
        <p:spPr>
          <a:xfrm>
            <a:off x="3139988" y="2226025"/>
            <a:ext cx="933900" cy="9339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9"/>
          <p:cNvSpPr/>
          <p:nvPr/>
        </p:nvSpPr>
        <p:spPr>
          <a:xfrm>
            <a:off x="5076150" y="1473325"/>
            <a:ext cx="933900" cy="9339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9"/>
          <p:cNvSpPr/>
          <p:nvPr/>
        </p:nvSpPr>
        <p:spPr>
          <a:xfrm>
            <a:off x="7008725" y="2226025"/>
            <a:ext cx="933900" cy="9339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WHAT’S </a:t>
            </a:r>
            <a:r>
              <a:rPr lang="en">
                <a:solidFill>
                  <a:schemeClr val="dk2"/>
                </a:solidFill>
              </a:rPr>
              <a:t>NEXT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7" name="Google Shape;437;p29"/>
          <p:cNvSpPr/>
          <p:nvPr/>
        </p:nvSpPr>
        <p:spPr>
          <a:xfrm>
            <a:off x="1479075" y="1775875"/>
            <a:ext cx="396800" cy="309900"/>
          </a:xfrm>
          <a:custGeom>
            <a:rect b="b" l="l" r="r" t="t"/>
            <a:pathLst>
              <a:path extrusionOk="0" h="12396" w="15872">
                <a:moveTo>
                  <a:pt x="9455" y="615"/>
                </a:moveTo>
                <a:cubicBezTo>
                  <a:pt x="9264" y="998"/>
                  <a:pt x="9099" y="1423"/>
                  <a:pt x="8948" y="1861"/>
                </a:cubicBezTo>
                <a:lnTo>
                  <a:pt x="7744" y="1861"/>
                </a:lnTo>
                <a:cubicBezTo>
                  <a:pt x="7909" y="1409"/>
                  <a:pt x="8087" y="998"/>
                  <a:pt x="8306" y="615"/>
                </a:cubicBezTo>
                <a:close/>
                <a:moveTo>
                  <a:pt x="10919" y="615"/>
                </a:moveTo>
                <a:lnTo>
                  <a:pt x="10919" y="1861"/>
                </a:lnTo>
                <a:lnTo>
                  <a:pt x="9605" y="1861"/>
                </a:lnTo>
                <a:cubicBezTo>
                  <a:pt x="9769" y="1409"/>
                  <a:pt x="9948" y="998"/>
                  <a:pt x="10167" y="615"/>
                </a:cubicBezTo>
                <a:close/>
                <a:moveTo>
                  <a:pt x="12287" y="615"/>
                </a:moveTo>
                <a:cubicBezTo>
                  <a:pt x="12506" y="998"/>
                  <a:pt x="12684" y="1409"/>
                  <a:pt x="12848" y="1861"/>
                </a:cubicBezTo>
                <a:lnTo>
                  <a:pt x="11535" y="1861"/>
                </a:lnTo>
                <a:lnTo>
                  <a:pt x="11535" y="615"/>
                </a:lnTo>
                <a:close/>
                <a:moveTo>
                  <a:pt x="14147" y="615"/>
                </a:moveTo>
                <a:cubicBezTo>
                  <a:pt x="14366" y="998"/>
                  <a:pt x="14545" y="1423"/>
                  <a:pt x="14709" y="1861"/>
                </a:cubicBezTo>
                <a:lnTo>
                  <a:pt x="13505" y="1861"/>
                </a:lnTo>
                <a:cubicBezTo>
                  <a:pt x="13354" y="1423"/>
                  <a:pt x="13190" y="998"/>
                  <a:pt x="12985" y="615"/>
                </a:cubicBezTo>
                <a:close/>
                <a:moveTo>
                  <a:pt x="14900" y="2476"/>
                </a:moveTo>
                <a:cubicBezTo>
                  <a:pt x="14955" y="2682"/>
                  <a:pt x="14996" y="2886"/>
                  <a:pt x="15037" y="3092"/>
                </a:cubicBezTo>
                <a:lnTo>
                  <a:pt x="8565" y="3092"/>
                </a:lnTo>
                <a:cubicBezTo>
                  <a:pt x="8470" y="2886"/>
                  <a:pt x="8388" y="2682"/>
                  <a:pt x="8279" y="2476"/>
                </a:cubicBezTo>
                <a:close/>
                <a:moveTo>
                  <a:pt x="2888" y="2476"/>
                </a:moveTo>
                <a:cubicBezTo>
                  <a:pt x="2697" y="2859"/>
                  <a:pt x="2532" y="3269"/>
                  <a:pt x="2381" y="3721"/>
                </a:cubicBezTo>
                <a:lnTo>
                  <a:pt x="1177" y="3721"/>
                </a:lnTo>
                <a:cubicBezTo>
                  <a:pt x="1328" y="3284"/>
                  <a:pt x="1520" y="2859"/>
                  <a:pt x="1739" y="2476"/>
                </a:cubicBezTo>
                <a:close/>
                <a:moveTo>
                  <a:pt x="4352" y="2476"/>
                </a:moveTo>
                <a:lnTo>
                  <a:pt x="4352" y="3721"/>
                </a:lnTo>
                <a:lnTo>
                  <a:pt x="3038" y="3721"/>
                </a:lnTo>
                <a:cubicBezTo>
                  <a:pt x="3189" y="3269"/>
                  <a:pt x="3381" y="2859"/>
                  <a:pt x="3600" y="2476"/>
                </a:cubicBezTo>
                <a:close/>
                <a:moveTo>
                  <a:pt x="5720" y="2476"/>
                </a:moveTo>
                <a:cubicBezTo>
                  <a:pt x="5939" y="2859"/>
                  <a:pt x="6117" y="3269"/>
                  <a:pt x="6281" y="3721"/>
                </a:cubicBezTo>
                <a:lnTo>
                  <a:pt x="4968" y="3721"/>
                </a:lnTo>
                <a:lnTo>
                  <a:pt x="4968" y="2476"/>
                </a:lnTo>
                <a:close/>
                <a:moveTo>
                  <a:pt x="7580" y="2476"/>
                </a:moveTo>
                <a:cubicBezTo>
                  <a:pt x="7799" y="2859"/>
                  <a:pt x="7978" y="3284"/>
                  <a:pt x="8142" y="3721"/>
                </a:cubicBezTo>
                <a:lnTo>
                  <a:pt x="6924" y="3721"/>
                </a:lnTo>
                <a:cubicBezTo>
                  <a:pt x="6787" y="3269"/>
                  <a:pt x="6623" y="2859"/>
                  <a:pt x="6418" y="2476"/>
                </a:cubicBezTo>
                <a:close/>
                <a:moveTo>
                  <a:pt x="8333" y="4336"/>
                </a:moveTo>
                <a:cubicBezTo>
                  <a:pt x="8388" y="4542"/>
                  <a:pt x="8429" y="4747"/>
                  <a:pt x="8470" y="4953"/>
                </a:cubicBezTo>
                <a:lnTo>
                  <a:pt x="836" y="4953"/>
                </a:lnTo>
                <a:cubicBezTo>
                  <a:pt x="876" y="4747"/>
                  <a:pt x="931" y="4542"/>
                  <a:pt x="986" y="4336"/>
                </a:cubicBezTo>
                <a:close/>
                <a:moveTo>
                  <a:pt x="11220" y="4953"/>
                </a:moveTo>
                <a:cubicBezTo>
                  <a:pt x="11398" y="4953"/>
                  <a:pt x="11535" y="5089"/>
                  <a:pt x="11535" y="5267"/>
                </a:cubicBezTo>
                <a:cubicBezTo>
                  <a:pt x="11535" y="5431"/>
                  <a:pt x="11398" y="5582"/>
                  <a:pt x="11220" y="5582"/>
                </a:cubicBezTo>
                <a:cubicBezTo>
                  <a:pt x="11055" y="5582"/>
                  <a:pt x="10919" y="5431"/>
                  <a:pt x="10919" y="5267"/>
                </a:cubicBezTo>
                <a:cubicBezTo>
                  <a:pt x="10919" y="5089"/>
                  <a:pt x="11055" y="4953"/>
                  <a:pt x="11220" y="4953"/>
                </a:cubicBezTo>
                <a:close/>
                <a:moveTo>
                  <a:pt x="10919" y="3721"/>
                </a:moveTo>
                <a:lnTo>
                  <a:pt x="10919" y="4391"/>
                </a:lnTo>
                <a:cubicBezTo>
                  <a:pt x="10550" y="4515"/>
                  <a:pt x="10289" y="4856"/>
                  <a:pt x="10289" y="5267"/>
                </a:cubicBezTo>
                <a:cubicBezTo>
                  <a:pt x="10289" y="5664"/>
                  <a:pt x="10550" y="6020"/>
                  <a:pt x="10919" y="6142"/>
                </a:cubicBezTo>
                <a:lnTo>
                  <a:pt x="10919" y="6813"/>
                </a:lnTo>
                <a:lnTo>
                  <a:pt x="9304" y="6813"/>
                </a:lnTo>
                <a:cubicBezTo>
                  <a:pt x="9277" y="5719"/>
                  <a:pt x="9099" y="4665"/>
                  <a:pt x="8784" y="3721"/>
                </a:cubicBezTo>
                <a:close/>
                <a:moveTo>
                  <a:pt x="13286" y="3721"/>
                </a:moveTo>
                <a:cubicBezTo>
                  <a:pt x="13436" y="4734"/>
                  <a:pt x="13436" y="5801"/>
                  <a:pt x="13286" y="6813"/>
                </a:cubicBezTo>
                <a:lnTo>
                  <a:pt x="11535" y="6813"/>
                </a:lnTo>
                <a:lnTo>
                  <a:pt x="11535" y="6142"/>
                </a:lnTo>
                <a:cubicBezTo>
                  <a:pt x="11890" y="6020"/>
                  <a:pt x="12150" y="5664"/>
                  <a:pt x="12150" y="5267"/>
                </a:cubicBezTo>
                <a:cubicBezTo>
                  <a:pt x="12150" y="4856"/>
                  <a:pt x="11890" y="4515"/>
                  <a:pt x="11535" y="4391"/>
                </a:cubicBezTo>
                <a:lnTo>
                  <a:pt x="11535" y="3721"/>
                </a:lnTo>
                <a:close/>
                <a:moveTo>
                  <a:pt x="15147" y="3721"/>
                </a:moveTo>
                <a:cubicBezTo>
                  <a:pt x="15297" y="4734"/>
                  <a:pt x="15297" y="5801"/>
                  <a:pt x="15147" y="6813"/>
                </a:cubicBezTo>
                <a:lnTo>
                  <a:pt x="13915" y="6813"/>
                </a:lnTo>
                <a:cubicBezTo>
                  <a:pt x="14052" y="5801"/>
                  <a:pt x="14052" y="4734"/>
                  <a:pt x="13915" y="3721"/>
                </a:cubicBezTo>
                <a:close/>
                <a:moveTo>
                  <a:pt x="4652" y="6813"/>
                </a:moveTo>
                <a:cubicBezTo>
                  <a:pt x="4831" y="6813"/>
                  <a:pt x="4968" y="6950"/>
                  <a:pt x="4968" y="7127"/>
                </a:cubicBezTo>
                <a:cubicBezTo>
                  <a:pt x="4968" y="7292"/>
                  <a:pt x="4831" y="7428"/>
                  <a:pt x="4652" y="7428"/>
                </a:cubicBezTo>
                <a:cubicBezTo>
                  <a:pt x="4488" y="7428"/>
                  <a:pt x="4352" y="7292"/>
                  <a:pt x="4352" y="7127"/>
                </a:cubicBezTo>
                <a:cubicBezTo>
                  <a:pt x="4352" y="6950"/>
                  <a:pt x="4488" y="6813"/>
                  <a:pt x="4652" y="6813"/>
                </a:cubicBezTo>
                <a:close/>
                <a:moveTo>
                  <a:pt x="15037" y="7428"/>
                </a:moveTo>
                <a:cubicBezTo>
                  <a:pt x="14996" y="7647"/>
                  <a:pt x="14955" y="7853"/>
                  <a:pt x="14900" y="8058"/>
                </a:cubicBezTo>
                <a:lnTo>
                  <a:pt x="9264" y="8058"/>
                </a:lnTo>
                <a:cubicBezTo>
                  <a:pt x="9291" y="7853"/>
                  <a:pt x="9291" y="7647"/>
                  <a:pt x="9304" y="7428"/>
                </a:cubicBezTo>
                <a:close/>
                <a:moveTo>
                  <a:pt x="1971" y="5582"/>
                </a:moveTo>
                <a:cubicBezTo>
                  <a:pt x="1834" y="6594"/>
                  <a:pt x="1834" y="7647"/>
                  <a:pt x="1971" y="8674"/>
                </a:cubicBezTo>
                <a:lnTo>
                  <a:pt x="727" y="8674"/>
                </a:lnTo>
                <a:cubicBezTo>
                  <a:pt x="590" y="7662"/>
                  <a:pt x="590" y="6594"/>
                  <a:pt x="727" y="5582"/>
                </a:cubicBezTo>
                <a:close/>
                <a:moveTo>
                  <a:pt x="4352" y="5582"/>
                </a:moveTo>
                <a:lnTo>
                  <a:pt x="4352" y="6252"/>
                </a:lnTo>
                <a:cubicBezTo>
                  <a:pt x="3983" y="6375"/>
                  <a:pt x="3722" y="6717"/>
                  <a:pt x="3722" y="7127"/>
                </a:cubicBezTo>
                <a:cubicBezTo>
                  <a:pt x="3722" y="7525"/>
                  <a:pt x="3983" y="7866"/>
                  <a:pt x="4352" y="8003"/>
                </a:cubicBezTo>
                <a:lnTo>
                  <a:pt x="4352" y="8674"/>
                </a:lnTo>
                <a:lnTo>
                  <a:pt x="2600" y="8674"/>
                </a:lnTo>
                <a:cubicBezTo>
                  <a:pt x="2450" y="7662"/>
                  <a:pt x="2450" y="6594"/>
                  <a:pt x="2600" y="5582"/>
                </a:cubicBezTo>
                <a:close/>
                <a:moveTo>
                  <a:pt x="6719" y="5582"/>
                </a:moveTo>
                <a:cubicBezTo>
                  <a:pt x="6856" y="6594"/>
                  <a:pt x="6856" y="7662"/>
                  <a:pt x="6719" y="8674"/>
                </a:cubicBezTo>
                <a:lnTo>
                  <a:pt x="4968" y="8674"/>
                </a:lnTo>
                <a:lnTo>
                  <a:pt x="4968" y="8003"/>
                </a:lnTo>
                <a:cubicBezTo>
                  <a:pt x="5323" y="7866"/>
                  <a:pt x="5583" y="7525"/>
                  <a:pt x="5583" y="7127"/>
                </a:cubicBezTo>
                <a:cubicBezTo>
                  <a:pt x="5583" y="6717"/>
                  <a:pt x="5323" y="6375"/>
                  <a:pt x="4968" y="6252"/>
                </a:cubicBezTo>
                <a:lnTo>
                  <a:pt x="4968" y="5582"/>
                </a:lnTo>
                <a:close/>
                <a:moveTo>
                  <a:pt x="8580" y="5582"/>
                </a:moveTo>
                <a:cubicBezTo>
                  <a:pt x="8716" y="6594"/>
                  <a:pt x="8716" y="7662"/>
                  <a:pt x="8580" y="8674"/>
                </a:cubicBezTo>
                <a:lnTo>
                  <a:pt x="7348" y="8674"/>
                </a:lnTo>
                <a:cubicBezTo>
                  <a:pt x="7485" y="7647"/>
                  <a:pt x="7485" y="6594"/>
                  <a:pt x="7348" y="5582"/>
                </a:cubicBezTo>
                <a:close/>
                <a:moveTo>
                  <a:pt x="8470" y="9289"/>
                </a:moveTo>
                <a:cubicBezTo>
                  <a:pt x="8429" y="9508"/>
                  <a:pt x="8388" y="9714"/>
                  <a:pt x="8333" y="9918"/>
                </a:cubicBezTo>
                <a:lnTo>
                  <a:pt x="6732" y="9918"/>
                </a:lnTo>
                <a:cubicBezTo>
                  <a:pt x="6718" y="9912"/>
                  <a:pt x="6708" y="9909"/>
                  <a:pt x="6698" y="9909"/>
                </a:cubicBezTo>
                <a:cubicBezTo>
                  <a:pt x="6688" y="9909"/>
                  <a:pt x="6678" y="9912"/>
                  <a:pt x="6664" y="9918"/>
                </a:cubicBezTo>
                <a:lnTo>
                  <a:pt x="986" y="9918"/>
                </a:lnTo>
                <a:cubicBezTo>
                  <a:pt x="931" y="9714"/>
                  <a:pt x="876" y="9508"/>
                  <a:pt x="836" y="9289"/>
                </a:cubicBezTo>
                <a:close/>
                <a:moveTo>
                  <a:pt x="9127" y="9166"/>
                </a:moveTo>
                <a:cubicBezTo>
                  <a:pt x="9222" y="9426"/>
                  <a:pt x="9346" y="9672"/>
                  <a:pt x="9455" y="9918"/>
                </a:cubicBezTo>
                <a:lnTo>
                  <a:pt x="8963" y="9918"/>
                </a:lnTo>
                <a:cubicBezTo>
                  <a:pt x="9031" y="9672"/>
                  <a:pt x="9085" y="9426"/>
                  <a:pt x="9127" y="9166"/>
                </a:cubicBezTo>
                <a:close/>
                <a:moveTo>
                  <a:pt x="10919" y="8674"/>
                </a:moveTo>
                <a:lnTo>
                  <a:pt x="10919" y="9918"/>
                </a:lnTo>
                <a:lnTo>
                  <a:pt x="10167" y="9918"/>
                </a:lnTo>
                <a:cubicBezTo>
                  <a:pt x="9948" y="9535"/>
                  <a:pt x="9769" y="9125"/>
                  <a:pt x="9605" y="8674"/>
                </a:cubicBezTo>
                <a:close/>
                <a:moveTo>
                  <a:pt x="12848" y="8674"/>
                </a:moveTo>
                <a:cubicBezTo>
                  <a:pt x="12684" y="9125"/>
                  <a:pt x="12506" y="9535"/>
                  <a:pt x="12287" y="9918"/>
                </a:cubicBezTo>
                <a:lnTo>
                  <a:pt x="11535" y="9918"/>
                </a:lnTo>
                <a:lnTo>
                  <a:pt x="11535" y="8674"/>
                </a:lnTo>
                <a:close/>
                <a:moveTo>
                  <a:pt x="14709" y="8674"/>
                </a:moveTo>
                <a:cubicBezTo>
                  <a:pt x="14545" y="9112"/>
                  <a:pt x="14366" y="9535"/>
                  <a:pt x="14147" y="9918"/>
                </a:cubicBezTo>
                <a:lnTo>
                  <a:pt x="12985" y="9918"/>
                </a:lnTo>
                <a:cubicBezTo>
                  <a:pt x="13190" y="9535"/>
                  <a:pt x="13354" y="9112"/>
                  <a:pt x="13505" y="8674"/>
                </a:cubicBezTo>
                <a:close/>
                <a:moveTo>
                  <a:pt x="2381" y="10535"/>
                </a:moveTo>
                <a:cubicBezTo>
                  <a:pt x="2532" y="10972"/>
                  <a:pt x="2697" y="11383"/>
                  <a:pt x="2888" y="11779"/>
                </a:cubicBezTo>
                <a:lnTo>
                  <a:pt x="1739" y="11779"/>
                </a:lnTo>
                <a:cubicBezTo>
                  <a:pt x="1520" y="11383"/>
                  <a:pt x="1328" y="10972"/>
                  <a:pt x="1177" y="10535"/>
                </a:cubicBezTo>
                <a:close/>
                <a:moveTo>
                  <a:pt x="4352" y="10535"/>
                </a:moveTo>
                <a:lnTo>
                  <a:pt x="4352" y="11779"/>
                </a:lnTo>
                <a:lnTo>
                  <a:pt x="3600" y="11779"/>
                </a:lnTo>
                <a:cubicBezTo>
                  <a:pt x="3381" y="11396"/>
                  <a:pt x="3189" y="10986"/>
                  <a:pt x="3038" y="10535"/>
                </a:cubicBezTo>
                <a:close/>
                <a:moveTo>
                  <a:pt x="6281" y="10535"/>
                </a:moveTo>
                <a:cubicBezTo>
                  <a:pt x="6117" y="10986"/>
                  <a:pt x="5939" y="11396"/>
                  <a:pt x="5720" y="11779"/>
                </a:cubicBezTo>
                <a:lnTo>
                  <a:pt x="4968" y="11779"/>
                </a:lnTo>
                <a:lnTo>
                  <a:pt x="4968" y="10535"/>
                </a:lnTo>
                <a:close/>
                <a:moveTo>
                  <a:pt x="8142" y="10535"/>
                </a:moveTo>
                <a:cubicBezTo>
                  <a:pt x="7978" y="10972"/>
                  <a:pt x="7799" y="11383"/>
                  <a:pt x="7580" y="11779"/>
                </a:cubicBezTo>
                <a:lnTo>
                  <a:pt x="6418" y="11779"/>
                </a:lnTo>
                <a:cubicBezTo>
                  <a:pt x="6623" y="11383"/>
                  <a:pt x="6787" y="10972"/>
                  <a:pt x="6924" y="10535"/>
                </a:cubicBezTo>
                <a:close/>
                <a:moveTo>
                  <a:pt x="8128" y="0"/>
                </a:moveTo>
                <a:cubicBezTo>
                  <a:pt x="8018" y="0"/>
                  <a:pt x="7923" y="55"/>
                  <a:pt x="7868" y="150"/>
                </a:cubicBezTo>
                <a:cubicBezTo>
                  <a:pt x="7553" y="657"/>
                  <a:pt x="7294" y="1231"/>
                  <a:pt x="7088" y="1861"/>
                </a:cubicBezTo>
                <a:lnTo>
                  <a:pt x="1561" y="1861"/>
                </a:lnTo>
                <a:cubicBezTo>
                  <a:pt x="1451" y="1861"/>
                  <a:pt x="1342" y="1915"/>
                  <a:pt x="1287" y="2011"/>
                </a:cubicBezTo>
                <a:cubicBezTo>
                  <a:pt x="466" y="3379"/>
                  <a:pt x="1" y="5199"/>
                  <a:pt x="1" y="7127"/>
                </a:cubicBezTo>
                <a:cubicBezTo>
                  <a:pt x="1" y="9057"/>
                  <a:pt x="466" y="10876"/>
                  <a:pt x="1287" y="12244"/>
                </a:cubicBezTo>
                <a:cubicBezTo>
                  <a:pt x="1342" y="12340"/>
                  <a:pt x="1451" y="12395"/>
                  <a:pt x="1561" y="12395"/>
                </a:cubicBezTo>
                <a:lnTo>
                  <a:pt x="7759" y="12395"/>
                </a:lnTo>
                <a:cubicBezTo>
                  <a:pt x="7868" y="12395"/>
                  <a:pt x="7963" y="12340"/>
                  <a:pt x="8018" y="12244"/>
                </a:cubicBezTo>
                <a:cubicBezTo>
                  <a:pt x="8333" y="11724"/>
                  <a:pt x="8593" y="11150"/>
                  <a:pt x="8784" y="10535"/>
                </a:cubicBezTo>
                <a:lnTo>
                  <a:pt x="14326" y="10535"/>
                </a:lnTo>
                <a:cubicBezTo>
                  <a:pt x="14435" y="10535"/>
                  <a:pt x="14530" y="10480"/>
                  <a:pt x="14585" y="10384"/>
                </a:cubicBezTo>
                <a:cubicBezTo>
                  <a:pt x="15420" y="9015"/>
                  <a:pt x="15871" y="7196"/>
                  <a:pt x="15871" y="5267"/>
                </a:cubicBezTo>
                <a:cubicBezTo>
                  <a:pt x="15871" y="3338"/>
                  <a:pt x="15420" y="1518"/>
                  <a:pt x="14585" y="150"/>
                </a:cubicBezTo>
                <a:cubicBezTo>
                  <a:pt x="14530" y="55"/>
                  <a:pt x="14435" y="0"/>
                  <a:pt x="143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29"/>
          <p:cNvGrpSpPr/>
          <p:nvPr/>
        </p:nvGrpSpPr>
        <p:grpSpPr>
          <a:xfrm>
            <a:off x="5384213" y="1732613"/>
            <a:ext cx="317800" cy="396425"/>
            <a:chOff x="5537350" y="2311700"/>
            <a:chExt cx="317800" cy="396425"/>
          </a:xfrm>
        </p:grpSpPr>
        <p:sp>
          <p:nvSpPr>
            <p:cNvPr id="439" name="Google Shape;439;p29"/>
            <p:cNvSpPr/>
            <p:nvPr/>
          </p:nvSpPr>
          <p:spPr>
            <a:xfrm>
              <a:off x="5730950" y="2568900"/>
              <a:ext cx="124200" cy="139225"/>
            </a:xfrm>
            <a:custGeom>
              <a:rect b="b" l="l" r="r" t="t"/>
              <a:pathLst>
                <a:path extrusionOk="0" h="5569" w="4968">
                  <a:moveTo>
                    <a:pt x="4296" y="615"/>
                  </a:moveTo>
                  <a:lnTo>
                    <a:pt x="3913" y="3707"/>
                  </a:lnTo>
                  <a:lnTo>
                    <a:pt x="1055" y="3707"/>
                  </a:lnTo>
                  <a:lnTo>
                    <a:pt x="671" y="615"/>
                  </a:lnTo>
                  <a:close/>
                  <a:moveTo>
                    <a:pt x="3831" y="4337"/>
                  </a:moveTo>
                  <a:lnTo>
                    <a:pt x="3763" y="4953"/>
                  </a:lnTo>
                  <a:lnTo>
                    <a:pt x="1204" y="4953"/>
                  </a:lnTo>
                  <a:lnTo>
                    <a:pt x="1137" y="4337"/>
                  </a:lnTo>
                  <a:close/>
                  <a:moveTo>
                    <a:pt x="316" y="0"/>
                  </a:moveTo>
                  <a:cubicBezTo>
                    <a:pt x="219" y="0"/>
                    <a:pt x="137" y="28"/>
                    <a:pt x="83" y="96"/>
                  </a:cubicBezTo>
                  <a:cubicBezTo>
                    <a:pt x="28" y="165"/>
                    <a:pt x="1" y="260"/>
                    <a:pt x="1" y="342"/>
                  </a:cubicBezTo>
                  <a:lnTo>
                    <a:pt x="630" y="5309"/>
                  </a:lnTo>
                  <a:cubicBezTo>
                    <a:pt x="644" y="5459"/>
                    <a:pt x="781" y="5568"/>
                    <a:pt x="931" y="5568"/>
                  </a:cubicBezTo>
                  <a:lnTo>
                    <a:pt x="4037" y="5568"/>
                  </a:lnTo>
                  <a:cubicBezTo>
                    <a:pt x="4187" y="5568"/>
                    <a:pt x="4324" y="5459"/>
                    <a:pt x="4338" y="5309"/>
                  </a:cubicBezTo>
                  <a:lnTo>
                    <a:pt x="4953" y="342"/>
                  </a:lnTo>
                  <a:cubicBezTo>
                    <a:pt x="4967" y="260"/>
                    <a:pt x="4940" y="165"/>
                    <a:pt x="4885" y="96"/>
                  </a:cubicBezTo>
                  <a:cubicBezTo>
                    <a:pt x="4831" y="28"/>
                    <a:pt x="4734" y="0"/>
                    <a:pt x="4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806875" y="2605825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38" y="1"/>
                    <a:pt x="1" y="151"/>
                    <a:pt x="1" y="315"/>
                  </a:cubicBezTo>
                  <a:cubicBezTo>
                    <a:pt x="1" y="493"/>
                    <a:pt x="138" y="630"/>
                    <a:pt x="316" y="630"/>
                  </a:cubicBezTo>
                  <a:cubicBezTo>
                    <a:pt x="480" y="630"/>
                    <a:pt x="630" y="493"/>
                    <a:pt x="630" y="315"/>
                  </a:cubicBezTo>
                  <a:cubicBezTo>
                    <a:pt x="630" y="151"/>
                    <a:pt x="480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5794575" y="2629100"/>
              <a:ext cx="15425" cy="15750"/>
            </a:xfrm>
            <a:custGeom>
              <a:rect b="b" l="l" r="r" t="t"/>
              <a:pathLst>
                <a:path extrusionOk="0" h="630" w="617">
                  <a:moveTo>
                    <a:pt x="315" y="0"/>
                  </a:moveTo>
                  <a:cubicBezTo>
                    <a:pt x="137" y="0"/>
                    <a:pt x="0" y="137"/>
                    <a:pt x="0" y="314"/>
                  </a:cubicBezTo>
                  <a:cubicBezTo>
                    <a:pt x="0" y="479"/>
                    <a:pt x="137" y="630"/>
                    <a:pt x="315" y="630"/>
                  </a:cubicBezTo>
                  <a:cubicBezTo>
                    <a:pt x="480" y="630"/>
                    <a:pt x="616" y="479"/>
                    <a:pt x="616" y="314"/>
                  </a:cubicBezTo>
                  <a:cubicBezTo>
                    <a:pt x="616" y="137"/>
                    <a:pt x="480" y="0"/>
                    <a:pt x="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795250" y="2595225"/>
              <a:ext cx="7900" cy="7550"/>
            </a:xfrm>
            <a:custGeom>
              <a:rect b="b" l="l" r="r" t="t"/>
              <a:pathLst>
                <a:path extrusionOk="0" h="302" w="316">
                  <a:moveTo>
                    <a:pt x="165" y="0"/>
                  </a:moveTo>
                  <a:cubicBezTo>
                    <a:pt x="70" y="0"/>
                    <a:pt x="1" y="69"/>
                    <a:pt x="1" y="151"/>
                  </a:cubicBezTo>
                  <a:cubicBezTo>
                    <a:pt x="1" y="233"/>
                    <a:pt x="70" y="301"/>
                    <a:pt x="165" y="301"/>
                  </a:cubicBezTo>
                  <a:cubicBezTo>
                    <a:pt x="247" y="301"/>
                    <a:pt x="316" y="233"/>
                    <a:pt x="316" y="151"/>
                  </a:cubicBezTo>
                  <a:cubicBezTo>
                    <a:pt x="316" y="69"/>
                    <a:pt x="247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568500" y="2336325"/>
              <a:ext cx="139225" cy="371800"/>
            </a:xfrm>
            <a:custGeom>
              <a:rect b="b" l="l" r="r" t="t"/>
              <a:pathLst>
                <a:path extrusionOk="0" h="14872" w="5569">
                  <a:moveTo>
                    <a:pt x="3407" y="615"/>
                  </a:moveTo>
                  <a:cubicBezTo>
                    <a:pt x="3585" y="615"/>
                    <a:pt x="3722" y="766"/>
                    <a:pt x="3722" y="930"/>
                  </a:cubicBezTo>
                  <a:cubicBezTo>
                    <a:pt x="3722" y="1108"/>
                    <a:pt x="3859" y="1245"/>
                    <a:pt x="4036" y="1245"/>
                  </a:cubicBezTo>
                  <a:cubicBezTo>
                    <a:pt x="4200" y="1245"/>
                    <a:pt x="4337" y="1381"/>
                    <a:pt x="4337" y="1546"/>
                  </a:cubicBezTo>
                  <a:cubicBezTo>
                    <a:pt x="4337" y="1724"/>
                    <a:pt x="4200" y="1861"/>
                    <a:pt x="4036" y="1861"/>
                  </a:cubicBezTo>
                  <a:cubicBezTo>
                    <a:pt x="3859" y="1861"/>
                    <a:pt x="3722" y="1998"/>
                    <a:pt x="3722" y="2175"/>
                  </a:cubicBezTo>
                  <a:lnTo>
                    <a:pt x="3722" y="3406"/>
                  </a:lnTo>
                  <a:cubicBezTo>
                    <a:pt x="3722" y="3585"/>
                    <a:pt x="3585" y="3721"/>
                    <a:pt x="3407" y="3721"/>
                  </a:cubicBezTo>
                  <a:cubicBezTo>
                    <a:pt x="3242" y="3721"/>
                    <a:pt x="3106" y="3585"/>
                    <a:pt x="3106" y="3406"/>
                  </a:cubicBezTo>
                  <a:lnTo>
                    <a:pt x="3106" y="2175"/>
                  </a:lnTo>
                  <a:cubicBezTo>
                    <a:pt x="3106" y="1998"/>
                    <a:pt x="2969" y="1861"/>
                    <a:pt x="2791" y="1861"/>
                  </a:cubicBezTo>
                  <a:lnTo>
                    <a:pt x="1546" y="1861"/>
                  </a:lnTo>
                  <a:cubicBezTo>
                    <a:pt x="1382" y="1861"/>
                    <a:pt x="1245" y="1724"/>
                    <a:pt x="1245" y="1546"/>
                  </a:cubicBezTo>
                  <a:cubicBezTo>
                    <a:pt x="1245" y="1381"/>
                    <a:pt x="1382" y="1245"/>
                    <a:pt x="1546" y="1245"/>
                  </a:cubicBezTo>
                  <a:cubicBezTo>
                    <a:pt x="1724" y="1245"/>
                    <a:pt x="1861" y="1108"/>
                    <a:pt x="1861" y="930"/>
                  </a:cubicBezTo>
                  <a:cubicBezTo>
                    <a:pt x="1861" y="766"/>
                    <a:pt x="1998" y="615"/>
                    <a:pt x="2175" y="615"/>
                  </a:cubicBezTo>
                  <a:cubicBezTo>
                    <a:pt x="2339" y="615"/>
                    <a:pt x="2476" y="766"/>
                    <a:pt x="2476" y="930"/>
                  </a:cubicBezTo>
                  <a:cubicBezTo>
                    <a:pt x="2476" y="1108"/>
                    <a:pt x="2627" y="1245"/>
                    <a:pt x="2791" y="1245"/>
                  </a:cubicBezTo>
                  <a:cubicBezTo>
                    <a:pt x="2969" y="1245"/>
                    <a:pt x="3106" y="1108"/>
                    <a:pt x="3106" y="930"/>
                  </a:cubicBezTo>
                  <a:cubicBezTo>
                    <a:pt x="3106" y="766"/>
                    <a:pt x="3242" y="615"/>
                    <a:pt x="3407" y="615"/>
                  </a:cubicBezTo>
                  <a:close/>
                  <a:moveTo>
                    <a:pt x="2476" y="2476"/>
                  </a:moveTo>
                  <a:lnTo>
                    <a:pt x="2476" y="3406"/>
                  </a:lnTo>
                  <a:cubicBezTo>
                    <a:pt x="2476" y="3926"/>
                    <a:pt x="2901" y="4337"/>
                    <a:pt x="3407" y="4337"/>
                  </a:cubicBezTo>
                  <a:cubicBezTo>
                    <a:pt x="3475" y="4337"/>
                    <a:pt x="3543" y="4337"/>
                    <a:pt x="3612" y="4323"/>
                  </a:cubicBezTo>
                  <a:lnTo>
                    <a:pt x="3722" y="5363"/>
                  </a:lnTo>
                  <a:cubicBezTo>
                    <a:pt x="3722" y="5431"/>
                    <a:pt x="3749" y="5500"/>
                    <a:pt x="3804" y="5555"/>
                  </a:cubicBezTo>
                  <a:lnTo>
                    <a:pt x="4501" y="6252"/>
                  </a:lnTo>
                  <a:cubicBezTo>
                    <a:pt x="4789" y="6540"/>
                    <a:pt x="4953" y="6923"/>
                    <a:pt x="4953" y="7346"/>
                  </a:cubicBezTo>
                  <a:lnTo>
                    <a:pt x="4953" y="13640"/>
                  </a:lnTo>
                  <a:cubicBezTo>
                    <a:pt x="4953" y="13982"/>
                    <a:pt x="4679" y="14256"/>
                    <a:pt x="4337" y="14256"/>
                  </a:cubicBezTo>
                  <a:lnTo>
                    <a:pt x="1232" y="14256"/>
                  </a:lnTo>
                  <a:cubicBezTo>
                    <a:pt x="889" y="14256"/>
                    <a:pt x="616" y="13982"/>
                    <a:pt x="616" y="13640"/>
                  </a:cubicBezTo>
                  <a:lnTo>
                    <a:pt x="616" y="7346"/>
                  </a:lnTo>
                  <a:cubicBezTo>
                    <a:pt x="616" y="6923"/>
                    <a:pt x="780" y="6540"/>
                    <a:pt x="1068" y="6252"/>
                  </a:cubicBezTo>
                  <a:lnTo>
                    <a:pt x="1765" y="5555"/>
                  </a:lnTo>
                  <a:cubicBezTo>
                    <a:pt x="1819" y="5500"/>
                    <a:pt x="1847" y="5431"/>
                    <a:pt x="1847" y="5363"/>
                  </a:cubicBezTo>
                  <a:lnTo>
                    <a:pt x="2135" y="2476"/>
                  </a:lnTo>
                  <a:close/>
                  <a:moveTo>
                    <a:pt x="2175" y="0"/>
                  </a:moveTo>
                  <a:cubicBezTo>
                    <a:pt x="1752" y="0"/>
                    <a:pt x="1396" y="287"/>
                    <a:pt x="1286" y="657"/>
                  </a:cubicBezTo>
                  <a:cubicBezTo>
                    <a:pt x="903" y="779"/>
                    <a:pt x="630" y="1135"/>
                    <a:pt x="630" y="1546"/>
                  </a:cubicBezTo>
                  <a:cubicBezTo>
                    <a:pt x="630" y="2052"/>
                    <a:pt x="1013" y="2463"/>
                    <a:pt x="1519" y="2476"/>
                  </a:cubicBezTo>
                  <a:lnTo>
                    <a:pt x="1245" y="5185"/>
                  </a:lnTo>
                  <a:lnTo>
                    <a:pt x="630" y="5814"/>
                  </a:lnTo>
                  <a:cubicBezTo>
                    <a:pt x="219" y="6211"/>
                    <a:pt x="0" y="6759"/>
                    <a:pt x="0" y="7346"/>
                  </a:cubicBezTo>
                  <a:lnTo>
                    <a:pt x="0" y="13640"/>
                  </a:lnTo>
                  <a:cubicBezTo>
                    <a:pt x="0" y="14324"/>
                    <a:pt x="548" y="14871"/>
                    <a:pt x="1232" y="14871"/>
                  </a:cubicBezTo>
                  <a:lnTo>
                    <a:pt x="4337" y="14871"/>
                  </a:lnTo>
                  <a:cubicBezTo>
                    <a:pt x="5021" y="14871"/>
                    <a:pt x="5568" y="14324"/>
                    <a:pt x="5568" y="13640"/>
                  </a:cubicBezTo>
                  <a:lnTo>
                    <a:pt x="5568" y="7346"/>
                  </a:lnTo>
                  <a:cubicBezTo>
                    <a:pt x="5568" y="6759"/>
                    <a:pt x="5349" y="6211"/>
                    <a:pt x="4939" y="5814"/>
                  </a:cubicBezTo>
                  <a:lnTo>
                    <a:pt x="4324" y="5185"/>
                  </a:lnTo>
                  <a:lnTo>
                    <a:pt x="4200" y="3913"/>
                  </a:lnTo>
                  <a:cubicBezTo>
                    <a:pt x="4282" y="3762"/>
                    <a:pt x="4337" y="3598"/>
                    <a:pt x="4337" y="3406"/>
                  </a:cubicBezTo>
                  <a:lnTo>
                    <a:pt x="4337" y="2421"/>
                  </a:lnTo>
                  <a:cubicBezTo>
                    <a:pt x="4707" y="2299"/>
                    <a:pt x="4966" y="1956"/>
                    <a:pt x="4966" y="1546"/>
                  </a:cubicBezTo>
                  <a:cubicBezTo>
                    <a:pt x="4966" y="1135"/>
                    <a:pt x="4679" y="779"/>
                    <a:pt x="4296" y="657"/>
                  </a:cubicBezTo>
                  <a:cubicBezTo>
                    <a:pt x="4187" y="287"/>
                    <a:pt x="3831" y="0"/>
                    <a:pt x="3407" y="0"/>
                  </a:cubicBezTo>
                  <a:cubicBezTo>
                    <a:pt x="3174" y="0"/>
                    <a:pt x="2956" y="95"/>
                    <a:pt x="2791" y="246"/>
                  </a:cubicBezTo>
                  <a:cubicBezTo>
                    <a:pt x="2627" y="95"/>
                    <a:pt x="2408" y="0"/>
                    <a:pt x="2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599275" y="2522375"/>
              <a:ext cx="77650" cy="139225"/>
            </a:xfrm>
            <a:custGeom>
              <a:rect b="b" l="l" r="r" t="t"/>
              <a:pathLst>
                <a:path extrusionOk="0" h="5569" w="3106">
                  <a:moveTo>
                    <a:pt x="1546" y="616"/>
                  </a:moveTo>
                  <a:cubicBezTo>
                    <a:pt x="2066" y="616"/>
                    <a:pt x="2477" y="1040"/>
                    <a:pt x="2477" y="1546"/>
                  </a:cubicBezTo>
                  <a:lnTo>
                    <a:pt x="2477" y="4023"/>
                  </a:lnTo>
                  <a:cubicBezTo>
                    <a:pt x="2477" y="4543"/>
                    <a:pt x="2066" y="4953"/>
                    <a:pt x="1546" y="4953"/>
                  </a:cubicBezTo>
                  <a:cubicBezTo>
                    <a:pt x="1041" y="4953"/>
                    <a:pt x="630" y="4543"/>
                    <a:pt x="630" y="4023"/>
                  </a:cubicBezTo>
                  <a:lnTo>
                    <a:pt x="630" y="1546"/>
                  </a:lnTo>
                  <a:cubicBezTo>
                    <a:pt x="630" y="1040"/>
                    <a:pt x="1041" y="616"/>
                    <a:pt x="1546" y="616"/>
                  </a:cubicBezTo>
                  <a:close/>
                  <a:moveTo>
                    <a:pt x="1546" y="1"/>
                  </a:moveTo>
                  <a:cubicBezTo>
                    <a:pt x="698" y="1"/>
                    <a:pt x="1" y="698"/>
                    <a:pt x="1" y="1546"/>
                  </a:cubicBezTo>
                  <a:lnTo>
                    <a:pt x="1" y="4023"/>
                  </a:lnTo>
                  <a:cubicBezTo>
                    <a:pt x="1" y="4884"/>
                    <a:pt x="698" y="5568"/>
                    <a:pt x="1546" y="5568"/>
                  </a:cubicBezTo>
                  <a:cubicBezTo>
                    <a:pt x="2409" y="5568"/>
                    <a:pt x="3106" y="4884"/>
                    <a:pt x="3106" y="4023"/>
                  </a:cubicBezTo>
                  <a:lnTo>
                    <a:pt x="3106" y="1546"/>
                  </a:lnTo>
                  <a:cubicBezTo>
                    <a:pt x="3106" y="698"/>
                    <a:pt x="2409" y="1"/>
                    <a:pt x="1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692325" y="2311700"/>
              <a:ext cx="46525" cy="46525"/>
            </a:xfrm>
            <a:custGeom>
              <a:rect b="b" l="l" r="r" t="t"/>
              <a:pathLst>
                <a:path extrusionOk="0" h="1861" w="1861">
                  <a:moveTo>
                    <a:pt x="930" y="615"/>
                  </a:moveTo>
                  <a:cubicBezTo>
                    <a:pt x="1095" y="615"/>
                    <a:pt x="1245" y="752"/>
                    <a:pt x="1245" y="930"/>
                  </a:cubicBezTo>
                  <a:cubicBezTo>
                    <a:pt x="1245" y="1095"/>
                    <a:pt x="1095" y="1231"/>
                    <a:pt x="930" y="1231"/>
                  </a:cubicBezTo>
                  <a:cubicBezTo>
                    <a:pt x="752" y="1231"/>
                    <a:pt x="615" y="1095"/>
                    <a:pt x="615" y="930"/>
                  </a:cubicBezTo>
                  <a:cubicBezTo>
                    <a:pt x="615" y="752"/>
                    <a:pt x="752" y="615"/>
                    <a:pt x="930" y="615"/>
                  </a:cubicBezTo>
                  <a:close/>
                  <a:moveTo>
                    <a:pt x="930" y="0"/>
                  </a:moveTo>
                  <a:cubicBezTo>
                    <a:pt x="411" y="0"/>
                    <a:pt x="0" y="411"/>
                    <a:pt x="0" y="930"/>
                  </a:cubicBezTo>
                  <a:cubicBezTo>
                    <a:pt x="0" y="1436"/>
                    <a:pt x="411" y="1861"/>
                    <a:pt x="930" y="1861"/>
                  </a:cubicBezTo>
                  <a:cubicBezTo>
                    <a:pt x="1436" y="1861"/>
                    <a:pt x="1861" y="1436"/>
                    <a:pt x="1861" y="930"/>
                  </a:cubicBezTo>
                  <a:cubicBezTo>
                    <a:pt x="1861" y="411"/>
                    <a:pt x="1436" y="0"/>
                    <a:pt x="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537350" y="2322275"/>
              <a:ext cx="46550" cy="46550"/>
            </a:xfrm>
            <a:custGeom>
              <a:rect b="b" l="l" r="r" t="t"/>
              <a:pathLst>
                <a:path extrusionOk="0" h="1862" w="1862">
                  <a:moveTo>
                    <a:pt x="931" y="630"/>
                  </a:moveTo>
                  <a:cubicBezTo>
                    <a:pt x="1095" y="630"/>
                    <a:pt x="1246" y="767"/>
                    <a:pt x="1246" y="931"/>
                  </a:cubicBezTo>
                  <a:cubicBezTo>
                    <a:pt x="1246" y="1109"/>
                    <a:pt x="1095" y="1246"/>
                    <a:pt x="931" y="1246"/>
                  </a:cubicBezTo>
                  <a:cubicBezTo>
                    <a:pt x="754" y="1246"/>
                    <a:pt x="617" y="1109"/>
                    <a:pt x="617" y="931"/>
                  </a:cubicBezTo>
                  <a:cubicBezTo>
                    <a:pt x="617" y="767"/>
                    <a:pt x="754" y="630"/>
                    <a:pt x="931" y="630"/>
                  </a:cubicBezTo>
                  <a:close/>
                  <a:moveTo>
                    <a:pt x="931" y="1"/>
                  </a:moveTo>
                  <a:cubicBezTo>
                    <a:pt x="411" y="1"/>
                    <a:pt x="1" y="425"/>
                    <a:pt x="1" y="931"/>
                  </a:cubicBezTo>
                  <a:cubicBezTo>
                    <a:pt x="1" y="1451"/>
                    <a:pt x="411" y="1861"/>
                    <a:pt x="931" y="1861"/>
                  </a:cubicBezTo>
                  <a:cubicBezTo>
                    <a:pt x="1438" y="1861"/>
                    <a:pt x="1862" y="1451"/>
                    <a:pt x="1862" y="931"/>
                  </a:cubicBezTo>
                  <a:cubicBezTo>
                    <a:pt x="1862" y="425"/>
                    <a:pt x="1438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29"/>
          <p:cNvGrpSpPr/>
          <p:nvPr/>
        </p:nvGrpSpPr>
        <p:grpSpPr>
          <a:xfrm>
            <a:off x="3408613" y="2499375"/>
            <a:ext cx="396775" cy="387200"/>
            <a:chOff x="4748300" y="3010450"/>
            <a:chExt cx="396775" cy="387200"/>
          </a:xfrm>
        </p:grpSpPr>
        <p:sp>
          <p:nvSpPr>
            <p:cNvPr id="448" name="Google Shape;448;p29"/>
            <p:cNvSpPr/>
            <p:nvPr/>
          </p:nvSpPr>
          <p:spPr>
            <a:xfrm>
              <a:off x="5023975" y="3188650"/>
              <a:ext cx="62275" cy="108450"/>
            </a:xfrm>
            <a:custGeom>
              <a:rect b="b" l="l" r="r" t="t"/>
              <a:pathLst>
                <a:path extrusionOk="0" h="4338" w="2491">
                  <a:moveTo>
                    <a:pt x="1245" y="616"/>
                  </a:moveTo>
                  <a:cubicBezTo>
                    <a:pt x="1588" y="616"/>
                    <a:pt x="1861" y="889"/>
                    <a:pt x="1861" y="1232"/>
                  </a:cubicBezTo>
                  <a:lnTo>
                    <a:pt x="1861" y="3093"/>
                  </a:lnTo>
                  <a:cubicBezTo>
                    <a:pt x="1861" y="3434"/>
                    <a:pt x="1588" y="3708"/>
                    <a:pt x="1245" y="3708"/>
                  </a:cubicBezTo>
                  <a:cubicBezTo>
                    <a:pt x="904" y="3708"/>
                    <a:pt x="630" y="3434"/>
                    <a:pt x="630" y="3093"/>
                  </a:cubicBezTo>
                  <a:lnTo>
                    <a:pt x="630" y="1232"/>
                  </a:lnTo>
                  <a:cubicBezTo>
                    <a:pt x="630" y="889"/>
                    <a:pt x="904" y="616"/>
                    <a:pt x="1245" y="616"/>
                  </a:cubicBezTo>
                  <a:close/>
                  <a:moveTo>
                    <a:pt x="1245" y="1"/>
                  </a:moveTo>
                  <a:cubicBezTo>
                    <a:pt x="561" y="1"/>
                    <a:pt x="1" y="548"/>
                    <a:pt x="1" y="1232"/>
                  </a:cubicBezTo>
                  <a:lnTo>
                    <a:pt x="1" y="3093"/>
                  </a:lnTo>
                  <a:cubicBezTo>
                    <a:pt x="1" y="3777"/>
                    <a:pt x="561" y="4337"/>
                    <a:pt x="1245" y="4337"/>
                  </a:cubicBezTo>
                  <a:cubicBezTo>
                    <a:pt x="1929" y="4337"/>
                    <a:pt x="2491" y="3777"/>
                    <a:pt x="2491" y="3093"/>
                  </a:cubicBezTo>
                  <a:lnTo>
                    <a:pt x="2491" y="1232"/>
                  </a:lnTo>
                  <a:cubicBezTo>
                    <a:pt x="2491" y="548"/>
                    <a:pt x="1929" y="1"/>
                    <a:pt x="1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4807125" y="3188650"/>
              <a:ext cx="61925" cy="108450"/>
            </a:xfrm>
            <a:custGeom>
              <a:rect b="b" l="l" r="r" t="t"/>
              <a:pathLst>
                <a:path extrusionOk="0" h="4338" w="2477">
                  <a:moveTo>
                    <a:pt x="1245" y="616"/>
                  </a:moveTo>
                  <a:cubicBezTo>
                    <a:pt x="1588" y="616"/>
                    <a:pt x="1861" y="889"/>
                    <a:pt x="1861" y="1232"/>
                  </a:cubicBezTo>
                  <a:lnTo>
                    <a:pt x="1861" y="3093"/>
                  </a:lnTo>
                  <a:cubicBezTo>
                    <a:pt x="1861" y="3434"/>
                    <a:pt x="1588" y="3708"/>
                    <a:pt x="1245" y="3708"/>
                  </a:cubicBezTo>
                  <a:cubicBezTo>
                    <a:pt x="904" y="3708"/>
                    <a:pt x="616" y="3434"/>
                    <a:pt x="616" y="3093"/>
                  </a:cubicBezTo>
                  <a:lnTo>
                    <a:pt x="616" y="1232"/>
                  </a:lnTo>
                  <a:cubicBezTo>
                    <a:pt x="616" y="889"/>
                    <a:pt x="904" y="616"/>
                    <a:pt x="1245" y="616"/>
                  </a:cubicBezTo>
                  <a:close/>
                  <a:moveTo>
                    <a:pt x="1245" y="1"/>
                  </a:moveTo>
                  <a:cubicBezTo>
                    <a:pt x="561" y="1"/>
                    <a:pt x="1" y="548"/>
                    <a:pt x="1" y="1232"/>
                  </a:cubicBezTo>
                  <a:lnTo>
                    <a:pt x="1" y="3093"/>
                  </a:lnTo>
                  <a:cubicBezTo>
                    <a:pt x="1" y="3777"/>
                    <a:pt x="561" y="4337"/>
                    <a:pt x="1245" y="4337"/>
                  </a:cubicBezTo>
                  <a:cubicBezTo>
                    <a:pt x="1929" y="4337"/>
                    <a:pt x="2477" y="3777"/>
                    <a:pt x="2477" y="3093"/>
                  </a:cubicBezTo>
                  <a:lnTo>
                    <a:pt x="2477" y="1232"/>
                  </a:lnTo>
                  <a:cubicBezTo>
                    <a:pt x="2477" y="548"/>
                    <a:pt x="1929" y="1"/>
                    <a:pt x="1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4915550" y="3188650"/>
              <a:ext cx="61950" cy="108450"/>
            </a:xfrm>
            <a:custGeom>
              <a:rect b="b" l="l" r="r" t="t"/>
              <a:pathLst>
                <a:path extrusionOk="0" h="4338" w="2478">
                  <a:moveTo>
                    <a:pt x="1246" y="616"/>
                  </a:moveTo>
                  <a:cubicBezTo>
                    <a:pt x="1587" y="616"/>
                    <a:pt x="1861" y="889"/>
                    <a:pt x="1861" y="1232"/>
                  </a:cubicBezTo>
                  <a:lnTo>
                    <a:pt x="1861" y="3093"/>
                  </a:lnTo>
                  <a:cubicBezTo>
                    <a:pt x="1861" y="3434"/>
                    <a:pt x="1587" y="3708"/>
                    <a:pt x="1246" y="3708"/>
                  </a:cubicBezTo>
                  <a:cubicBezTo>
                    <a:pt x="903" y="3708"/>
                    <a:pt x="630" y="3434"/>
                    <a:pt x="630" y="3093"/>
                  </a:cubicBezTo>
                  <a:lnTo>
                    <a:pt x="630" y="1232"/>
                  </a:lnTo>
                  <a:cubicBezTo>
                    <a:pt x="630" y="889"/>
                    <a:pt x="903" y="616"/>
                    <a:pt x="1246" y="616"/>
                  </a:cubicBezTo>
                  <a:close/>
                  <a:moveTo>
                    <a:pt x="1246" y="1"/>
                  </a:moveTo>
                  <a:cubicBezTo>
                    <a:pt x="562" y="1"/>
                    <a:pt x="0" y="548"/>
                    <a:pt x="0" y="1232"/>
                  </a:cubicBezTo>
                  <a:lnTo>
                    <a:pt x="0" y="3093"/>
                  </a:lnTo>
                  <a:cubicBezTo>
                    <a:pt x="0" y="3777"/>
                    <a:pt x="562" y="4337"/>
                    <a:pt x="1246" y="4337"/>
                  </a:cubicBezTo>
                  <a:cubicBezTo>
                    <a:pt x="1930" y="4337"/>
                    <a:pt x="2477" y="3777"/>
                    <a:pt x="2477" y="3093"/>
                  </a:cubicBezTo>
                  <a:lnTo>
                    <a:pt x="2477" y="1232"/>
                  </a:lnTo>
                  <a:cubicBezTo>
                    <a:pt x="2477" y="548"/>
                    <a:pt x="1930" y="1"/>
                    <a:pt x="1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5106075" y="3358975"/>
              <a:ext cx="15750" cy="15425"/>
            </a:xfrm>
            <a:custGeom>
              <a:rect b="b" l="l" r="r" t="t"/>
              <a:pathLst>
                <a:path extrusionOk="0" h="617" w="630">
                  <a:moveTo>
                    <a:pt x="314" y="1"/>
                  </a:moveTo>
                  <a:cubicBezTo>
                    <a:pt x="150" y="1"/>
                    <a:pt x="0" y="138"/>
                    <a:pt x="0" y="315"/>
                  </a:cubicBezTo>
                  <a:cubicBezTo>
                    <a:pt x="0" y="479"/>
                    <a:pt x="150" y="616"/>
                    <a:pt x="314" y="616"/>
                  </a:cubicBezTo>
                  <a:cubicBezTo>
                    <a:pt x="493" y="616"/>
                    <a:pt x="630" y="479"/>
                    <a:pt x="630" y="315"/>
                  </a:cubicBezTo>
                  <a:cubicBezTo>
                    <a:pt x="630" y="138"/>
                    <a:pt x="493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5022625" y="3358975"/>
              <a:ext cx="15400" cy="15425"/>
            </a:xfrm>
            <a:custGeom>
              <a:rect b="b" l="l" r="r" t="t"/>
              <a:pathLst>
                <a:path extrusionOk="0" h="617" w="616">
                  <a:moveTo>
                    <a:pt x="301" y="1"/>
                  </a:moveTo>
                  <a:cubicBezTo>
                    <a:pt x="137" y="1"/>
                    <a:pt x="0" y="138"/>
                    <a:pt x="0" y="315"/>
                  </a:cubicBezTo>
                  <a:cubicBezTo>
                    <a:pt x="0" y="479"/>
                    <a:pt x="137" y="616"/>
                    <a:pt x="301" y="616"/>
                  </a:cubicBezTo>
                  <a:cubicBezTo>
                    <a:pt x="478" y="616"/>
                    <a:pt x="615" y="479"/>
                    <a:pt x="615" y="315"/>
                  </a:cubicBezTo>
                  <a:cubicBezTo>
                    <a:pt x="615" y="138"/>
                    <a:pt x="478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4938800" y="3358975"/>
              <a:ext cx="15425" cy="15425"/>
            </a:xfrm>
            <a:custGeom>
              <a:rect b="b" l="l" r="r" t="t"/>
              <a:pathLst>
                <a:path extrusionOk="0" h="617" w="617">
                  <a:moveTo>
                    <a:pt x="316" y="1"/>
                  </a:moveTo>
                  <a:cubicBezTo>
                    <a:pt x="137" y="1"/>
                    <a:pt x="1" y="138"/>
                    <a:pt x="1" y="315"/>
                  </a:cubicBezTo>
                  <a:cubicBezTo>
                    <a:pt x="1" y="479"/>
                    <a:pt x="137" y="616"/>
                    <a:pt x="316" y="616"/>
                  </a:cubicBezTo>
                  <a:cubicBezTo>
                    <a:pt x="480" y="616"/>
                    <a:pt x="617" y="479"/>
                    <a:pt x="617" y="315"/>
                  </a:cubicBezTo>
                  <a:cubicBezTo>
                    <a:pt x="617" y="138"/>
                    <a:pt x="480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4855350" y="3358975"/>
              <a:ext cx="15425" cy="15425"/>
            </a:xfrm>
            <a:custGeom>
              <a:rect b="b" l="l" r="r" t="t"/>
              <a:pathLst>
                <a:path extrusionOk="0" h="617" w="617">
                  <a:moveTo>
                    <a:pt x="301" y="1"/>
                  </a:moveTo>
                  <a:cubicBezTo>
                    <a:pt x="137" y="1"/>
                    <a:pt x="0" y="138"/>
                    <a:pt x="0" y="315"/>
                  </a:cubicBezTo>
                  <a:cubicBezTo>
                    <a:pt x="0" y="479"/>
                    <a:pt x="137" y="616"/>
                    <a:pt x="301" y="616"/>
                  </a:cubicBezTo>
                  <a:cubicBezTo>
                    <a:pt x="480" y="616"/>
                    <a:pt x="617" y="479"/>
                    <a:pt x="617" y="315"/>
                  </a:cubicBezTo>
                  <a:cubicBezTo>
                    <a:pt x="617" y="138"/>
                    <a:pt x="480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4771550" y="3358975"/>
              <a:ext cx="15425" cy="15425"/>
            </a:xfrm>
            <a:custGeom>
              <a:rect b="b" l="l" r="r" t="t"/>
              <a:pathLst>
                <a:path extrusionOk="0" h="617" w="617">
                  <a:moveTo>
                    <a:pt x="315" y="1"/>
                  </a:moveTo>
                  <a:cubicBezTo>
                    <a:pt x="138" y="1"/>
                    <a:pt x="1" y="138"/>
                    <a:pt x="1" y="315"/>
                  </a:cubicBezTo>
                  <a:cubicBezTo>
                    <a:pt x="1" y="479"/>
                    <a:pt x="138" y="616"/>
                    <a:pt x="315" y="616"/>
                  </a:cubicBezTo>
                  <a:cubicBezTo>
                    <a:pt x="479" y="616"/>
                    <a:pt x="616" y="479"/>
                    <a:pt x="616" y="315"/>
                  </a:cubicBezTo>
                  <a:cubicBezTo>
                    <a:pt x="616" y="138"/>
                    <a:pt x="479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4748300" y="3010450"/>
              <a:ext cx="396775" cy="387200"/>
            </a:xfrm>
            <a:custGeom>
              <a:rect b="b" l="l" r="r" t="t"/>
              <a:pathLst>
                <a:path extrusionOk="0" h="15488" w="15871">
                  <a:moveTo>
                    <a:pt x="4214" y="616"/>
                  </a:moveTo>
                  <a:lnTo>
                    <a:pt x="4214" y="1109"/>
                  </a:lnTo>
                  <a:lnTo>
                    <a:pt x="3996" y="1328"/>
                  </a:lnTo>
                  <a:cubicBezTo>
                    <a:pt x="3927" y="1396"/>
                    <a:pt x="3899" y="1478"/>
                    <a:pt x="3914" y="1574"/>
                  </a:cubicBezTo>
                  <a:lnTo>
                    <a:pt x="3968" y="2162"/>
                  </a:lnTo>
                  <a:lnTo>
                    <a:pt x="3229" y="2162"/>
                  </a:lnTo>
                  <a:lnTo>
                    <a:pt x="3284" y="1574"/>
                  </a:lnTo>
                  <a:cubicBezTo>
                    <a:pt x="3297" y="1478"/>
                    <a:pt x="3257" y="1396"/>
                    <a:pt x="3188" y="1328"/>
                  </a:cubicBezTo>
                  <a:lnTo>
                    <a:pt x="2969" y="1109"/>
                  </a:lnTo>
                  <a:lnTo>
                    <a:pt x="2969" y="616"/>
                  </a:lnTo>
                  <a:close/>
                  <a:moveTo>
                    <a:pt x="8551" y="616"/>
                  </a:moveTo>
                  <a:lnTo>
                    <a:pt x="8551" y="1109"/>
                  </a:lnTo>
                  <a:lnTo>
                    <a:pt x="8332" y="1328"/>
                  </a:lnTo>
                  <a:cubicBezTo>
                    <a:pt x="8264" y="1396"/>
                    <a:pt x="8237" y="1478"/>
                    <a:pt x="8250" y="1574"/>
                  </a:cubicBezTo>
                  <a:lnTo>
                    <a:pt x="8305" y="2162"/>
                  </a:lnTo>
                  <a:lnTo>
                    <a:pt x="7566" y="2162"/>
                  </a:lnTo>
                  <a:lnTo>
                    <a:pt x="7621" y="1574"/>
                  </a:lnTo>
                  <a:cubicBezTo>
                    <a:pt x="7635" y="1478"/>
                    <a:pt x="7593" y="1396"/>
                    <a:pt x="7539" y="1328"/>
                  </a:cubicBezTo>
                  <a:lnTo>
                    <a:pt x="7320" y="1109"/>
                  </a:lnTo>
                  <a:lnTo>
                    <a:pt x="7320" y="616"/>
                  </a:lnTo>
                  <a:close/>
                  <a:moveTo>
                    <a:pt x="12888" y="616"/>
                  </a:moveTo>
                  <a:lnTo>
                    <a:pt x="12888" y="1109"/>
                  </a:lnTo>
                  <a:lnTo>
                    <a:pt x="12670" y="1328"/>
                  </a:lnTo>
                  <a:cubicBezTo>
                    <a:pt x="12601" y="1396"/>
                    <a:pt x="12573" y="1478"/>
                    <a:pt x="12587" y="1574"/>
                  </a:cubicBezTo>
                  <a:lnTo>
                    <a:pt x="12642" y="2162"/>
                  </a:lnTo>
                  <a:lnTo>
                    <a:pt x="11903" y="2162"/>
                  </a:lnTo>
                  <a:lnTo>
                    <a:pt x="11958" y="1574"/>
                  </a:lnTo>
                  <a:cubicBezTo>
                    <a:pt x="11971" y="1478"/>
                    <a:pt x="11931" y="1396"/>
                    <a:pt x="11876" y="1328"/>
                  </a:cubicBezTo>
                  <a:lnTo>
                    <a:pt x="11657" y="1109"/>
                  </a:lnTo>
                  <a:lnTo>
                    <a:pt x="11657" y="616"/>
                  </a:lnTo>
                  <a:close/>
                  <a:moveTo>
                    <a:pt x="4023" y="2791"/>
                  </a:moveTo>
                  <a:lnTo>
                    <a:pt x="4091" y="3407"/>
                  </a:lnTo>
                  <a:lnTo>
                    <a:pt x="3106" y="3407"/>
                  </a:lnTo>
                  <a:lnTo>
                    <a:pt x="3160" y="2791"/>
                  </a:lnTo>
                  <a:close/>
                  <a:moveTo>
                    <a:pt x="8359" y="2791"/>
                  </a:moveTo>
                  <a:lnTo>
                    <a:pt x="8428" y="3407"/>
                  </a:lnTo>
                  <a:lnTo>
                    <a:pt x="7443" y="3407"/>
                  </a:lnTo>
                  <a:lnTo>
                    <a:pt x="7498" y="2791"/>
                  </a:lnTo>
                  <a:close/>
                  <a:moveTo>
                    <a:pt x="12710" y="2791"/>
                  </a:moveTo>
                  <a:lnTo>
                    <a:pt x="12765" y="3407"/>
                  </a:lnTo>
                  <a:lnTo>
                    <a:pt x="11780" y="3407"/>
                  </a:lnTo>
                  <a:lnTo>
                    <a:pt x="11834" y="2791"/>
                  </a:lnTo>
                  <a:close/>
                  <a:moveTo>
                    <a:pt x="4146" y="4023"/>
                  </a:moveTo>
                  <a:lnTo>
                    <a:pt x="4214" y="4679"/>
                  </a:lnTo>
                  <a:cubicBezTo>
                    <a:pt x="4228" y="4734"/>
                    <a:pt x="4242" y="4789"/>
                    <a:pt x="4282" y="4843"/>
                  </a:cubicBezTo>
                  <a:lnTo>
                    <a:pt x="4981" y="5706"/>
                  </a:lnTo>
                  <a:cubicBezTo>
                    <a:pt x="5282" y="6089"/>
                    <a:pt x="5459" y="6567"/>
                    <a:pt x="5459" y="7060"/>
                  </a:cubicBezTo>
                  <a:lnTo>
                    <a:pt x="5459" y="12696"/>
                  </a:lnTo>
                  <a:cubicBezTo>
                    <a:pt x="5459" y="12875"/>
                    <a:pt x="5309" y="13012"/>
                    <a:pt x="5145" y="13012"/>
                  </a:cubicBezTo>
                  <a:lnTo>
                    <a:pt x="2039" y="13012"/>
                  </a:lnTo>
                  <a:cubicBezTo>
                    <a:pt x="1874" y="13012"/>
                    <a:pt x="1738" y="12875"/>
                    <a:pt x="1738" y="12696"/>
                  </a:cubicBezTo>
                  <a:lnTo>
                    <a:pt x="1738" y="7060"/>
                  </a:lnTo>
                  <a:cubicBezTo>
                    <a:pt x="1738" y="6567"/>
                    <a:pt x="1902" y="6089"/>
                    <a:pt x="2217" y="5706"/>
                  </a:cubicBezTo>
                  <a:lnTo>
                    <a:pt x="2901" y="4843"/>
                  </a:lnTo>
                  <a:cubicBezTo>
                    <a:pt x="2942" y="4789"/>
                    <a:pt x="2969" y="4734"/>
                    <a:pt x="2969" y="4679"/>
                  </a:cubicBezTo>
                  <a:lnTo>
                    <a:pt x="3038" y="4023"/>
                  </a:lnTo>
                  <a:close/>
                  <a:moveTo>
                    <a:pt x="8483" y="4023"/>
                  </a:moveTo>
                  <a:lnTo>
                    <a:pt x="8551" y="4679"/>
                  </a:lnTo>
                  <a:cubicBezTo>
                    <a:pt x="8565" y="4734"/>
                    <a:pt x="8578" y="4789"/>
                    <a:pt x="8620" y="4843"/>
                  </a:cubicBezTo>
                  <a:lnTo>
                    <a:pt x="9317" y="5706"/>
                  </a:lnTo>
                  <a:cubicBezTo>
                    <a:pt x="9618" y="6089"/>
                    <a:pt x="9796" y="6567"/>
                    <a:pt x="9796" y="7060"/>
                  </a:cubicBezTo>
                  <a:lnTo>
                    <a:pt x="9796" y="12696"/>
                  </a:lnTo>
                  <a:cubicBezTo>
                    <a:pt x="9796" y="12875"/>
                    <a:pt x="9660" y="13012"/>
                    <a:pt x="9481" y="13012"/>
                  </a:cubicBezTo>
                  <a:lnTo>
                    <a:pt x="6389" y="13012"/>
                  </a:lnTo>
                  <a:cubicBezTo>
                    <a:pt x="6212" y="13012"/>
                    <a:pt x="6075" y="12875"/>
                    <a:pt x="6075" y="12696"/>
                  </a:cubicBezTo>
                  <a:lnTo>
                    <a:pt x="6075" y="7060"/>
                  </a:lnTo>
                  <a:cubicBezTo>
                    <a:pt x="6075" y="6567"/>
                    <a:pt x="6239" y="6089"/>
                    <a:pt x="6553" y="5706"/>
                  </a:cubicBezTo>
                  <a:lnTo>
                    <a:pt x="7252" y="4843"/>
                  </a:lnTo>
                  <a:cubicBezTo>
                    <a:pt x="7279" y="4789"/>
                    <a:pt x="7306" y="4734"/>
                    <a:pt x="7306" y="4679"/>
                  </a:cubicBezTo>
                  <a:lnTo>
                    <a:pt x="7374" y="4023"/>
                  </a:lnTo>
                  <a:close/>
                  <a:moveTo>
                    <a:pt x="12834" y="4023"/>
                  </a:moveTo>
                  <a:lnTo>
                    <a:pt x="12888" y="4679"/>
                  </a:lnTo>
                  <a:cubicBezTo>
                    <a:pt x="12902" y="4734"/>
                    <a:pt x="12916" y="4789"/>
                    <a:pt x="12956" y="4843"/>
                  </a:cubicBezTo>
                  <a:lnTo>
                    <a:pt x="13655" y="5706"/>
                  </a:lnTo>
                  <a:cubicBezTo>
                    <a:pt x="13956" y="6089"/>
                    <a:pt x="14133" y="6567"/>
                    <a:pt x="14133" y="7060"/>
                  </a:cubicBezTo>
                  <a:lnTo>
                    <a:pt x="14133" y="12696"/>
                  </a:lnTo>
                  <a:cubicBezTo>
                    <a:pt x="14133" y="12875"/>
                    <a:pt x="13996" y="13012"/>
                    <a:pt x="13819" y="13012"/>
                  </a:cubicBezTo>
                  <a:lnTo>
                    <a:pt x="10727" y="13012"/>
                  </a:lnTo>
                  <a:cubicBezTo>
                    <a:pt x="10548" y="13012"/>
                    <a:pt x="10412" y="12875"/>
                    <a:pt x="10412" y="12696"/>
                  </a:cubicBezTo>
                  <a:lnTo>
                    <a:pt x="10412" y="7060"/>
                  </a:lnTo>
                  <a:cubicBezTo>
                    <a:pt x="10412" y="6567"/>
                    <a:pt x="10576" y="6089"/>
                    <a:pt x="10891" y="5706"/>
                  </a:cubicBezTo>
                  <a:lnTo>
                    <a:pt x="11588" y="4843"/>
                  </a:lnTo>
                  <a:cubicBezTo>
                    <a:pt x="11616" y="4789"/>
                    <a:pt x="11643" y="4734"/>
                    <a:pt x="11657" y="4679"/>
                  </a:cubicBezTo>
                  <a:lnTo>
                    <a:pt x="11712" y="4023"/>
                  </a:lnTo>
                  <a:close/>
                  <a:moveTo>
                    <a:pt x="1245" y="13627"/>
                  </a:moveTo>
                  <a:cubicBezTo>
                    <a:pt x="1588" y="13627"/>
                    <a:pt x="1861" y="13915"/>
                    <a:pt x="1861" y="14256"/>
                  </a:cubicBezTo>
                  <a:cubicBezTo>
                    <a:pt x="1861" y="14599"/>
                    <a:pt x="1588" y="14872"/>
                    <a:pt x="1245" y="14872"/>
                  </a:cubicBezTo>
                  <a:cubicBezTo>
                    <a:pt x="904" y="14872"/>
                    <a:pt x="616" y="14599"/>
                    <a:pt x="616" y="14256"/>
                  </a:cubicBezTo>
                  <a:cubicBezTo>
                    <a:pt x="616" y="13915"/>
                    <a:pt x="904" y="13627"/>
                    <a:pt x="1245" y="13627"/>
                  </a:cubicBezTo>
                  <a:close/>
                  <a:moveTo>
                    <a:pt x="3516" y="13627"/>
                  </a:moveTo>
                  <a:cubicBezTo>
                    <a:pt x="3407" y="13818"/>
                    <a:pt x="3352" y="14024"/>
                    <a:pt x="3352" y="14256"/>
                  </a:cubicBezTo>
                  <a:cubicBezTo>
                    <a:pt x="3352" y="14475"/>
                    <a:pt x="3407" y="14694"/>
                    <a:pt x="3516" y="14872"/>
                  </a:cubicBezTo>
                  <a:lnTo>
                    <a:pt x="2312" y="14872"/>
                  </a:lnTo>
                  <a:cubicBezTo>
                    <a:pt x="2422" y="14694"/>
                    <a:pt x="2476" y="14475"/>
                    <a:pt x="2476" y="14256"/>
                  </a:cubicBezTo>
                  <a:cubicBezTo>
                    <a:pt x="2476" y="14024"/>
                    <a:pt x="2422" y="13818"/>
                    <a:pt x="2312" y="13627"/>
                  </a:cubicBezTo>
                  <a:close/>
                  <a:moveTo>
                    <a:pt x="4583" y="13627"/>
                  </a:moveTo>
                  <a:cubicBezTo>
                    <a:pt x="4926" y="13627"/>
                    <a:pt x="5213" y="13915"/>
                    <a:pt x="5213" y="14256"/>
                  </a:cubicBezTo>
                  <a:cubicBezTo>
                    <a:pt x="5213" y="14599"/>
                    <a:pt x="4926" y="14872"/>
                    <a:pt x="4583" y="14872"/>
                  </a:cubicBezTo>
                  <a:cubicBezTo>
                    <a:pt x="4242" y="14872"/>
                    <a:pt x="3968" y="14599"/>
                    <a:pt x="3968" y="14256"/>
                  </a:cubicBezTo>
                  <a:cubicBezTo>
                    <a:pt x="3968" y="13915"/>
                    <a:pt x="4242" y="13627"/>
                    <a:pt x="4583" y="13627"/>
                  </a:cubicBezTo>
                  <a:close/>
                  <a:moveTo>
                    <a:pt x="6854" y="13627"/>
                  </a:moveTo>
                  <a:cubicBezTo>
                    <a:pt x="6759" y="13818"/>
                    <a:pt x="6690" y="14024"/>
                    <a:pt x="6690" y="14256"/>
                  </a:cubicBezTo>
                  <a:cubicBezTo>
                    <a:pt x="6690" y="14475"/>
                    <a:pt x="6759" y="14694"/>
                    <a:pt x="6854" y="14872"/>
                  </a:cubicBezTo>
                  <a:lnTo>
                    <a:pt x="5665" y="14872"/>
                  </a:lnTo>
                  <a:cubicBezTo>
                    <a:pt x="5760" y="14694"/>
                    <a:pt x="5829" y="14475"/>
                    <a:pt x="5829" y="14256"/>
                  </a:cubicBezTo>
                  <a:cubicBezTo>
                    <a:pt x="5829" y="14024"/>
                    <a:pt x="5760" y="13818"/>
                    <a:pt x="5665" y="13627"/>
                  </a:cubicBezTo>
                  <a:close/>
                  <a:moveTo>
                    <a:pt x="7936" y="13627"/>
                  </a:moveTo>
                  <a:cubicBezTo>
                    <a:pt x="8277" y="13627"/>
                    <a:pt x="8551" y="13915"/>
                    <a:pt x="8551" y="14256"/>
                  </a:cubicBezTo>
                  <a:cubicBezTo>
                    <a:pt x="8551" y="14599"/>
                    <a:pt x="8277" y="14872"/>
                    <a:pt x="7936" y="14872"/>
                  </a:cubicBezTo>
                  <a:cubicBezTo>
                    <a:pt x="7593" y="14872"/>
                    <a:pt x="7320" y="14599"/>
                    <a:pt x="7320" y="14256"/>
                  </a:cubicBezTo>
                  <a:cubicBezTo>
                    <a:pt x="7320" y="13915"/>
                    <a:pt x="7593" y="13627"/>
                    <a:pt x="7936" y="13627"/>
                  </a:cubicBezTo>
                  <a:close/>
                  <a:moveTo>
                    <a:pt x="10207" y="13627"/>
                  </a:moveTo>
                  <a:cubicBezTo>
                    <a:pt x="10097" y="13818"/>
                    <a:pt x="10043" y="14024"/>
                    <a:pt x="10043" y="14256"/>
                  </a:cubicBezTo>
                  <a:cubicBezTo>
                    <a:pt x="10043" y="14475"/>
                    <a:pt x="10097" y="14694"/>
                    <a:pt x="10207" y="14872"/>
                  </a:cubicBezTo>
                  <a:lnTo>
                    <a:pt x="9003" y="14872"/>
                  </a:lnTo>
                  <a:cubicBezTo>
                    <a:pt x="9112" y="14694"/>
                    <a:pt x="9167" y="14475"/>
                    <a:pt x="9167" y="14256"/>
                  </a:cubicBezTo>
                  <a:cubicBezTo>
                    <a:pt x="9167" y="14024"/>
                    <a:pt x="9112" y="13818"/>
                    <a:pt x="9003" y="13627"/>
                  </a:cubicBezTo>
                  <a:close/>
                  <a:moveTo>
                    <a:pt x="11274" y="13627"/>
                  </a:moveTo>
                  <a:cubicBezTo>
                    <a:pt x="11616" y="13627"/>
                    <a:pt x="11903" y="13915"/>
                    <a:pt x="11903" y="14256"/>
                  </a:cubicBezTo>
                  <a:cubicBezTo>
                    <a:pt x="11903" y="14599"/>
                    <a:pt x="11616" y="14872"/>
                    <a:pt x="11274" y="14872"/>
                  </a:cubicBezTo>
                  <a:cubicBezTo>
                    <a:pt x="10931" y="14872"/>
                    <a:pt x="10658" y="14599"/>
                    <a:pt x="10658" y="14256"/>
                  </a:cubicBezTo>
                  <a:cubicBezTo>
                    <a:pt x="10658" y="13915"/>
                    <a:pt x="10931" y="13627"/>
                    <a:pt x="11274" y="13627"/>
                  </a:cubicBezTo>
                  <a:close/>
                  <a:moveTo>
                    <a:pt x="13558" y="13627"/>
                  </a:moveTo>
                  <a:cubicBezTo>
                    <a:pt x="13449" y="13818"/>
                    <a:pt x="13381" y="14024"/>
                    <a:pt x="13381" y="14256"/>
                  </a:cubicBezTo>
                  <a:cubicBezTo>
                    <a:pt x="13381" y="14475"/>
                    <a:pt x="13449" y="14694"/>
                    <a:pt x="13558" y="14872"/>
                  </a:cubicBezTo>
                  <a:lnTo>
                    <a:pt x="12354" y="14872"/>
                  </a:lnTo>
                  <a:cubicBezTo>
                    <a:pt x="12464" y="14694"/>
                    <a:pt x="12519" y="14475"/>
                    <a:pt x="12519" y="14256"/>
                  </a:cubicBezTo>
                  <a:cubicBezTo>
                    <a:pt x="12519" y="14024"/>
                    <a:pt x="12464" y="13818"/>
                    <a:pt x="12354" y="13627"/>
                  </a:cubicBezTo>
                  <a:close/>
                  <a:moveTo>
                    <a:pt x="14625" y="13627"/>
                  </a:moveTo>
                  <a:cubicBezTo>
                    <a:pt x="14968" y="13627"/>
                    <a:pt x="15242" y="13915"/>
                    <a:pt x="15242" y="14256"/>
                  </a:cubicBezTo>
                  <a:cubicBezTo>
                    <a:pt x="15242" y="14599"/>
                    <a:pt x="14968" y="14872"/>
                    <a:pt x="14625" y="14872"/>
                  </a:cubicBezTo>
                  <a:cubicBezTo>
                    <a:pt x="14284" y="14872"/>
                    <a:pt x="14010" y="14599"/>
                    <a:pt x="14010" y="14256"/>
                  </a:cubicBezTo>
                  <a:cubicBezTo>
                    <a:pt x="14010" y="13915"/>
                    <a:pt x="14284" y="13627"/>
                    <a:pt x="14625" y="13627"/>
                  </a:cubicBezTo>
                  <a:close/>
                  <a:moveTo>
                    <a:pt x="2668" y="0"/>
                  </a:moveTo>
                  <a:cubicBezTo>
                    <a:pt x="2491" y="0"/>
                    <a:pt x="2354" y="137"/>
                    <a:pt x="2354" y="301"/>
                  </a:cubicBezTo>
                  <a:lnTo>
                    <a:pt x="2354" y="1232"/>
                  </a:lnTo>
                  <a:cubicBezTo>
                    <a:pt x="2354" y="1314"/>
                    <a:pt x="2394" y="1396"/>
                    <a:pt x="2449" y="1450"/>
                  </a:cubicBezTo>
                  <a:lnTo>
                    <a:pt x="2655" y="1656"/>
                  </a:lnTo>
                  <a:lnTo>
                    <a:pt x="2367" y="4529"/>
                  </a:lnTo>
                  <a:lnTo>
                    <a:pt x="1724" y="5323"/>
                  </a:lnTo>
                  <a:cubicBezTo>
                    <a:pt x="1327" y="5815"/>
                    <a:pt x="1123" y="6430"/>
                    <a:pt x="1123" y="7060"/>
                  </a:cubicBezTo>
                  <a:lnTo>
                    <a:pt x="1123" y="12696"/>
                  </a:lnTo>
                  <a:cubicBezTo>
                    <a:pt x="1123" y="12806"/>
                    <a:pt x="1136" y="12915"/>
                    <a:pt x="1163" y="13012"/>
                  </a:cubicBezTo>
                  <a:cubicBezTo>
                    <a:pt x="521" y="13052"/>
                    <a:pt x="1" y="13586"/>
                    <a:pt x="1" y="14256"/>
                  </a:cubicBezTo>
                  <a:cubicBezTo>
                    <a:pt x="1" y="14940"/>
                    <a:pt x="561" y="15487"/>
                    <a:pt x="1245" y="15487"/>
                  </a:cubicBezTo>
                  <a:lnTo>
                    <a:pt x="14625" y="15487"/>
                  </a:lnTo>
                  <a:cubicBezTo>
                    <a:pt x="15309" y="15487"/>
                    <a:pt x="15871" y="14940"/>
                    <a:pt x="15871" y="14256"/>
                  </a:cubicBezTo>
                  <a:cubicBezTo>
                    <a:pt x="15871" y="13586"/>
                    <a:pt x="15351" y="13052"/>
                    <a:pt x="14694" y="13012"/>
                  </a:cubicBezTo>
                  <a:cubicBezTo>
                    <a:pt x="14735" y="12915"/>
                    <a:pt x="14749" y="12806"/>
                    <a:pt x="14749" y="12696"/>
                  </a:cubicBezTo>
                  <a:lnTo>
                    <a:pt x="14749" y="7060"/>
                  </a:lnTo>
                  <a:cubicBezTo>
                    <a:pt x="14749" y="6430"/>
                    <a:pt x="14530" y="5815"/>
                    <a:pt x="14133" y="5323"/>
                  </a:cubicBezTo>
                  <a:lnTo>
                    <a:pt x="13504" y="4529"/>
                  </a:lnTo>
                  <a:lnTo>
                    <a:pt x="13217" y="1656"/>
                  </a:lnTo>
                  <a:lnTo>
                    <a:pt x="13421" y="1450"/>
                  </a:lnTo>
                  <a:cubicBezTo>
                    <a:pt x="13476" y="1396"/>
                    <a:pt x="13518" y="1314"/>
                    <a:pt x="13518" y="1232"/>
                  </a:cubicBezTo>
                  <a:lnTo>
                    <a:pt x="13518" y="301"/>
                  </a:lnTo>
                  <a:cubicBezTo>
                    <a:pt x="13518" y="137"/>
                    <a:pt x="13367" y="0"/>
                    <a:pt x="13203" y="0"/>
                  </a:cubicBezTo>
                  <a:lnTo>
                    <a:pt x="11342" y="0"/>
                  </a:lnTo>
                  <a:cubicBezTo>
                    <a:pt x="11165" y="0"/>
                    <a:pt x="11028" y="137"/>
                    <a:pt x="11028" y="301"/>
                  </a:cubicBezTo>
                  <a:lnTo>
                    <a:pt x="11028" y="1232"/>
                  </a:lnTo>
                  <a:cubicBezTo>
                    <a:pt x="11028" y="1314"/>
                    <a:pt x="11068" y="1396"/>
                    <a:pt x="11123" y="1450"/>
                  </a:cubicBezTo>
                  <a:lnTo>
                    <a:pt x="11329" y="1656"/>
                  </a:lnTo>
                  <a:lnTo>
                    <a:pt x="11041" y="4529"/>
                  </a:lnTo>
                  <a:lnTo>
                    <a:pt x="10398" y="5323"/>
                  </a:lnTo>
                  <a:cubicBezTo>
                    <a:pt x="10289" y="5473"/>
                    <a:pt x="10193" y="5624"/>
                    <a:pt x="10097" y="5788"/>
                  </a:cubicBezTo>
                  <a:cubicBezTo>
                    <a:pt x="10015" y="5624"/>
                    <a:pt x="9919" y="5473"/>
                    <a:pt x="9796" y="5323"/>
                  </a:cubicBezTo>
                  <a:lnTo>
                    <a:pt x="9167" y="4529"/>
                  </a:lnTo>
                  <a:lnTo>
                    <a:pt x="8879" y="1656"/>
                  </a:lnTo>
                  <a:lnTo>
                    <a:pt x="9085" y="1450"/>
                  </a:lnTo>
                  <a:cubicBezTo>
                    <a:pt x="9140" y="1396"/>
                    <a:pt x="9167" y="1314"/>
                    <a:pt x="9167" y="1232"/>
                  </a:cubicBezTo>
                  <a:lnTo>
                    <a:pt x="9167" y="301"/>
                  </a:lnTo>
                  <a:cubicBezTo>
                    <a:pt x="9167" y="137"/>
                    <a:pt x="9030" y="0"/>
                    <a:pt x="8866" y="0"/>
                  </a:cubicBezTo>
                  <a:lnTo>
                    <a:pt x="7005" y="0"/>
                  </a:lnTo>
                  <a:cubicBezTo>
                    <a:pt x="6827" y="0"/>
                    <a:pt x="6690" y="137"/>
                    <a:pt x="6690" y="301"/>
                  </a:cubicBezTo>
                  <a:lnTo>
                    <a:pt x="6690" y="1232"/>
                  </a:lnTo>
                  <a:cubicBezTo>
                    <a:pt x="6690" y="1314"/>
                    <a:pt x="6732" y="1396"/>
                    <a:pt x="6787" y="1450"/>
                  </a:cubicBezTo>
                  <a:lnTo>
                    <a:pt x="6991" y="1656"/>
                  </a:lnTo>
                  <a:lnTo>
                    <a:pt x="6704" y="4529"/>
                  </a:lnTo>
                  <a:lnTo>
                    <a:pt x="6061" y="5323"/>
                  </a:lnTo>
                  <a:cubicBezTo>
                    <a:pt x="5951" y="5473"/>
                    <a:pt x="5842" y="5624"/>
                    <a:pt x="5760" y="5788"/>
                  </a:cubicBezTo>
                  <a:cubicBezTo>
                    <a:pt x="5678" y="5624"/>
                    <a:pt x="5583" y="5473"/>
                    <a:pt x="5459" y="5323"/>
                  </a:cubicBezTo>
                  <a:lnTo>
                    <a:pt x="4830" y="4529"/>
                  </a:lnTo>
                  <a:lnTo>
                    <a:pt x="4543" y="1656"/>
                  </a:lnTo>
                  <a:lnTo>
                    <a:pt x="4748" y="1450"/>
                  </a:lnTo>
                  <a:cubicBezTo>
                    <a:pt x="4802" y="1396"/>
                    <a:pt x="4830" y="1314"/>
                    <a:pt x="4830" y="1232"/>
                  </a:cubicBezTo>
                  <a:lnTo>
                    <a:pt x="4830" y="301"/>
                  </a:lnTo>
                  <a:cubicBezTo>
                    <a:pt x="4830" y="137"/>
                    <a:pt x="4693" y="0"/>
                    <a:pt x="4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29"/>
          <p:cNvSpPr txBox="1"/>
          <p:nvPr>
            <p:ph idx="4294967295" type="subTitle"/>
          </p:nvPr>
        </p:nvSpPr>
        <p:spPr>
          <a:xfrm>
            <a:off x="790675" y="2699800"/>
            <a:ext cx="1773600" cy="410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PHASE 1</a:t>
            </a:r>
            <a:endParaRPr b="0" i="0" sz="18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8" name="Google Shape;458;p29"/>
          <p:cNvSpPr txBox="1"/>
          <p:nvPr>
            <p:ph idx="4294967295" type="subTitle"/>
          </p:nvPr>
        </p:nvSpPr>
        <p:spPr>
          <a:xfrm>
            <a:off x="634075" y="3080700"/>
            <a:ext cx="20868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>
                <a:solidFill>
                  <a:srgbClr val="FFFFFF"/>
                </a:solidFill>
              </a:rPr>
              <a:t>Current Model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9" name="Google Shape;459;p29"/>
          <p:cNvSpPr txBox="1"/>
          <p:nvPr>
            <p:ph idx="4294967295" type="subTitle"/>
          </p:nvPr>
        </p:nvSpPr>
        <p:spPr>
          <a:xfrm>
            <a:off x="4627250" y="2699800"/>
            <a:ext cx="1773600" cy="410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PHASE 3</a:t>
            </a:r>
            <a:endParaRPr b="0" i="0" sz="18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0" name="Google Shape;460;p29"/>
          <p:cNvSpPr txBox="1"/>
          <p:nvPr>
            <p:ph idx="4294967295" type="subTitle"/>
          </p:nvPr>
        </p:nvSpPr>
        <p:spPr>
          <a:xfrm>
            <a:off x="4470650" y="3080700"/>
            <a:ext cx="20868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>
                <a:solidFill>
                  <a:srgbClr val="FFFFFF"/>
                </a:solidFill>
              </a:rPr>
              <a:t>Appstore Deployment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29"/>
          <p:cNvSpPr txBox="1"/>
          <p:nvPr>
            <p:ph idx="4294967295" type="subTitle"/>
          </p:nvPr>
        </p:nvSpPr>
        <p:spPr>
          <a:xfrm>
            <a:off x="2720150" y="3445525"/>
            <a:ext cx="1773600" cy="410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PHASE 2</a:t>
            </a:r>
            <a:endParaRPr b="0" i="0" sz="18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2" name="Google Shape;462;p29"/>
          <p:cNvSpPr txBox="1"/>
          <p:nvPr>
            <p:ph idx="4294967295" type="subTitle"/>
          </p:nvPr>
        </p:nvSpPr>
        <p:spPr>
          <a:xfrm>
            <a:off x="2563550" y="3826425"/>
            <a:ext cx="20868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>
                <a:solidFill>
                  <a:srgbClr val="FFFFFF"/>
                </a:solidFill>
              </a:rPr>
              <a:t>Add Categories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p29"/>
          <p:cNvSpPr txBox="1"/>
          <p:nvPr>
            <p:ph idx="4294967295" type="subTitle"/>
          </p:nvPr>
        </p:nvSpPr>
        <p:spPr>
          <a:xfrm>
            <a:off x="6588875" y="3445525"/>
            <a:ext cx="1773600" cy="410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PHASE 4</a:t>
            </a:r>
            <a:endParaRPr b="0" i="0" sz="18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4" name="Google Shape;464;p29"/>
          <p:cNvSpPr txBox="1"/>
          <p:nvPr>
            <p:ph idx="4294967295" type="subTitle"/>
          </p:nvPr>
        </p:nvSpPr>
        <p:spPr>
          <a:xfrm>
            <a:off x="6432275" y="3826425"/>
            <a:ext cx="20868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>
                <a:solidFill>
                  <a:srgbClr val="FFFFFF"/>
                </a:solidFill>
              </a:rPr>
              <a:t>IPO &amp; Get Rich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65" name="Google Shape;465;p29"/>
          <p:cNvCxnSpPr>
            <a:stCxn id="432" idx="2"/>
          </p:cNvCxnSpPr>
          <p:nvPr/>
        </p:nvCxnSpPr>
        <p:spPr>
          <a:xfrm rot="10800000">
            <a:off x="624925" y="1940275"/>
            <a:ext cx="585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med" w="med" type="oval"/>
          </a:ln>
        </p:spPr>
      </p:cxnSp>
      <p:cxnSp>
        <p:nvCxnSpPr>
          <p:cNvPr id="466" name="Google Shape;466;p29"/>
          <p:cNvCxnSpPr>
            <a:stCxn id="432" idx="6"/>
            <a:endCxn id="433" idx="2"/>
          </p:cNvCxnSpPr>
          <p:nvPr/>
        </p:nvCxnSpPr>
        <p:spPr>
          <a:xfrm>
            <a:off x="2144425" y="1940275"/>
            <a:ext cx="995700" cy="752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67" name="Google Shape;467;p29"/>
          <p:cNvCxnSpPr>
            <a:stCxn id="433" idx="6"/>
            <a:endCxn id="434" idx="2"/>
          </p:cNvCxnSpPr>
          <p:nvPr/>
        </p:nvCxnSpPr>
        <p:spPr>
          <a:xfrm flipH="1" rot="10800000">
            <a:off x="4073888" y="1940275"/>
            <a:ext cx="1002300" cy="752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68" name="Google Shape;468;p29"/>
          <p:cNvCxnSpPr>
            <a:stCxn id="434" idx="6"/>
            <a:endCxn id="435" idx="2"/>
          </p:cNvCxnSpPr>
          <p:nvPr/>
        </p:nvCxnSpPr>
        <p:spPr>
          <a:xfrm>
            <a:off x="6010050" y="1940275"/>
            <a:ext cx="998700" cy="752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69" name="Google Shape;469;p29"/>
          <p:cNvCxnSpPr>
            <a:stCxn id="435" idx="6"/>
          </p:cNvCxnSpPr>
          <p:nvPr/>
        </p:nvCxnSpPr>
        <p:spPr>
          <a:xfrm>
            <a:off x="7942625" y="2692975"/>
            <a:ext cx="481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med" w="med" type="oval"/>
          </a:ln>
        </p:spPr>
      </p:cxnSp>
      <p:pic>
        <p:nvPicPr>
          <p:cNvPr id="470" name="Google Shape;4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788" y="2409835"/>
            <a:ext cx="317800" cy="566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gca6c8a84ce_0_137"/>
          <p:cNvPicPr preferRelativeResize="0"/>
          <p:nvPr/>
        </p:nvPicPr>
        <p:blipFill rotWithShape="1">
          <a:blip r:embed="rId3">
            <a:alphaModFix/>
          </a:blip>
          <a:srcRect b="0" l="12170" r="39858" t="0"/>
          <a:stretch/>
        </p:blipFill>
        <p:spPr>
          <a:xfrm flipH="1">
            <a:off x="5449200" y="0"/>
            <a:ext cx="369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ca6c8a84ce_0_137"/>
          <p:cNvSpPr txBox="1"/>
          <p:nvPr>
            <p:ph idx="4294967295" type="ctrTitle"/>
          </p:nvPr>
        </p:nvSpPr>
        <p:spPr>
          <a:xfrm>
            <a:off x="720000" y="623950"/>
            <a:ext cx="41877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0000">
                <a:solidFill>
                  <a:srgbClr val="FFFFFF"/>
                </a:solidFill>
              </a:rPr>
              <a:t>THANKS!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477" name="Google Shape;477;gca6c8a84ce_0_137"/>
          <p:cNvSpPr txBox="1"/>
          <p:nvPr>
            <p:ph idx="1" type="subTitle"/>
          </p:nvPr>
        </p:nvSpPr>
        <p:spPr>
          <a:xfrm>
            <a:off x="720000" y="1625650"/>
            <a:ext cx="2771700" cy="4350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QUESTIONS?</a:t>
            </a:r>
            <a:endParaRPr sz="1800"/>
          </a:p>
        </p:txBody>
      </p:sp>
      <p:sp>
        <p:nvSpPr>
          <p:cNvPr id="478" name="Google Shape;478;gca6c8a84ce_0_137"/>
          <p:cNvSpPr txBox="1"/>
          <p:nvPr/>
        </p:nvSpPr>
        <p:spPr>
          <a:xfrm>
            <a:off x="708900" y="2447206"/>
            <a:ext cx="4187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5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rPr>
              <a:t>TRY OUR APP AT:</a:t>
            </a:r>
            <a:endParaRPr sz="1500">
              <a:solidFill>
                <a:srgbClr val="FFA7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br>
              <a:rPr lang="en" sz="15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http://tinyurl.com/beerpricechecker</a:t>
            </a:r>
            <a:r>
              <a:rPr lang="en" sz="1500">
                <a:solidFill>
                  <a:srgbClr val="FFA7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500" u="none" cap="none" strike="noStrike">
              <a:solidFill>
                <a:srgbClr val="FFA7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9" name="Google Shape;479;gca6c8a84ce_0_137"/>
          <p:cNvPicPr preferRelativeResize="0"/>
          <p:nvPr/>
        </p:nvPicPr>
        <p:blipFill rotWithShape="1">
          <a:blip r:embed="rId5">
            <a:alphaModFix/>
          </a:blip>
          <a:srcRect b="8576" l="7415" r="12763" t="5740"/>
          <a:stretch/>
        </p:blipFill>
        <p:spPr>
          <a:xfrm>
            <a:off x="2055375" y="3585225"/>
            <a:ext cx="1306124" cy="13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22141" r="22141" t="0"/>
          <a:stretch/>
        </p:blipFill>
        <p:spPr>
          <a:xfrm>
            <a:off x="0" y="0"/>
            <a:ext cx="4298664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 txBox="1"/>
          <p:nvPr>
            <p:ph type="title"/>
          </p:nvPr>
        </p:nvSpPr>
        <p:spPr>
          <a:xfrm>
            <a:off x="5151600" y="1054063"/>
            <a:ext cx="32724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4" name="Google Shape;184;p13"/>
          <p:cNvSpPr txBox="1"/>
          <p:nvPr/>
        </p:nvSpPr>
        <p:spPr>
          <a:xfrm>
            <a:off x="5151600" y="2597225"/>
            <a:ext cx="3760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" sz="10000">
                <a:solidFill>
                  <a:schemeClr val="lt1"/>
                </a:solidFill>
                <a:latin typeface="Jomhuria"/>
                <a:ea typeface="Jomhuria"/>
                <a:cs typeface="Jomhuria"/>
                <a:sym typeface="Jomhuria"/>
              </a:rPr>
              <a:t>MISSION </a:t>
            </a:r>
            <a:endParaRPr sz="10000">
              <a:solidFill>
                <a:schemeClr val="dk2"/>
              </a:solidFill>
              <a:latin typeface="Jomhuria"/>
              <a:ea typeface="Jomhuria"/>
              <a:cs typeface="Jomhuria"/>
              <a:sym typeface="Jomhuria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" sz="10000">
                <a:solidFill>
                  <a:schemeClr val="dk2"/>
                </a:solidFill>
                <a:latin typeface="Jomhuria"/>
                <a:ea typeface="Jomhuria"/>
                <a:cs typeface="Jomhuria"/>
                <a:sym typeface="Jomhuria"/>
              </a:rPr>
              <a:t>&amp; VISION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type="title"/>
          </p:nvPr>
        </p:nvSpPr>
        <p:spPr>
          <a:xfrm>
            <a:off x="4466275" y="540000"/>
            <a:ext cx="419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lang="en" sz="10000">
                <a:solidFill>
                  <a:srgbClr val="FFA700"/>
                </a:solidFill>
              </a:rPr>
              <a:t>BIG</a:t>
            </a:r>
            <a:r>
              <a:rPr lang="en">
                <a:solidFill>
                  <a:srgbClr val="FFA700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6"/>
          <p:cNvSpPr txBox="1"/>
          <p:nvPr>
            <p:ph idx="1" type="body"/>
          </p:nvPr>
        </p:nvSpPr>
        <p:spPr>
          <a:xfrm>
            <a:off x="4232575" y="1389600"/>
            <a:ext cx="44319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42850"/>
              </a:buClr>
              <a:buSzPts val="1100"/>
              <a:buFont typeface="Arial"/>
              <a:buNone/>
            </a:pPr>
            <a:r>
              <a:rPr lang="en" sz="4000">
                <a:latin typeface="Jomhuria"/>
                <a:ea typeface="Jomhuria"/>
                <a:cs typeface="Jomhuria"/>
                <a:sym typeface="Jomhuria"/>
              </a:rPr>
              <a:t>HOW CAN WE</a:t>
            </a:r>
            <a:r>
              <a:rPr lang="en" sz="4000">
                <a:latin typeface="Jomhuria"/>
                <a:ea typeface="Jomhuria"/>
                <a:cs typeface="Jomhuria"/>
                <a:sym typeface="Jomhuria"/>
              </a:rPr>
              <a:t> </a:t>
            </a:r>
            <a:endParaRPr sz="4000">
              <a:latin typeface="Jomhuria"/>
              <a:ea typeface="Jomhuria"/>
              <a:cs typeface="Jomhuria"/>
              <a:sym typeface="Jomhur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42850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2"/>
                </a:solidFill>
                <a:latin typeface="Jomhuria"/>
                <a:ea typeface="Jomhuria"/>
                <a:cs typeface="Jomhuria"/>
                <a:sym typeface="Jomhuria"/>
              </a:rPr>
              <a:t>QUICKLY &amp; EFFECTIVELY</a:t>
            </a:r>
            <a:r>
              <a:rPr lang="en" sz="4000">
                <a:latin typeface="Jomhuria"/>
                <a:ea typeface="Jomhuria"/>
                <a:cs typeface="Jomhuria"/>
                <a:sym typeface="Jomhuria"/>
              </a:rPr>
              <a:t> </a:t>
            </a:r>
            <a:endParaRPr sz="4000">
              <a:latin typeface="Jomhuria"/>
              <a:ea typeface="Jomhuria"/>
              <a:cs typeface="Jomhuria"/>
              <a:sym typeface="Jomhur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142850"/>
              </a:buClr>
              <a:buSzPts val="1100"/>
              <a:buFont typeface="Arial"/>
              <a:buNone/>
            </a:pPr>
            <a:r>
              <a:rPr lang="en" sz="4000">
                <a:latin typeface="Jomhuria"/>
                <a:ea typeface="Jomhuria"/>
                <a:cs typeface="Jomhuria"/>
                <a:sym typeface="Jomhuria"/>
              </a:rPr>
              <a:t>CHECK THE PRICE OF RETAIL BEER?</a:t>
            </a:r>
            <a:endParaRPr sz="4000">
              <a:solidFill>
                <a:srgbClr val="FFFFFF"/>
              </a:solidFill>
              <a:latin typeface="Jomhuria"/>
              <a:ea typeface="Jomhuria"/>
              <a:cs typeface="Jomhuria"/>
              <a:sym typeface="Jomhuria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9252" r="34192" t="0"/>
          <a:stretch/>
        </p:blipFill>
        <p:spPr>
          <a:xfrm>
            <a:off x="552725" y="540000"/>
            <a:ext cx="3444300" cy="40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PRODUCT </a:t>
            </a:r>
            <a:r>
              <a:rPr lang="en">
                <a:solidFill>
                  <a:srgbClr val="FFA700"/>
                </a:solidFill>
              </a:rPr>
              <a:t>DESCRIPTION</a:t>
            </a:r>
            <a:endParaRPr>
              <a:solidFill>
                <a:srgbClr val="FFA700"/>
              </a:solidFill>
            </a:endParaRPr>
          </a:p>
        </p:txBody>
      </p:sp>
      <p:sp>
        <p:nvSpPr>
          <p:cNvPr id="197" name="Google Shape;197;p8"/>
          <p:cNvSpPr txBox="1"/>
          <p:nvPr>
            <p:ph idx="1" type="subTitle"/>
          </p:nvPr>
        </p:nvSpPr>
        <p:spPr>
          <a:xfrm>
            <a:off x="889200" y="2838100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98" name="Google Shape;198;p8"/>
          <p:cNvSpPr txBox="1"/>
          <p:nvPr>
            <p:ph idx="2" type="subTitle"/>
          </p:nvPr>
        </p:nvSpPr>
        <p:spPr>
          <a:xfrm>
            <a:off x="889200" y="3493525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Customer takes a photo of a product</a:t>
            </a:r>
            <a:endParaRPr/>
          </a:p>
        </p:txBody>
      </p:sp>
      <p:sp>
        <p:nvSpPr>
          <p:cNvPr id="199" name="Google Shape;199;p8"/>
          <p:cNvSpPr txBox="1"/>
          <p:nvPr>
            <p:ph idx="3" type="subTitle"/>
          </p:nvPr>
        </p:nvSpPr>
        <p:spPr>
          <a:xfrm>
            <a:off x="3528600" y="2838100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200" name="Google Shape;200;p8"/>
          <p:cNvSpPr txBox="1"/>
          <p:nvPr>
            <p:ph idx="4" type="subTitle"/>
          </p:nvPr>
        </p:nvSpPr>
        <p:spPr>
          <a:xfrm>
            <a:off x="3528600" y="3493525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 will evaluate photo and find information for that beer</a:t>
            </a:r>
            <a:endParaRPr/>
          </a:p>
        </p:txBody>
      </p:sp>
      <p:sp>
        <p:nvSpPr>
          <p:cNvPr id="201" name="Google Shape;201;p8"/>
          <p:cNvSpPr txBox="1"/>
          <p:nvPr>
            <p:ph idx="5" type="subTitle"/>
          </p:nvPr>
        </p:nvSpPr>
        <p:spPr>
          <a:xfrm>
            <a:off x="6168000" y="2838100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202" name="Google Shape;202;p8"/>
          <p:cNvSpPr txBox="1"/>
          <p:nvPr>
            <p:ph idx="6" type="subTitle"/>
          </p:nvPr>
        </p:nvSpPr>
        <p:spPr>
          <a:xfrm>
            <a:off x="6168000" y="3493525"/>
            <a:ext cx="2086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 will output prices from retailers 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1408950" y="1348813"/>
            <a:ext cx="1047300" cy="1047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4048350" y="1348813"/>
            <a:ext cx="1047300" cy="1047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6687750" y="1348813"/>
            <a:ext cx="1047300" cy="1047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678" y="1604000"/>
            <a:ext cx="719855" cy="53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8"/>
          <p:cNvGrpSpPr/>
          <p:nvPr/>
        </p:nvGrpSpPr>
        <p:grpSpPr>
          <a:xfrm>
            <a:off x="4266379" y="1583241"/>
            <a:ext cx="611232" cy="536941"/>
            <a:chOff x="6247425" y="2335625"/>
            <a:chExt cx="396775" cy="348550"/>
          </a:xfrm>
        </p:grpSpPr>
        <p:sp>
          <p:nvSpPr>
            <p:cNvPr id="208" name="Google Shape;208;p8"/>
            <p:cNvSpPr/>
            <p:nvPr/>
          </p:nvSpPr>
          <p:spPr>
            <a:xfrm>
              <a:off x="6313100" y="2358900"/>
              <a:ext cx="202500" cy="46525"/>
            </a:xfrm>
            <a:custGeom>
              <a:rect b="b" l="l" r="r" t="t"/>
              <a:pathLst>
                <a:path extrusionOk="0" h="1861" w="8100">
                  <a:moveTo>
                    <a:pt x="2833" y="0"/>
                  </a:moveTo>
                  <a:cubicBezTo>
                    <a:pt x="1793" y="0"/>
                    <a:pt x="835" y="478"/>
                    <a:pt x="110" y="1354"/>
                  </a:cubicBezTo>
                  <a:cubicBezTo>
                    <a:pt x="0" y="1478"/>
                    <a:pt x="14" y="1682"/>
                    <a:pt x="151" y="1792"/>
                  </a:cubicBezTo>
                  <a:cubicBezTo>
                    <a:pt x="206" y="1833"/>
                    <a:pt x="274" y="1861"/>
                    <a:pt x="343" y="1861"/>
                  </a:cubicBezTo>
                  <a:cubicBezTo>
                    <a:pt x="438" y="1861"/>
                    <a:pt x="520" y="1819"/>
                    <a:pt x="589" y="1751"/>
                  </a:cubicBezTo>
                  <a:cubicBezTo>
                    <a:pt x="1191" y="1013"/>
                    <a:pt x="1984" y="615"/>
                    <a:pt x="2833" y="615"/>
                  </a:cubicBezTo>
                  <a:cubicBezTo>
                    <a:pt x="3667" y="615"/>
                    <a:pt x="4460" y="1013"/>
                    <a:pt x="5062" y="1751"/>
                  </a:cubicBezTo>
                  <a:cubicBezTo>
                    <a:pt x="5131" y="1819"/>
                    <a:pt x="5213" y="1861"/>
                    <a:pt x="5308" y="1861"/>
                  </a:cubicBezTo>
                  <a:cubicBezTo>
                    <a:pt x="5405" y="1861"/>
                    <a:pt x="5487" y="1819"/>
                    <a:pt x="5542" y="1751"/>
                  </a:cubicBezTo>
                  <a:cubicBezTo>
                    <a:pt x="6144" y="1013"/>
                    <a:pt x="6937" y="615"/>
                    <a:pt x="7785" y="615"/>
                  </a:cubicBezTo>
                  <a:cubicBezTo>
                    <a:pt x="7963" y="615"/>
                    <a:pt x="8099" y="478"/>
                    <a:pt x="8099" y="314"/>
                  </a:cubicBezTo>
                  <a:cubicBezTo>
                    <a:pt x="8099" y="137"/>
                    <a:pt x="7963" y="0"/>
                    <a:pt x="7785" y="0"/>
                  </a:cubicBezTo>
                  <a:cubicBezTo>
                    <a:pt x="6868" y="0"/>
                    <a:pt x="5993" y="383"/>
                    <a:pt x="5308" y="1080"/>
                  </a:cubicBezTo>
                  <a:cubicBezTo>
                    <a:pt x="4611" y="383"/>
                    <a:pt x="3749" y="0"/>
                    <a:pt x="2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530975" y="2335625"/>
              <a:ext cx="61925" cy="61925"/>
            </a:xfrm>
            <a:custGeom>
              <a:rect b="b" l="l" r="r" t="t"/>
              <a:pathLst>
                <a:path extrusionOk="0" h="2477" w="2477">
                  <a:moveTo>
                    <a:pt x="1245" y="616"/>
                  </a:moveTo>
                  <a:cubicBezTo>
                    <a:pt x="1588" y="616"/>
                    <a:pt x="1861" y="904"/>
                    <a:pt x="1861" y="1245"/>
                  </a:cubicBezTo>
                  <a:cubicBezTo>
                    <a:pt x="1861" y="1574"/>
                    <a:pt x="1588" y="1861"/>
                    <a:pt x="1245" y="1861"/>
                  </a:cubicBezTo>
                  <a:cubicBezTo>
                    <a:pt x="904" y="1861"/>
                    <a:pt x="616" y="1574"/>
                    <a:pt x="616" y="1245"/>
                  </a:cubicBezTo>
                  <a:cubicBezTo>
                    <a:pt x="616" y="904"/>
                    <a:pt x="904" y="616"/>
                    <a:pt x="1245" y="616"/>
                  </a:cubicBezTo>
                  <a:close/>
                  <a:moveTo>
                    <a:pt x="1245" y="1"/>
                  </a:moveTo>
                  <a:cubicBezTo>
                    <a:pt x="561" y="1"/>
                    <a:pt x="1" y="561"/>
                    <a:pt x="1" y="1245"/>
                  </a:cubicBezTo>
                  <a:cubicBezTo>
                    <a:pt x="1" y="1916"/>
                    <a:pt x="561" y="2477"/>
                    <a:pt x="1245" y="2477"/>
                  </a:cubicBezTo>
                  <a:cubicBezTo>
                    <a:pt x="1929" y="2477"/>
                    <a:pt x="2476" y="1916"/>
                    <a:pt x="2476" y="1245"/>
                  </a:cubicBezTo>
                  <a:cubicBezTo>
                    <a:pt x="2476" y="561"/>
                    <a:pt x="1929" y="1"/>
                    <a:pt x="1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247425" y="2420775"/>
              <a:ext cx="396775" cy="263400"/>
            </a:xfrm>
            <a:custGeom>
              <a:rect b="b" l="l" r="r" t="t"/>
              <a:pathLst>
                <a:path extrusionOk="0" h="10536" w="15871">
                  <a:moveTo>
                    <a:pt x="4488" y="617"/>
                  </a:moveTo>
                  <a:lnTo>
                    <a:pt x="4406" y="1246"/>
                  </a:lnTo>
                  <a:lnTo>
                    <a:pt x="1547" y="1246"/>
                  </a:lnTo>
                  <a:lnTo>
                    <a:pt x="1465" y="617"/>
                  </a:lnTo>
                  <a:close/>
                  <a:moveTo>
                    <a:pt x="9440" y="617"/>
                  </a:moveTo>
                  <a:lnTo>
                    <a:pt x="9358" y="1246"/>
                  </a:lnTo>
                  <a:lnTo>
                    <a:pt x="6499" y="1246"/>
                  </a:lnTo>
                  <a:lnTo>
                    <a:pt x="6430" y="617"/>
                  </a:lnTo>
                  <a:close/>
                  <a:moveTo>
                    <a:pt x="14393" y="617"/>
                  </a:moveTo>
                  <a:lnTo>
                    <a:pt x="14325" y="1246"/>
                  </a:lnTo>
                  <a:lnTo>
                    <a:pt x="11465" y="1246"/>
                  </a:lnTo>
                  <a:lnTo>
                    <a:pt x="11383" y="617"/>
                  </a:lnTo>
                  <a:close/>
                  <a:moveTo>
                    <a:pt x="4324" y="1862"/>
                  </a:moveTo>
                  <a:lnTo>
                    <a:pt x="3940" y="4953"/>
                  </a:lnTo>
                  <a:lnTo>
                    <a:pt x="2012" y="4953"/>
                  </a:lnTo>
                  <a:lnTo>
                    <a:pt x="1629" y="1862"/>
                  </a:lnTo>
                  <a:close/>
                  <a:moveTo>
                    <a:pt x="9290" y="1862"/>
                  </a:moveTo>
                  <a:lnTo>
                    <a:pt x="8893" y="4953"/>
                  </a:lnTo>
                  <a:lnTo>
                    <a:pt x="6965" y="4953"/>
                  </a:lnTo>
                  <a:lnTo>
                    <a:pt x="6582" y="1862"/>
                  </a:lnTo>
                  <a:close/>
                  <a:moveTo>
                    <a:pt x="14243" y="1862"/>
                  </a:moveTo>
                  <a:lnTo>
                    <a:pt x="13860" y="4953"/>
                  </a:lnTo>
                  <a:lnTo>
                    <a:pt x="11930" y="4953"/>
                  </a:lnTo>
                  <a:lnTo>
                    <a:pt x="11534" y="1862"/>
                  </a:lnTo>
                  <a:close/>
                  <a:moveTo>
                    <a:pt x="14435" y="5583"/>
                  </a:moveTo>
                  <a:lnTo>
                    <a:pt x="14435" y="6199"/>
                  </a:lnTo>
                  <a:lnTo>
                    <a:pt x="1423" y="6199"/>
                  </a:lnTo>
                  <a:lnTo>
                    <a:pt x="1423" y="5583"/>
                  </a:lnTo>
                  <a:close/>
                  <a:moveTo>
                    <a:pt x="1122" y="1"/>
                  </a:moveTo>
                  <a:cubicBezTo>
                    <a:pt x="1027" y="1"/>
                    <a:pt x="945" y="42"/>
                    <a:pt x="890" y="110"/>
                  </a:cubicBezTo>
                  <a:cubicBezTo>
                    <a:pt x="821" y="179"/>
                    <a:pt x="794" y="261"/>
                    <a:pt x="808" y="357"/>
                  </a:cubicBezTo>
                  <a:lnTo>
                    <a:pt x="1383" y="4953"/>
                  </a:lnTo>
                  <a:lnTo>
                    <a:pt x="315" y="4953"/>
                  </a:lnTo>
                  <a:cubicBezTo>
                    <a:pt x="137" y="4953"/>
                    <a:pt x="0" y="5104"/>
                    <a:pt x="0" y="5269"/>
                  </a:cubicBezTo>
                  <a:cubicBezTo>
                    <a:pt x="0" y="5446"/>
                    <a:pt x="137" y="5583"/>
                    <a:pt x="315" y="5583"/>
                  </a:cubicBezTo>
                  <a:lnTo>
                    <a:pt x="808" y="5583"/>
                  </a:lnTo>
                  <a:lnTo>
                    <a:pt x="808" y="10234"/>
                  </a:lnTo>
                  <a:cubicBezTo>
                    <a:pt x="808" y="10399"/>
                    <a:pt x="945" y="10535"/>
                    <a:pt x="1122" y="10535"/>
                  </a:cubicBezTo>
                  <a:cubicBezTo>
                    <a:pt x="1286" y="10535"/>
                    <a:pt x="1423" y="10399"/>
                    <a:pt x="1423" y="10234"/>
                  </a:cubicBezTo>
                  <a:lnTo>
                    <a:pt x="1423" y="6814"/>
                  </a:lnTo>
                  <a:lnTo>
                    <a:pt x="2039" y="6814"/>
                  </a:lnTo>
                  <a:lnTo>
                    <a:pt x="2039" y="10234"/>
                  </a:lnTo>
                  <a:cubicBezTo>
                    <a:pt x="2039" y="10399"/>
                    <a:pt x="2189" y="10535"/>
                    <a:pt x="2353" y="10535"/>
                  </a:cubicBezTo>
                  <a:cubicBezTo>
                    <a:pt x="2532" y="10535"/>
                    <a:pt x="2669" y="10399"/>
                    <a:pt x="2669" y="10234"/>
                  </a:cubicBezTo>
                  <a:lnTo>
                    <a:pt x="2669" y="6814"/>
                  </a:lnTo>
                  <a:lnTo>
                    <a:pt x="13203" y="6814"/>
                  </a:lnTo>
                  <a:lnTo>
                    <a:pt x="13203" y="10234"/>
                  </a:lnTo>
                  <a:cubicBezTo>
                    <a:pt x="13203" y="10399"/>
                    <a:pt x="13340" y="10535"/>
                    <a:pt x="13517" y="10535"/>
                  </a:cubicBezTo>
                  <a:cubicBezTo>
                    <a:pt x="13682" y="10535"/>
                    <a:pt x="13818" y="10399"/>
                    <a:pt x="13818" y="10234"/>
                  </a:cubicBezTo>
                  <a:lnTo>
                    <a:pt x="13818" y="6814"/>
                  </a:lnTo>
                  <a:lnTo>
                    <a:pt x="14435" y="6814"/>
                  </a:lnTo>
                  <a:lnTo>
                    <a:pt x="14435" y="10234"/>
                  </a:lnTo>
                  <a:cubicBezTo>
                    <a:pt x="14435" y="10399"/>
                    <a:pt x="14585" y="10535"/>
                    <a:pt x="14749" y="10535"/>
                  </a:cubicBezTo>
                  <a:cubicBezTo>
                    <a:pt x="14927" y="10535"/>
                    <a:pt x="15064" y="10399"/>
                    <a:pt x="15064" y="10234"/>
                  </a:cubicBezTo>
                  <a:lnTo>
                    <a:pt x="15064" y="5583"/>
                  </a:lnTo>
                  <a:lnTo>
                    <a:pt x="15556" y="5583"/>
                  </a:lnTo>
                  <a:cubicBezTo>
                    <a:pt x="15734" y="5583"/>
                    <a:pt x="15871" y="5446"/>
                    <a:pt x="15871" y="5269"/>
                  </a:cubicBezTo>
                  <a:cubicBezTo>
                    <a:pt x="15871" y="5104"/>
                    <a:pt x="15734" y="4953"/>
                    <a:pt x="15556" y="4953"/>
                  </a:cubicBezTo>
                  <a:lnTo>
                    <a:pt x="14475" y="4953"/>
                  </a:lnTo>
                  <a:lnTo>
                    <a:pt x="15064" y="357"/>
                  </a:lnTo>
                  <a:cubicBezTo>
                    <a:pt x="15064" y="261"/>
                    <a:pt x="15037" y="179"/>
                    <a:pt x="14982" y="110"/>
                  </a:cubicBezTo>
                  <a:cubicBezTo>
                    <a:pt x="14927" y="42"/>
                    <a:pt x="14845" y="1"/>
                    <a:pt x="14749" y="1"/>
                  </a:cubicBezTo>
                  <a:lnTo>
                    <a:pt x="11027" y="1"/>
                  </a:lnTo>
                  <a:cubicBezTo>
                    <a:pt x="10945" y="1"/>
                    <a:pt x="10863" y="42"/>
                    <a:pt x="10795" y="110"/>
                  </a:cubicBezTo>
                  <a:cubicBezTo>
                    <a:pt x="10741" y="179"/>
                    <a:pt x="10713" y="261"/>
                    <a:pt x="10726" y="357"/>
                  </a:cubicBezTo>
                  <a:lnTo>
                    <a:pt x="11301" y="4953"/>
                  </a:lnTo>
                  <a:lnTo>
                    <a:pt x="9522" y="4953"/>
                  </a:lnTo>
                  <a:lnTo>
                    <a:pt x="10097" y="357"/>
                  </a:lnTo>
                  <a:cubicBezTo>
                    <a:pt x="10111" y="261"/>
                    <a:pt x="10084" y="179"/>
                    <a:pt x="10029" y="110"/>
                  </a:cubicBezTo>
                  <a:cubicBezTo>
                    <a:pt x="9960" y="42"/>
                    <a:pt x="9878" y="1"/>
                    <a:pt x="9796" y="1"/>
                  </a:cubicBezTo>
                  <a:lnTo>
                    <a:pt x="6075" y="1"/>
                  </a:lnTo>
                  <a:cubicBezTo>
                    <a:pt x="5980" y="1"/>
                    <a:pt x="5897" y="42"/>
                    <a:pt x="5843" y="110"/>
                  </a:cubicBezTo>
                  <a:cubicBezTo>
                    <a:pt x="5788" y="179"/>
                    <a:pt x="5761" y="261"/>
                    <a:pt x="5761" y="357"/>
                  </a:cubicBezTo>
                  <a:lnTo>
                    <a:pt x="6348" y="4953"/>
                  </a:lnTo>
                  <a:lnTo>
                    <a:pt x="4570" y="4953"/>
                  </a:lnTo>
                  <a:lnTo>
                    <a:pt x="5144" y="357"/>
                  </a:lnTo>
                  <a:cubicBezTo>
                    <a:pt x="5159" y="261"/>
                    <a:pt x="5131" y="179"/>
                    <a:pt x="5062" y="110"/>
                  </a:cubicBezTo>
                  <a:cubicBezTo>
                    <a:pt x="5008" y="42"/>
                    <a:pt x="4926" y="1"/>
                    <a:pt x="4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1" name="Google Shape;21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352" y="1464967"/>
            <a:ext cx="434100" cy="77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21"/>
          <p:cNvCxnSpPr>
            <a:stCxn id="217" idx="3"/>
            <a:endCxn id="218" idx="0"/>
          </p:cNvCxnSpPr>
          <p:nvPr/>
        </p:nvCxnSpPr>
        <p:spPr>
          <a:xfrm>
            <a:off x="5994800" y="1874650"/>
            <a:ext cx="1410600" cy="661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21"/>
          <p:cNvCxnSpPr>
            <a:stCxn id="217" idx="1"/>
            <a:endCxn id="220" idx="0"/>
          </p:cNvCxnSpPr>
          <p:nvPr/>
        </p:nvCxnSpPr>
        <p:spPr>
          <a:xfrm flipH="1">
            <a:off x="1738700" y="1874650"/>
            <a:ext cx="1410600" cy="661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THE </a:t>
            </a:r>
            <a:r>
              <a:rPr lang="en">
                <a:solidFill>
                  <a:schemeClr val="dk2"/>
                </a:solidFill>
              </a:rPr>
              <a:t>PROCESS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7" name="Google Shape;217;p21"/>
          <p:cNvSpPr txBox="1"/>
          <p:nvPr>
            <p:ph idx="4294967295" type="subTitle"/>
          </p:nvPr>
        </p:nvSpPr>
        <p:spPr>
          <a:xfrm>
            <a:off x="3149300" y="1669300"/>
            <a:ext cx="2845500" cy="410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sz="1800">
                <a:solidFill>
                  <a:srgbClr val="FFFFFF"/>
                </a:solidFill>
              </a:rPr>
              <a:t>CREATE MODEL</a:t>
            </a:r>
            <a:endParaRPr b="0" i="0" sz="18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21"/>
          <p:cNvSpPr txBox="1"/>
          <p:nvPr>
            <p:ph idx="4294967295" type="subTitle"/>
          </p:nvPr>
        </p:nvSpPr>
        <p:spPr>
          <a:xfrm>
            <a:off x="3553550" y="3403400"/>
            <a:ext cx="2037000" cy="410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sz="1800">
                <a:solidFill>
                  <a:srgbClr val="FFFFFF"/>
                </a:solidFill>
              </a:rPr>
              <a:t>EVALUATE</a:t>
            </a:r>
            <a:endParaRPr b="0" i="0" sz="18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21"/>
          <p:cNvSpPr txBox="1"/>
          <p:nvPr>
            <p:ph idx="4294967295" type="subTitle"/>
          </p:nvPr>
        </p:nvSpPr>
        <p:spPr>
          <a:xfrm>
            <a:off x="6387000" y="2536350"/>
            <a:ext cx="2037000" cy="410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sz="1800">
                <a:solidFill>
                  <a:srgbClr val="FFFFFF"/>
                </a:solidFill>
              </a:rPr>
              <a:t>DEPLOY</a:t>
            </a:r>
            <a:endParaRPr b="0" i="0" sz="18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21"/>
          <p:cNvSpPr txBox="1"/>
          <p:nvPr>
            <p:ph idx="4294967295" type="subTitle"/>
          </p:nvPr>
        </p:nvSpPr>
        <p:spPr>
          <a:xfrm>
            <a:off x="720100" y="2536300"/>
            <a:ext cx="2037000" cy="410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None/>
            </a:pPr>
            <a:r>
              <a:rPr lang="en" sz="1800">
                <a:solidFill>
                  <a:srgbClr val="FFFFFF"/>
                </a:solidFill>
              </a:rPr>
              <a:t>COLLECT DATA</a:t>
            </a:r>
            <a:endParaRPr b="0" i="0" sz="18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3" name="Google Shape;223;p21"/>
          <p:cNvCxnSpPr>
            <a:stCxn id="217" idx="2"/>
            <a:endCxn id="222" idx="0"/>
          </p:cNvCxnSpPr>
          <p:nvPr/>
        </p:nvCxnSpPr>
        <p:spPr>
          <a:xfrm>
            <a:off x="4572050" y="2080000"/>
            <a:ext cx="0" cy="132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21"/>
          <p:cNvCxnSpPr>
            <a:stCxn id="220" idx="2"/>
            <a:endCxn id="222" idx="1"/>
          </p:cNvCxnSpPr>
          <p:nvPr/>
        </p:nvCxnSpPr>
        <p:spPr>
          <a:xfrm flipH="1" rot="-5400000">
            <a:off x="2315200" y="2370400"/>
            <a:ext cx="661800" cy="1815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21"/>
          <p:cNvCxnSpPr>
            <a:endCxn id="218" idx="2"/>
          </p:cNvCxnSpPr>
          <p:nvPr/>
        </p:nvCxnSpPr>
        <p:spPr>
          <a:xfrm flipH="1" rot="10800000">
            <a:off x="5590500" y="2947050"/>
            <a:ext cx="1815000" cy="661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 b="0" l="23236" r="28873" t="0"/>
          <a:stretch/>
        </p:blipFill>
        <p:spPr>
          <a:xfrm>
            <a:off x="5449200" y="0"/>
            <a:ext cx="369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/>
          <p:nvPr/>
        </p:nvSpPr>
        <p:spPr>
          <a:xfrm>
            <a:off x="176700" y="155900"/>
            <a:ext cx="8790600" cy="483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9"/>
          <p:cNvGrpSpPr/>
          <p:nvPr/>
        </p:nvGrpSpPr>
        <p:grpSpPr>
          <a:xfrm>
            <a:off x="6890220" y="-374023"/>
            <a:ext cx="2246375" cy="1567648"/>
            <a:chOff x="4465900" y="540000"/>
            <a:chExt cx="2402026" cy="1676450"/>
          </a:xfrm>
        </p:grpSpPr>
        <p:sp>
          <p:nvSpPr>
            <p:cNvPr id="233" name="Google Shape;233;p9"/>
            <p:cNvSpPr/>
            <p:nvPr/>
          </p:nvSpPr>
          <p:spPr>
            <a:xfrm>
              <a:off x="4465900" y="540000"/>
              <a:ext cx="2402026" cy="52387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FFA7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Jomhuria"/>
                </a:rPr>
                <a:t>CHEERS!</a:t>
              </a: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4465900" y="1116285"/>
              <a:ext cx="2402026" cy="52387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FFA7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Jomhuria"/>
                </a:rPr>
                <a:t>CHEERS!</a:t>
              </a: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4465900" y="1692571"/>
              <a:ext cx="2402026" cy="52387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Jomhuria"/>
                </a:rPr>
                <a:t>CHEERS!</a:t>
              </a:r>
            </a:p>
          </p:txBody>
        </p:sp>
      </p:grpSp>
      <p:sp>
        <p:nvSpPr>
          <p:cNvPr id="236" name="Google Shape;236;p9"/>
          <p:cNvSpPr txBox="1"/>
          <p:nvPr>
            <p:ph type="title"/>
          </p:nvPr>
        </p:nvSpPr>
        <p:spPr>
          <a:xfrm>
            <a:off x="579600" y="1054063"/>
            <a:ext cx="32724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</a:pPr>
            <a:r>
              <a:rPr lang="en" sz="18000">
                <a:solidFill>
                  <a:schemeClr val="dk2"/>
                </a:solidFill>
              </a:rPr>
              <a:t>02</a:t>
            </a:r>
            <a:endParaRPr/>
          </a:p>
        </p:txBody>
      </p:sp>
      <p:sp>
        <p:nvSpPr>
          <p:cNvPr id="237" name="Google Shape;237;p9"/>
          <p:cNvSpPr txBox="1"/>
          <p:nvPr/>
        </p:nvSpPr>
        <p:spPr>
          <a:xfrm>
            <a:off x="579600" y="2597225"/>
            <a:ext cx="3760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lt1"/>
                </a:solidFill>
                <a:latin typeface="Jomhuria"/>
                <a:ea typeface="Jomhuria"/>
                <a:cs typeface="Jomhuria"/>
                <a:sym typeface="Jomhuria"/>
              </a:rPr>
              <a:t>DATA </a:t>
            </a:r>
            <a:endParaRPr sz="10000">
              <a:solidFill>
                <a:schemeClr val="dk2"/>
              </a:solidFill>
              <a:latin typeface="Jomhuria"/>
              <a:ea typeface="Jomhuria"/>
              <a:cs typeface="Jomhuria"/>
              <a:sym typeface="Jomhuria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dk2"/>
                </a:solidFill>
                <a:latin typeface="Jomhuria"/>
                <a:ea typeface="Jomhuria"/>
                <a:cs typeface="Jomhuria"/>
                <a:sym typeface="Jomhuria"/>
              </a:rPr>
              <a:t>COLLECTION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/>
          <p:nvPr/>
        </p:nvSpPr>
        <p:spPr>
          <a:xfrm>
            <a:off x="2339500" y="1501213"/>
            <a:ext cx="1047300" cy="1047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5757175" y="1501213"/>
            <a:ext cx="1047300" cy="1047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DATA </a:t>
            </a:r>
            <a:r>
              <a:rPr lang="en">
                <a:solidFill>
                  <a:srgbClr val="FFA700"/>
                </a:solidFill>
              </a:rPr>
              <a:t>WE NEED</a:t>
            </a:r>
            <a:endParaRPr>
              <a:solidFill>
                <a:srgbClr val="FFA700"/>
              </a:solidFill>
            </a:endParaRPr>
          </a:p>
        </p:txBody>
      </p:sp>
      <p:sp>
        <p:nvSpPr>
          <p:cNvPr id="245" name="Google Shape;245;p7"/>
          <p:cNvSpPr txBox="1"/>
          <p:nvPr>
            <p:ph idx="3" type="subTitle"/>
          </p:nvPr>
        </p:nvSpPr>
        <p:spPr>
          <a:xfrm>
            <a:off x="5068238" y="2838100"/>
            <a:ext cx="24252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BEER PHOTOS</a:t>
            </a:r>
            <a:endParaRPr/>
          </a:p>
        </p:txBody>
      </p:sp>
      <p:sp>
        <p:nvSpPr>
          <p:cNvPr id="246" name="Google Shape;246;p7"/>
          <p:cNvSpPr txBox="1"/>
          <p:nvPr>
            <p:ph idx="1" type="subTitle"/>
          </p:nvPr>
        </p:nvSpPr>
        <p:spPr>
          <a:xfrm>
            <a:off x="1650550" y="2838100"/>
            <a:ext cx="24252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PRICES</a:t>
            </a:r>
            <a:endParaRPr/>
          </a:p>
        </p:txBody>
      </p:sp>
      <p:sp>
        <p:nvSpPr>
          <p:cNvPr id="247" name="Google Shape;247;p7"/>
          <p:cNvSpPr txBox="1"/>
          <p:nvPr>
            <p:ph idx="2" type="subTitle"/>
          </p:nvPr>
        </p:nvSpPr>
        <p:spPr>
          <a:xfrm>
            <a:off x="1650550" y="3327600"/>
            <a:ext cx="24252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Consumer Council Price Watch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 brands listed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p7"/>
          <p:cNvSpPr txBox="1"/>
          <p:nvPr>
            <p:ph idx="4" type="subTitle"/>
          </p:nvPr>
        </p:nvSpPr>
        <p:spPr>
          <a:xfrm>
            <a:off x="5068225" y="3327600"/>
            <a:ext cx="24252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Google Image Search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 Data Collection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3,500+ images</a:t>
            </a: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2664925" y="1846638"/>
            <a:ext cx="396450" cy="356425"/>
            <a:chOff x="3998900" y="1674825"/>
            <a:chExt cx="396450" cy="356425"/>
          </a:xfrm>
        </p:grpSpPr>
        <p:sp>
          <p:nvSpPr>
            <p:cNvPr id="250" name="Google Shape;250;p7"/>
            <p:cNvSpPr/>
            <p:nvPr/>
          </p:nvSpPr>
          <p:spPr>
            <a:xfrm>
              <a:off x="3998900" y="1674825"/>
              <a:ext cx="396450" cy="356425"/>
            </a:xfrm>
            <a:custGeom>
              <a:rect b="b" l="l" r="r" t="t"/>
              <a:pathLst>
                <a:path extrusionOk="0" h="14257" w="15858">
                  <a:moveTo>
                    <a:pt x="4639" y="616"/>
                  </a:moveTo>
                  <a:cubicBezTo>
                    <a:pt x="4816" y="616"/>
                    <a:pt x="4953" y="753"/>
                    <a:pt x="4953" y="931"/>
                  </a:cubicBezTo>
                  <a:lnTo>
                    <a:pt x="4953" y="1232"/>
                  </a:lnTo>
                  <a:lnTo>
                    <a:pt x="3092" y="1232"/>
                  </a:lnTo>
                  <a:lnTo>
                    <a:pt x="3092" y="931"/>
                  </a:lnTo>
                  <a:cubicBezTo>
                    <a:pt x="3092" y="753"/>
                    <a:pt x="3229" y="616"/>
                    <a:pt x="3408" y="616"/>
                  </a:cubicBezTo>
                  <a:close/>
                  <a:moveTo>
                    <a:pt x="12450" y="616"/>
                  </a:moveTo>
                  <a:cubicBezTo>
                    <a:pt x="12629" y="616"/>
                    <a:pt x="12766" y="753"/>
                    <a:pt x="12766" y="931"/>
                  </a:cubicBezTo>
                  <a:lnTo>
                    <a:pt x="12766" y="1232"/>
                  </a:lnTo>
                  <a:lnTo>
                    <a:pt x="10905" y="1232"/>
                  </a:lnTo>
                  <a:lnTo>
                    <a:pt x="10905" y="931"/>
                  </a:lnTo>
                  <a:cubicBezTo>
                    <a:pt x="10905" y="753"/>
                    <a:pt x="11042" y="616"/>
                    <a:pt x="11206" y="616"/>
                  </a:cubicBezTo>
                  <a:close/>
                  <a:moveTo>
                    <a:pt x="4666" y="1861"/>
                  </a:moveTo>
                  <a:lnTo>
                    <a:pt x="4734" y="2476"/>
                  </a:lnTo>
                  <a:lnTo>
                    <a:pt x="3311" y="2476"/>
                  </a:lnTo>
                  <a:lnTo>
                    <a:pt x="3380" y="1861"/>
                  </a:lnTo>
                  <a:close/>
                  <a:moveTo>
                    <a:pt x="12478" y="1861"/>
                  </a:moveTo>
                  <a:lnTo>
                    <a:pt x="12547" y="2476"/>
                  </a:lnTo>
                  <a:lnTo>
                    <a:pt x="11124" y="2476"/>
                  </a:lnTo>
                  <a:lnTo>
                    <a:pt x="11179" y="1861"/>
                  </a:lnTo>
                  <a:close/>
                  <a:moveTo>
                    <a:pt x="4789" y="3093"/>
                  </a:moveTo>
                  <a:lnTo>
                    <a:pt x="4858" y="3722"/>
                  </a:lnTo>
                  <a:lnTo>
                    <a:pt x="3189" y="3722"/>
                  </a:lnTo>
                  <a:lnTo>
                    <a:pt x="3257" y="3093"/>
                  </a:lnTo>
                  <a:close/>
                  <a:moveTo>
                    <a:pt x="12601" y="3093"/>
                  </a:moveTo>
                  <a:lnTo>
                    <a:pt x="12656" y="3722"/>
                  </a:lnTo>
                  <a:lnTo>
                    <a:pt x="11000" y="3722"/>
                  </a:lnTo>
                  <a:lnTo>
                    <a:pt x="11055" y="3093"/>
                  </a:lnTo>
                  <a:close/>
                  <a:moveTo>
                    <a:pt x="4023" y="7429"/>
                  </a:moveTo>
                  <a:cubicBezTo>
                    <a:pt x="4420" y="7429"/>
                    <a:pt x="4776" y="7690"/>
                    <a:pt x="4898" y="8058"/>
                  </a:cubicBezTo>
                  <a:lnTo>
                    <a:pt x="3147" y="8058"/>
                  </a:lnTo>
                  <a:cubicBezTo>
                    <a:pt x="3271" y="7690"/>
                    <a:pt x="3612" y="7429"/>
                    <a:pt x="4023" y="7429"/>
                  </a:cubicBezTo>
                  <a:close/>
                  <a:moveTo>
                    <a:pt x="4912" y="4337"/>
                  </a:moveTo>
                  <a:lnTo>
                    <a:pt x="4953" y="4734"/>
                  </a:lnTo>
                  <a:cubicBezTo>
                    <a:pt x="4967" y="4817"/>
                    <a:pt x="4995" y="4871"/>
                    <a:pt x="5049" y="4926"/>
                  </a:cubicBezTo>
                  <a:lnTo>
                    <a:pt x="5733" y="5623"/>
                  </a:lnTo>
                  <a:cubicBezTo>
                    <a:pt x="6034" y="5911"/>
                    <a:pt x="6199" y="6307"/>
                    <a:pt x="6199" y="6718"/>
                  </a:cubicBezTo>
                  <a:lnTo>
                    <a:pt x="6199" y="8058"/>
                  </a:lnTo>
                  <a:lnTo>
                    <a:pt x="5542" y="8058"/>
                  </a:lnTo>
                  <a:cubicBezTo>
                    <a:pt x="5391" y="7347"/>
                    <a:pt x="4776" y="6814"/>
                    <a:pt x="4023" y="6814"/>
                  </a:cubicBezTo>
                  <a:cubicBezTo>
                    <a:pt x="3271" y="6814"/>
                    <a:pt x="2655" y="7347"/>
                    <a:pt x="2505" y="8058"/>
                  </a:cubicBezTo>
                  <a:lnTo>
                    <a:pt x="1848" y="8058"/>
                  </a:lnTo>
                  <a:lnTo>
                    <a:pt x="1848" y="6718"/>
                  </a:lnTo>
                  <a:cubicBezTo>
                    <a:pt x="1848" y="6307"/>
                    <a:pt x="2012" y="5911"/>
                    <a:pt x="2313" y="5623"/>
                  </a:cubicBezTo>
                  <a:lnTo>
                    <a:pt x="2997" y="4926"/>
                  </a:lnTo>
                  <a:cubicBezTo>
                    <a:pt x="3052" y="4871"/>
                    <a:pt x="3079" y="4817"/>
                    <a:pt x="3092" y="4734"/>
                  </a:cubicBezTo>
                  <a:lnTo>
                    <a:pt x="3134" y="4337"/>
                  </a:lnTo>
                  <a:close/>
                  <a:moveTo>
                    <a:pt x="11835" y="7429"/>
                  </a:moveTo>
                  <a:cubicBezTo>
                    <a:pt x="12231" y="7429"/>
                    <a:pt x="12574" y="7690"/>
                    <a:pt x="12711" y="8058"/>
                  </a:cubicBezTo>
                  <a:lnTo>
                    <a:pt x="10960" y="8058"/>
                  </a:lnTo>
                  <a:cubicBezTo>
                    <a:pt x="11082" y="7690"/>
                    <a:pt x="11425" y="7429"/>
                    <a:pt x="11835" y="7429"/>
                  </a:cubicBezTo>
                  <a:close/>
                  <a:moveTo>
                    <a:pt x="12724" y="4337"/>
                  </a:moveTo>
                  <a:lnTo>
                    <a:pt x="12766" y="4734"/>
                  </a:lnTo>
                  <a:cubicBezTo>
                    <a:pt x="12766" y="4817"/>
                    <a:pt x="12806" y="4871"/>
                    <a:pt x="12848" y="4926"/>
                  </a:cubicBezTo>
                  <a:lnTo>
                    <a:pt x="13545" y="5623"/>
                  </a:lnTo>
                  <a:cubicBezTo>
                    <a:pt x="13846" y="5911"/>
                    <a:pt x="13997" y="6307"/>
                    <a:pt x="13997" y="6718"/>
                  </a:cubicBezTo>
                  <a:lnTo>
                    <a:pt x="13997" y="8058"/>
                  </a:lnTo>
                  <a:lnTo>
                    <a:pt x="13353" y="8058"/>
                  </a:lnTo>
                  <a:cubicBezTo>
                    <a:pt x="13203" y="7347"/>
                    <a:pt x="12574" y="6814"/>
                    <a:pt x="11835" y="6814"/>
                  </a:cubicBezTo>
                  <a:cubicBezTo>
                    <a:pt x="11082" y="6814"/>
                    <a:pt x="10453" y="7347"/>
                    <a:pt x="10316" y="8058"/>
                  </a:cubicBezTo>
                  <a:lnTo>
                    <a:pt x="9659" y="8058"/>
                  </a:lnTo>
                  <a:lnTo>
                    <a:pt x="9659" y="6718"/>
                  </a:lnTo>
                  <a:cubicBezTo>
                    <a:pt x="9659" y="6307"/>
                    <a:pt x="9824" y="5911"/>
                    <a:pt x="10111" y="5623"/>
                  </a:cubicBezTo>
                  <a:lnTo>
                    <a:pt x="10809" y="4926"/>
                  </a:lnTo>
                  <a:cubicBezTo>
                    <a:pt x="10863" y="4871"/>
                    <a:pt x="10891" y="4817"/>
                    <a:pt x="10905" y="4734"/>
                  </a:cubicBezTo>
                  <a:lnTo>
                    <a:pt x="10945" y="4337"/>
                  </a:lnTo>
                  <a:close/>
                  <a:moveTo>
                    <a:pt x="15241" y="8675"/>
                  </a:moveTo>
                  <a:lnTo>
                    <a:pt x="15241" y="9919"/>
                  </a:lnTo>
                  <a:lnTo>
                    <a:pt x="617" y="9919"/>
                  </a:lnTo>
                  <a:lnTo>
                    <a:pt x="617" y="8675"/>
                  </a:lnTo>
                  <a:close/>
                  <a:moveTo>
                    <a:pt x="1232" y="10535"/>
                  </a:moveTo>
                  <a:lnTo>
                    <a:pt x="1232" y="11780"/>
                  </a:lnTo>
                  <a:lnTo>
                    <a:pt x="617" y="11780"/>
                  </a:lnTo>
                  <a:lnTo>
                    <a:pt x="617" y="10535"/>
                  </a:lnTo>
                  <a:close/>
                  <a:moveTo>
                    <a:pt x="2477" y="10535"/>
                  </a:moveTo>
                  <a:lnTo>
                    <a:pt x="2477" y="10849"/>
                  </a:lnTo>
                  <a:cubicBezTo>
                    <a:pt x="2477" y="11192"/>
                    <a:pt x="2587" y="11520"/>
                    <a:pt x="2778" y="11780"/>
                  </a:cubicBezTo>
                  <a:lnTo>
                    <a:pt x="1848" y="11780"/>
                  </a:lnTo>
                  <a:lnTo>
                    <a:pt x="1848" y="10535"/>
                  </a:lnTo>
                  <a:close/>
                  <a:moveTo>
                    <a:pt x="4953" y="10535"/>
                  </a:moveTo>
                  <a:lnTo>
                    <a:pt x="4953" y="10849"/>
                  </a:lnTo>
                  <a:cubicBezTo>
                    <a:pt x="4953" y="11356"/>
                    <a:pt x="4529" y="11780"/>
                    <a:pt x="4023" y="11780"/>
                  </a:cubicBezTo>
                  <a:cubicBezTo>
                    <a:pt x="3503" y="11780"/>
                    <a:pt x="3092" y="11356"/>
                    <a:pt x="3092" y="10849"/>
                  </a:cubicBezTo>
                  <a:lnTo>
                    <a:pt x="3092" y="10535"/>
                  </a:lnTo>
                  <a:close/>
                  <a:moveTo>
                    <a:pt x="6199" y="10535"/>
                  </a:moveTo>
                  <a:lnTo>
                    <a:pt x="6199" y="11780"/>
                  </a:lnTo>
                  <a:lnTo>
                    <a:pt x="5268" y="11780"/>
                  </a:lnTo>
                  <a:cubicBezTo>
                    <a:pt x="5460" y="11520"/>
                    <a:pt x="5569" y="11192"/>
                    <a:pt x="5569" y="10849"/>
                  </a:cubicBezTo>
                  <a:lnTo>
                    <a:pt x="5569" y="10535"/>
                  </a:lnTo>
                  <a:close/>
                  <a:moveTo>
                    <a:pt x="9044" y="10535"/>
                  </a:moveTo>
                  <a:lnTo>
                    <a:pt x="9044" y="11780"/>
                  </a:lnTo>
                  <a:lnTo>
                    <a:pt x="6814" y="11780"/>
                  </a:lnTo>
                  <a:lnTo>
                    <a:pt x="6814" y="10535"/>
                  </a:lnTo>
                  <a:close/>
                  <a:moveTo>
                    <a:pt x="10276" y="10535"/>
                  </a:moveTo>
                  <a:lnTo>
                    <a:pt x="10276" y="10849"/>
                  </a:lnTo>
                  <a:cubicBezTo>
                    <a:pt x="10276" y="11192"/>
                    <a:pt x="10398" y="11520"/>
                    <a:pt x="10590" y="11780"/>
                  </a:cubicBezTo>
                  <a:lnTo>
                    <a:pt x="9659" y="11780"/>
                  </a:lnTo>
                  <a:lnTo>
                    <a:pt x="9659" y="10535"/>
                  </a:lnTo>
                  <a:close/>
                  <a:moveTo>
                    <a:pt x="12766" y="10535"/>
                  </a:moveTo>
                  <a:lnTo>
                    <a:pt x="12766" y="10849"/>
                  </a:lnTo>
                  <a:cubicBezTo>
                    <a:pt x="12766" y="11356"/>
                    <a:pt x="12341" y="11780"/>
                    <a:pt x="11835" y="11780"/>
                  </a:cubicBezTo>
                  <a:cubicBezTo>
                    <a:pt x="11315" y="11780"/>
                    <a:pt x="10905" y="11356"/>
                    <a:pt x="10905" y="10849"/>
                  </a:cubicBezTo>
                  <a:lnTo>
                    <a:pt x="10905" y="10535"/>
                  </a:lnTo>
                  <a:close/>
                  <a:moveTo>
                    <a:pt x="13997" y="10535"/>
                  </a:moveTo>
                  <a:lnTo>
                    <a:pt x="13997" y="11780"/>
                  </a:lnTo>
                  <a:lnTo>
                    <a:pt x="13067" y="11780"/>
                  </a:lnTo>
                  <a:cubicBezTo>
                    <a:pt x="13271" y="11520"/>
                    <a:pt x="13381" y="11192"/>
                    <a:pt x="13381" y="10849"/>
                  </a:cubicBezTo>
                  <a:lnTo>
                    <a:pt x="13381" y="10535"/>
                  </a:lnTo>
                  <a:close/>
                  <a:moveTo>
                    <a:pt x="15241" y="10535"/>
                  </a:moveTo>
                  <a:lnTo>
                    <a:pt x="15241" y="11780"/>
                  </a:lnTo>
                  <a:lnTo>
                    <a:pt x="14626" y="11780"/>
                  </a:lnTo>
                  <a:lnTo>
                    <a:pt x="14626" y="10535"/>
                  </a:lnTo>
                  <a:close/>
                  <a:moveTo>
                    <a:pt x="15241" y="12396"/>
                  </a:moveTo>
                  <a:lnTo>
                    <a:pt x="15241" y="13627"/>
                  </a:lnTo>
                  <a:lnTo>
                    <a:pt x="617" y="13627"/>
                  </a:lnTo>
                  <a:lnTo>
                    <a:pt x="617" y="12396"/>
                  </a:lnTo>
                  <a:close/>
                  <a:moveTo>
                    <a:pt x="3408" y="1"/>
                  </a:moveTo>
                  <a:cubicBezTo>
                    <a:pt x="2888" y="1"/>
                    <a:pt x="2477" y="411"/>
                    <a:pt x="2477" y="931"/>
                  </a:cubicBezTo>
                  <a:lnTo>
                    <a:pt x="2477" y="1546"/>
                  </a:lnTo>
                  <a:cubicBezTo>
                    <a:pt x="2477" y="1710"/>
                    <a:pt x="2600" y="1847"/>
                    <a:pt x="2751" y="1861"/>
                  </a:cubicBezTo>
                  <a:lnTo>
                    <a:pt x="2490" y="4570"/>
                  </a:lnTo>
                  <a:lnTo>
                    <a:pt x="1875" y="5185"/>
                  </a:lnTo>
                  <a:cubicBezTo>
                    <a:pt x="1465" y="5596"/>
                    <a:pt x="1232" y="6143"/>
                    <a:pt x="1232" y="6718"/>
                  </a:cubicBezTo>
                  <a:lnTo>
                    <a:pt x="1232" y="8058"/>
                  </a:lnTo>
                  <a:lnTo>
                    <a:pt x="301" y="8058"/>
                  </a:lnTo>
                  <a:cubicBezTo>
                    <a:pt x="137" y="8058"/>
                    <a:pt x="0" y="8195"/>
                    <a:pt x="0" y="8359"/>
                  </a:cubicBezTo>
                  <a:lnTo>
                    <a:pt x="0" y="13941"/>
                  </a:lnTo>
                  <a:cubicBezTo>
                    <a:pt x="0" y="14120"/>
                    <a:pt x="137" y="14257"/>
                    <a:pt x="301" y="14257"/>
                  </a:cubicBezTo>
                  <a:lnTo>
                    <a:pt x="15557" y="14257"/>
                  </a:lnTo>
                  <a:cubicBezTo>
                    <a:pt x="15721" y="14257"/>
                    <a:pt x="15858" y="14120"/>
                    <a:pt x="15858" y="13941"/>
                  </a:cubicBezTo>
                  <a:lnTo>
                    <a:pt x="15858" y="8359"/>
                  </a:lnTo>
                  <a:cubicBezTo>
                    <a:pt x="15858" y="8195"/>
                    <a:pt x="15721" y="8058"/>
                    <a:pt x="15557" y="8058"/>
                  </a:cubicBezTo>
                  <a:lnTo>
                    <a:pt x="14626" y="8058"/>
                  </a:lnTo>
                  <a:lnTo>
                    <a:pt x="14626" y="6718"/>
                  </a:lnTo>
                  <a:cubicBezTo>
                    <a:pt x="14626" y="6143"/>
                    <a:pt x="14393" y="5596"/>
                    <a:pt x="13983" y="5185"/>
                  </a:cubicBezTo>
                  <a:lnTo>
                    <a:pt x="13368" y="4570"/>
                  </a:lnTo>
                  <a:lnTo>
                    <a:pt x="13107" y="1861"/>
                  </a:lnTo>
                  <a:cubicBezTo>
                    <a:pt x="13258" y="1847"/>
                    <a:pt x="13381" y="1710"/>
                    <a:pt x="13381" y="1546"/>
                  </a:cubicBezTo>
                  <a:lnTo>
                    <a:pt x="13381" y="931"/>
                  </a:lnTo>
                  <a:cubicBezTo>
                    <a:pt x="13381" y="411"/>
                    <a:pt x="12970" y="1"/>
                    <a:pt x="12450" y="1"/>
                  </a:cubicBezTo>
                  <a:lnTo>
                    <a:pt x="11206" y="1"/>
                  </a:lnTo>
                  <a:cubicBezTo>
                    <a:pt x="10699" y="1"/>
                    <a:pt x="10276" y="411"/>
                    <a:pt x="10276" y="931"/>
                  </a:cubicBezTo>
                  <a:lnTo>
                    <a:pt x="10276" y="1546"/>
                  </a:lnTo>
                  <a:cubicBezTo>
                    <a:pt x="10276" y="1710"/>
                    <a:pt x="10398" y="1847"/>
                    <a:pt x="10562" y="1861"/>
                  </a:cubicBezTo>
                  <a:lnTo>
                    <a:pt x="10289" y="4570"/>
                  </a:lnTo>
                  <a:lnTo>
                    <a:pt x="9674" y="5185"/>
                  </a:lnTo>
                  <a:cubicBezTo>
                    <a:pt x="9263" y="5596"/>
                    <a:pt x="9044" y="6143"/>
                    <a:pt x="9044" y="6718"/>
                  </a:cubicBezTo>
                  <a:lnTo>
                    <a:pt x="9044" y="8058"/>
                  </a:lnTo>
                  <a:lnTo>
                    <a:pt x="6814" y="8058"/>
                  </a:lnTo>
                  <a:lnTo>
                    <a:pt x="6814" y="6718"/>
                  </a:lnTo>
                  <a:cubicBezTo>
                    <a:pt x="6814" y="6143"/>
                    <a:pt x="6582" y="5596"/>
                    <a:pt x="6171" y="5185"/>
                  </a:cubicBezTo>
                  <a:lnTo>
                    <a:pt x="5555" y="4570"/>
                  </a:lnTo>
                  <a:lnTo>
                    <a:pt x="5296" y="1861"/>
                  </a:lnTo>
                  <a:cubicBezTo>
                    <a:pt x="5446" y="1847"/>
                    <a:pt x="5569" y="1710"/>
                    <a:pt x="5569" y="1546"/>
                  </a:cubicBezTo>
                  <a:lnTo>
                    <a:pt x="5569" y="931"/>
                  </a:lnTo>
                  <a:cubicBezTo>
                    <a:pt x="5569" y="411"/>
                    <a:pt x="5159" y="1"/>
                    <a:pt x="4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037550" y="1992575"/>
              <a:ext cx="15400" cy="15425"/>
            </a:xfrm>
            <a:custGeom>
              <a:rect b="b" l="l" r="r" t="t"/>
              <a:pathLst>
                <a:path extrusionOk="0" h="617" w="616">
                  <a:moveTo>
                    <a:pt x="302" y="0"/>
                  </a:moveTo>
                  <a:cubicBezTo>
                    <a:pt x="138" y="0"/>
                    <a:pt x="1" y="137"/>
                    <a:pt x="1" y="301"/>
                  </a:cubicBezTo>
                  <a:cubicBezTo>
                    <a:pt x="1" y="479"/>
                    <a:pt x="138" y="616"/>
                    <a:pt x="302" y="616"/>
                  </a:cubicBezTo>
                  <a:cubicBezTo>
                    <a:pt x="479" y="616"/>
                    <a:pt x="616" y="479"/>
                    <a:pt x="616" y="301"/>
                  </a:cubicBezTo>
                  <a:cubicBezTo>
                    <a:pt x="616" y="137"/>
                    <a:pt x="479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341275" y="1992575"/>
              <a:ext cx="15400" cy="15425"/>
            </a:xfrm>
            <a:custGeom>
              <a:rect b="b" l="l" r="r" t="t"/>
              <a:pathLst>
                <a:path extrusionOk="0" h="617" w="616">
                  <a:moveTo>
                    <a:pt x="302" y="0"/>
                  </a:moveTo>
                  <a:cubicBezTo>
                    <a:pt x="138" y="0"/>
                    <a:pt x="1" y="137"/>
                    <a:pt x="1" y="301"/>
                  </a:cubicBezTo>
                  <a:cubicBezTo>
                    <a:pt x="1" y="479"/>
                    <a:pt x="138" y="616"/>
                    <a:pt x="302" y="616"/>
                  </a:cubicBezTo>
                  <a:cubicBezTo>
                    <a:pt x="479" y="616"/>
                    <a:pt x="616" y="479"/>
                    <a:pt x="616" y="301"/>
                  </a:cubicBezTo>
                  <a:cubicBezTo>
                    <a:pt x="616" y="137"/>
                    <a:pt x="479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4037550" y="1899525"/>
              <a:ext cx="15400" cy="15425"/>
            </a:xfrm>
            <a:custGeom>
              <a:rect b="b" l="l" r="r" t="t"/>
              <a:pathLst>
                <a:path extrusionOk="0" h="617" w="616">
                  <a:moveTo>
                    <a:pt x="302" y="1"/>
                  </a:moveTo>
                  <a:cubicBezTo>
                    <a:pt x="138" y="1"/>
                    <a:pt x="1" y="138"/>
                    <a:pt x="1" y="302"/>
                  </a:cubicBezTo>
                  <a:cubicBezTo>
                    <a:pt x="1" y="480"/>
                    <a:pt x="138" y="617"/>
                    <a:pt x="302" y="617"/>
                  </a:cubicBezTo>
                  <a:cubicBezTo>
                    <a:pt x="479" y="617"/>
                    <a:pt x="616" y="480"/>
                    <a:pt x="616" y="302"/>
                  </a:cubicBezTo>
                  <a:cubicBezTo>
                    <a:pt x="616" y="138"/>
                    <a:pt x="479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341275" y="1899525"/>
              <a:ext cx="15400" cy="15425"/>
            </a:xfrm>
            <a:custGeom>
              <a:rect b="b" l="l" r="r" t="t"/>
              <a:pathLst>
                <a:path extrusionOk="0" h="617" w="616">
                  <a:moveTo>
                    <a:pt x="302" y="1"/>
                  </a:moveTo>
                  <a:cubicBezTo>
                    <a:pt x="138" y="1"/>
                    <a:pt x="1" y="138"/>
                    <a:pt x="1" y="302"/>
                  </a:cubicBezTo>
                  <a:cubicBezTo>
                    <a:pt x="1" y="480"/>
                    <a:pt x="138" y="617"/>
                    <a:pt x="302" y="617"/>
                  </a:cubicBezTo>
                  <a:cubicBezTo>
                    <a:pt x="479" y="617"/>
                    <a:pt x="616" y="480"/>
                    <a:pt x="616" y="302"/>
                  </a:cubicBezTo>
                  <a:cubicBezTo>
                    <a:pt x="616" y="138"/>
                    <a:pt x="479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7"/>
          <p:cNvGrpSpPr/>
          <p:nvPr/>
        </p:nvGrpSpPr>
        <p:grpSpPr>
          <a:xfrm>
            <a:off x="6082438" y="1826638"/>
            <a:ext cx="396775" cy="396425"/>
            <a:chOff x="4748300" y="2311700"/>
            <a:chExt cx="396775" cy="396425"/>
          </a:xfrm>
        </p:grpSpPr>
        <p:sp>
          <p:nvSpPr>
            <p:cNvPr id="256" name="Google Shape;256;p7"/>
            <p:cNvSpPr/>
            <p:nvPr/>
          </p:nvSpPr>
          <p:spPr>
            <a:xfrm>
              <a:off x="4748300" y="2311700"/>
              <a:ext cx="396775" cy="396425"/>
            </a:xfrm>
            <a:custGeom>
              <a:rect b="b" l="l" r="r" t="t"/>
              <a:pathLst>
                <a:path extrusionOk="0" h="15857" w="15871">
                  <a:moveTo>
                    <a:pt x="9673" y="1956"/>
                  </a:moveTo>
                  <a:lnTo>
                    <a:pt x="9673" y="3612"/>
                  </a:lnTo>
                  <a:lnTo>
                    <a:pt x="9043" y="3557"/>
                  </a:lnTo>
                  <a:lnTo>
                    <a:pt x="9043" y="2011"/>
                  </a:lnTo>
                  <a:lnTo>
                    <a:pt x="9673" y="1956"/>
                  </a:lnTo>
                  <a:close/>
                  <a:moveTo>
                    <a:pt x="7060" y="1861"/>
                  </a:moveTo>
                  <a:lnTo>
                    <a:pt x="7279" y="2080"/>
                  </a:lnTo>
                  <a:cubicBezTo>
                    <a:pt x="7338" y="2127"/>
                    <a:pt x="7419" y="2164"/>
                    <a:pt x="7493" y="2164"/>
                  </a:cubicBezTo>
                  <a:cubicBezTo>
                    <a:pt x="7504" y="2164"/>
                    <a:pt x="7515" y="2163"/>
                    <a:pt x="7525" y="2162"/>
                  </a:cubicBezTo>
                  <a:lnTo>
                    <a:pt x="8428" y="2080"/>
                  </a:lnTo>
                  <a:lnTo>
                    <a:pt x="8428" y="3488"/>
                  </a:lnTo>
                  <a:lnTo>
                    <a:pt x="7812" y="3434"/>
                  </a:lnTo>
                  <a:lnTo>
                    <a:pt x="7812" y="2791"/>
                  </a:lnTo>
                  <a:cubicBezTo>
                    <a:pt x="7812" y="2613"/>
                    <a:pt x="7675" y="2476"/>
                    <a:pt x="7498" y="2476"/>
                  </a:cubicBezTo>
                  <a:cubicBezTo>
                    <a:pt x="7334" y="2476"/>
                    <a:pt x="7183" y="2613"/>
                    <a:pt x="7183" y="2791"/>
                  </a:cubicBezTo>
                  <a:lnTo>
                    <a:pt x="7183" y="3585"/>
                  </a:lnTo>
                  <a:lnTo>
                    <a:pt x="7060" y="3707"/>
                  </a:lnTo>
                  <a:lnTo>
                    <a:pt x="6568" y="3707"/>
                  </a:lnTo>
                  <a:lnTo>
                    <a:pt x="6568" y="1861"/>
                  </a:lnTo>
                  <a:close/>
                  <a:moveTo>
                    <a:pt x="5951" y="2476"/>
                  </a:moveTo>
                  <a:lnTo>
                    <a:pt x="5951" y="3092"/>
                  </a:lnTo>
                  <a:cubicBezTo>
                    <a:pt x="5267" y="3092"/>
                    <a:pt x="4707" y="3652"/>
                    <a:pt x="4707" y="4337"/>
                  </a:cubicBezTo>
                  <a:lnTo>
                    <a:pt x="4707" y="4871"/>
                  </a:lnTo>
                  <a:cubicBezTo>
                    <a:pt x="4529" y="4774"/>
                    <a:pt x="4310" y="4720"/>
                    <a:pt x="4091" y="4706"/>
                  </a:cubicBezTo>
                  <a:lnTo>
                    <a:pt x="4091" y="4022"/>
                  </a:lnTo>
                  <a:cubicBezTo>
                    <a:pt x="4091" y="3174"/>
                    <a:pt x="4789" y="2476"/>
                    <a:pt x="5637" y="2476"/>
                  </a:cubicBezTo>
                  <a:close/>
                  <a:moveTo>
                    <a:pt x="13381" y="615"/>
                  </a:moveTo>
                  <a:lnTo>
                    <a:pt x="13381" y="1409"/>
                  </a:lnTo>
                  <a:cubicBezTo>
                    <a:pt x="12984" y="1779"/>
                    <a:pt x="12765" y="2271"/>
                    <a:pt x="12765" y="2791"/>
                  </a:cubicBezTo>
                  <a:cubicBezTo>
                    <a:pt x="12765" y="3297"/>
                    <a:pt x="12984" y="3789"/>
                    <a:pt x="13381" y="4159"/>
                  </a:cubicBezTo>
                  <a:lnTo>
                    <a:pt x="13381" y="4953"/>
                  </a:lnTo>
                  <a:lnTo>
                    <a:pt x="12670" y="4953"/>
                  </a:lnTo>
                  <a:cubicBezTo>
                    <a:pt x="12259" y="4953"/>
                    <a:pt x="11862" y="4789"/>
                    <a:pt x="11575" y="4501"/>
                  </a:cubicBezTo>
                  <a:lnTo>
                    <a:pt x="10877" y="3803"/>
                  </a:lnTo>
                  <a:cubicBezTo>
                    <a:pt x="10822" y="3749"/>
                    <a:pt x="10767" y="3721"/>
                    <a:pt x="10685" y="3721"/>
                  </a:cubicBezTo>
                  <a:lnTo>
                    <a:pt x="10289" y="3680"/>
                  </a:lnTo>
                  <a:lnTo>
                    <a:pt x="10289" y="1888"/>
                  </a:lnTo>
                  <a:lnTo>
                    <a:pt x="10685" y="1847"/>
                  </a:lnTo>
                  <a:cubicBezTo>
                    <a:pt x="10767" y="1847"/>
                    <a:pt x="10822" y="1819"/>
                    <a:pt x="10877" y="1764"/>
                  </a:cubicBezTo>
                  <a:lnTo>
                    <a:pt x="11575" y="1067"/>
                  </a:lnTo>
                  <a:cubicBezTo>
                    <a:pt x="11862" y="779"/>
                    <a:pt x="12259" y="615"/>
                    <a:pt x="12670" y="615"/>
                  </a:cubicBezTo>
                  <a:close/>
                  <a:moveTo>
                    <a:pt x="15242" y="615"/>
                  </a:moveTo>
                  <a:lnTo>
                    <a:pt x="15242" y="4953"/>
                  </a:lnTo>
                  <a:lnTo>
                    <a:pt x="14010" y="4953"/>
                  </a:lnTo>
                  <a:lnTo>
                    <a:pt x="14010" y="4022"/>
                  </a:lnTo>
                  <a:cubicBezTo>
                    <a:pt x="14010" y="3926"/>
                    <a:pt x="13969" y="3844"/>
                    <a:pt x="13901" y="3789"/>
                  </a:cubicBezTo>
                  <a:cubicBezTo>
                    <a:pt x="13573" y="3516"/>
                    <a:pt x="13381" y="3160"/>
                    <a:pt x="13381" y="2791"/>
                  </a:cubicBezTo>
                  <a:cubicBezTo>
                    <a:pt x="13381" y="2408"/>
                    <a:pt x="13573" y="2052"/>
                    <a:pt x="13901" y="1779"/>
                  </a:cubicBezTo>
                  <a:cubicBezTo>
                    <a:pt x="13969" y="1724"/>
                    <a:pt x="14010" y="1642"/>
                    <a:pt x="14010" y="1546"/>
                  </a:cubicBezTo>
                  <a:lnTo>
                    <a:pt x="14010" y="615"/>
                  </a:lnTo>
                  <a:close/>
                  <a:moveTo>
                    <a:pt x="6814" y="7798"/>
                  </a:moveTo>
                  <a:lnTo>
                    <a:pt x="6814" y="8428"/>
                  </a:lnTo>
                  <a:lnTo>
                    <a:pt x="1861" y="8428"/>
                  </a:lnTo>
                  <a:lnTo>
                    <a:pt x="1861" y="7798"/>
                  </a:lnTo>
                  <a:close/>
                  <a:moveTo>
                    <a:pt x="4023" y="5322"/>
                  </a:moveTo>
                  <a:cubicBezTo>
                    <a:pt x="4543" y="5322"/>
                    <a:pt x="4953" y="5746"/>
                    <a:pt x="4953" y="6252"/>
                  </a:cubicBezTo>
                  <a:cubicBezTo>
                    <a:pt x="4953" y="6430"/>
                    <a:pt x="5103" y="6567"/>
                    <a:pt x="5267" y="6567"/>
                  </a:cubicBezTo>
                  <a:cubicBezTo>
                    <a:pt x="5446" y="6567"/>
                    <a:pt x="5583" y="6430"/>
                    <a:pt x="5583" y="6252"/>
                  </a:cubicBezTo>
                  <a:cubicBezTo>
                    <a:pt x="5583" y="5910"/>
                    <a:pt x="5856" y="5637"/>
                    <a:pt x="6198" y="5637"/>
                  </a:cubicBezTo>
                  <a:cubicBezTo>
                    <a:pt x="6540" y="5637"/>
                    <a:pt x="6814" y="5910"/>
                    <a:pt x="6814" y="6252"/>
                  </a:cubicBezTo>
                  <a:cubicBezTo>
                    <a:pt x="6814" y="6430"/>
                    <a:pt x="6951" y="6567"/>
                    <a:pt x="7128" y="6567"/>
                  </a:cubicBezTo>
                  <a:cubicBezTo>
                    <a:pt x="7292" y="6567"/>
                    <a:pt x="7443" y="6704"/>
                    <a:pt x="7443" y="6881"/>
                  </a:cubicBezTo>
                  <a:cubicBezTo>
                    <a:pt x="7443" y="7045"/>
                    <a:pt x="7292" y="7182"/>
                    <a:pt x="7128" y="7182"/>
                  </a:cubicBezTo>
                  <a:lnTo>
                    <a:pt x="1546" y="7182"/>
                  </a:lnTo>
                  <a:cubicBezTo>
                    <a:pt x="1382" y="7182"/>
                    <a:pt x="1245" y="7319"/>
                    <a:pt x="1245" y="7497"/>
                  </a:cubicBezTo>
                  <a:lnTo>
                    <a:pt x="1245" y="9358"/>
                  </a:lnTo>
                  <a:cubicBezTo>
                    <a:pt x="1245" y="9522"/>
                    <a:pt x="1095" y="9659"/>
                    <a:pt x="931" y="9659"/>
                  </a:cubicBezTo>
                  <a:cubicBezTo>
                    <a:pt x="753" y="9659"/>
                    <a:pt x="616" y="9522"/>
                    <a:pt x="616" y="9358"/>
                  </a:cubicBezTo>
                  <a:lnTo>
                    <a:pt x="616" y="6881"/>
                  </a:lnTo>
                  <a:cubicBezTo>
                    <a:pt x="616" y="6704"/>
                    <a:pt x="753" y="6567"/>
                    <a:pt x="931" y="6567"/>
                  </a:cubicBezTo>
                  <a:cubicBezTo>
                    <a:pt x="1095" y="6567"/>
                    <a:pt x="1245" y="6430"/>
                    <a:pt x="1245" y="6252"/>
                  </a:cubicBezTo>
                  <a:cubicBezTo>
                    <a:pt x="1245" y="5910"/>
                    <a:pt x="1519" y="5637"/>
                    <a:pt x="1861" y="5637"/>
                  </a:cubicBezTo>
                  <a:cubicBezTo>
                    <a:pt x="2203" y="5637"/>
                    <a:pt x="2476" y="5910"/>
                    <a:pt x="2476" y="6252"/>
                  </a:cubicBezTo>
                  <a:cubicBezTo>
                    <a:pt x="2476" y="6430"/>
                    <a:pt x="2613" y="6567"/>
                    <a:pt x="2792" y="6567"/>
                  </a:cubicBezTo>
                  <a:cubicBezTo>
                    <a:pt x="2956" y="6567"/>
                    <a:pt x="3106" y="6430"/>
                    <a:pt x="3106" y="6252"/>
                  </a:cubicBezTo>
                  <a:cubicBezTo>
                    <a:pt x="3106" y="5746"/>
                    <a:pt x="3516" y="5322"/>
                    <a:pt x="4023" y="5322"/>
                  </a:cubicBezTo>
                  <a:close/>
                  <a:moveTo>
                    <a:pt x="8675" y="9659"/>
                  </a:moveTo>
                  <a:lnTo>
                    <a:pt x="8675" y="12450"/>
                  </a:lnTo>
                  <a:cubicBezTo>
                    <a:pt x="8675" y="13202"/>
                    <a:pt x="8140" y="13831"/>
                    <a:pt x="7443" y="13968"/>
                  </a:cubicBezTo>
                  <a:lnTo>
                    <a:pt x="7443" y="9659"/>
                  </a:lnTo>
                  <a:close/>
                  <a:moveTo>
                    <a:pt x="6814" y="9043"/>
                  </a:moveTo>
                  <a:lnTo>
                    <a:pt x="6814" y="14967"/>
                  </a:lnTo>
                  <a:cubicBezTo>
                    <a:pt x="6814" y="15117"/>
                    <a:pt x="6690" y="15241"/>
                    <a:pt x="6540" y="15241"/>
                  </a:cubicBezTo>
                  <a:lnTo>
                    <a:pt x="1519" y="15241"/>
                  </a:lnTo>
                  <a:cubicBezTo>
                    <a:pt x="1369" y="15241"/>
                    <a:pt x="1245" y="15117"/>
                    <a:pt x="1245" y="14967"/>
                  </a:cubicBezTo>
                  <a:lnTo>
                    <a:pt x="1245" y="10234"/>
                  </a:lnTo>
                  <a:cubicBezTo>
                    <a:pt x="1601" y="10097"/>
                    <a:pt x="1861" y="9754"/>
                    <a:pt x="1861" y="9358"/>
                  </a:cubicBezTo>
                  <a:lnTo>
                    <a:pt x="1861" y="9043"/>
                  </a:lnTo>
                  <a:close/>
                  <a:moveTo>
                    <a:pt x="12670" y="0"/>
                  </a:moveTo>
                  <a:cubicBezTo>
                    <a:pt x="12095" y="0"/>
                    <a:pt x="11548" y="219"/>
                    <a:pt x="11137" y="629"/>
                  </a:cubicBezTo>
                  <a:lnTo>
                    <a:pt x="10521" y="1245"/>
                  </a:lnTo>
                  <a:lnTo>
                    <a:pt x="7621" y="1532"/>
                  </a:lnTo>
                  <a:lnTo>
                    <a:pt x="7402" y="1327"/>
                  </a:lnTo>
                  <a:cubicBezTo>
                    <a:pt x="7347" y="1272"/>
                    <a:pt x="7265" y="1231"/>
                    <a:pt x="7183" y="1231"/>
                  </a:cubicBezTo>
                  <a:lnTo>
                    <a:pt x="6267" y="1231"/>
                  </a:lnTo>
                  <a:cubicBezTo>
                    <a:pt x="6088" y="1231"/>
                    <a:pt x="5951" y="1368"/>
                    <a:pt x="5951" y="1546"/>
                  </a:cubicBezTo>
                  <a:lnTo>
                    <a:pt x="5951" y="1861"/>
                  </a:lnTo>
                  <a:lnTo>
                    <a:pt x="5637" y="1861"/>
                  </a:lnTo>
                  <a:cubicBezTo>
                    <a:pt x="4447" y="1861"/>
                    <a:pt x="3476" y="2832"/>
                    <a:pt x="3476" y="4022"/>
                  </a:cubicBezTo>
                  <a:lnTo>
                    <a:pt x="3476" y="4816"/>
                  </a:lnTo>
                  <a:cubicBezTo>
                    <a:pt x="3175" y="4925"/>
                    <a:pt x="2914" y="5130"/>
                    <a:pt x="2750" y="5391"/>
                  </a:cubicBezTo>
                  <a:cubicBezTo>
                    <a:pt x="2518" y="5157"/>
                    <a:pt x="2203" y="5021"/>
                    <a:pt x="1861" y="5021"/>
                  </a:cubicBezTo>
                  <a:cubicBezTo>
                    <a:pt x="1272" y="5021"/>
                    <a:pt x="767" y="5431"/>
                    <a:pt x="643" y="5992"/>
                  </a:cubicBezTo>
                  <a:cubicBezTo>
                    <a:pt x="274" y="6102"/>
                    <a:pt x="1" y="6458"/>
                    <a:pt x="1" y="6881"/>
                  </a:cubicBezTo>
                  <a:lnTo>
                    <a:pt x="1" y="9358"/>
                  </a:lnTo>
                  <a:cubicBezTo>
                    <a:pt x="1" y="9754"/>
                    <a:pt x="260" y="10097"/>
                    <a:pt x="616" y="10234"/>
                  </a:cubicBezTo>
                  <a:lnTo>
                    <a:pt x="616" y="14967"/>
                  </a:lnTo>
                  <a:cubicBezTo>
                    <a:pt x="616" y="15460"/>
                    <a:pt x="1026" y="15856"/>
                    <a:pt x="1519" y="15856"/>
                  </a:cubicBezTo>
                  <a:lnTo>
                    <a:pt x="6540" y="15856"/>
                  </a:lnTo>
                  <a:cubicBezTo>
                    <a:pt x="7033" y="15856"/>
                    <a:pt x="7443" y="15460"/>
                    <a:pt x="7443" y="14967"/>
                  </a:cubicBezTo>
                  <a:lnTo>
                    <a:pt x="7443" y="14597"/>
                  </a:lnTo>
                  <a:cubicBezTo>
                    <a:pt x="8483" y="14447"/>
                    <a:pt x="9290" y="13544"/>
                    <a:pt x="9290" y="12450"/>
                  </a:cubicBezTo>
                  <a:lnTo>
                    <a:pt x="9290" y="9358"/>
                  </a:lnTo>
                  <a:cubicBezTo>
                    <a:pt x="9290" y="9180"/>
                    <a:pt x="9153" y="9043"/>
                    <a:pt x="8989" y="9043"/>
                  </a:cubicBezTo>
                  <a:lnTo>
                    <a:pt x="7443" y="9043"/>
                  </a:lnTo>
                  <a:lnTo>
                    <a:pt x="7443" y="7757"/>
                  </a:lnTo>
                  <a:cubicBezTo>
                    <a:pt x="7799" y="7620"/>
                    <a:pt x="8058" y="7279"/>
                    <a:pt x="8058" y="6881"/>
                  </a:cubicBezTo>
                  <a:cubicBezTo>
                    <a:pt x="8058" y="6458"/>
                    <a:pt x="7785" y="6102"/>
                    <a:pt x="7402" y="5992"/>
                  </a:cubicBezTo>
                  <a:cubicBezTo>
                    <a:pt x="7292" y="5431"/>
                    <a:pt x="6787" y="5021"/>
                    <a:pt x="6198" y="5021"/>
                  </a:cubicBezTo>
                  <a:cubicBezTo>
                    <a:pt x="5856" y="5021"/>
                    <a:pt x="5555" y="5157"/>
                    <a:pt x="5336" y="5376"/>
                  </a:cubicBezTo>
                  <a:lnTo>
                    <a:pt x="5336" y="4337"/>
                  </a:lnTo>
                  <a:cubicBezTo>
                    <a:pt x="5336" y="3995"/>
                    <a:pt x="5610" y="3707"/>
                    <a:pt x="5951" y="3707"/>
                  </a:cubicBezTo>
                  <a:lnTo>
                    <a:pt x="5951" y="4022"/>
                  </a:lnTo>
                  <a:cubicBezTo>
                    <a:pt x="5951" y="4200"/>
                    <a:pt x="6088" y="4337"/>
                    <a:pt x="6267" y="4337"/>
                  </a:cubicBezTo>
                  <a:lnTo>
                    <a:pt x="7183" y="4337"/>
                  </a:lnTo>
                  <a:cubicBezTo>
                    <a:pt x="7265" y="4337"/>
                    <a:pt x="7347" y="4296"/>
                    <a:pt x="7402" y="4241"/>
                  </a:cubicBezTo>
                  <a:lnTo>
                    <a:pt x="7621" y="4036"/>
                  </a:lnTo>
                  <a:lnTo>
                    <a:pt x="10521" y="4323"/>
                  </a:lnTo>
                  <a:lnTo>
                    <a:pt x="11137" y="4938"/>
                  </a:lnTo>
                  <a:cubicBezTo>
                    <a:pt x="11548" y="5349"/>
                    <a:pt x="12095" y="5568"/>
                    <a:pt x="12670" y="5568"/>
                  </a:cubicBezTo>
                  <a:lnTo>
                    <a:pt x="15556" y="5568"/>
                  </a:lnTo>
                  <a:cubicBezTo>
                    <a:pt x="15734" y="5568"/>
                    <a:pt x="15871" y="5431"/>
                    <a:pt x="15871" y="5267"/>
                  </a:cubicBezTo>
                  <a:lnTo>
                    <a:pt x="15871" y="301"/>
                  </a:lnTo>
                  <a:cubicBezTo>
                    <a:pt x="15871" y="137"/>
                    <a:pt x="15734" y="0"/>
                    <a:pt x="15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802675" y="2561025"/>
              <a:ext cx="30800" cy="110150"/>
            </a:xfrm>
            <a:custGeom>
              <a:rect b="b" l="l" r="r" t="t"/>
              <a:pathLst>
                <a:path extrusionOk="0" h="4406" w="1232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lnTo>
                    <a:pt x="0" y="3776"/>
                  </a:lnTo>
                  <a:cubicBezTo>
                    <a:pt x="0" y="4119"/>
                    <a:pt x="274" y="4405"/>
                    <a:pt x="617" y="4405"/>
                  </a:cubicBezTo>
                  <a:cubicBezTo>
                    <a:pt x="958" y="4405"/>
                    <a:pt x="1232" y="4119"/>
                    <a:pt x="1232" y="3776"/>
                  </a:cubicBezTo>
                  <a:lnTo>
                    <a:pt x="1232" y="616"/>
                  </a:lnTo>
                  <a:cubicBezTo>
                    <a:pt x="1232" y="274"/>
                    <a:pt x="958" y="0"/>
                    <a:pt x="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864600" y="2561025"/>
              <a:ext cx="30800" cy="110150"/>
            </a:xfrm>
            <a:custGeom>
              <a:rect b="b" l="l" r="r" t="t"/>
              <a:pathLst>
                <a:path extrusionOk="0" h="4406" w="1232">
                  <a:moveTo>
                    <a:pt x="615" y="0"/>
                  </a:moveTo>
                  <a:cubicBezTo>
                    <a:pt x="274" y="0"/>
                    <a:pt x="0" y="274"/>
                    <a:pt x="0" y="616"/>
                  </a:cubicBezTo>
                  <a:lnTo>
                    <a:pt x="0" y="3776"/>
                  </a:lnTo>
                  <a:cubicBezTo>
                    <a:pt x="0" y="4119"/>
                    <a:pt x="274" y="4405"/>
                    <a:pt x="615" y="4405"/>
                  </a:cubicBezTo>
                  <a:cubicBezTo>
                    <a:pt x="958" y="4405"/>
                    <a:pt x="1232" y="4119"/>
                    <a:pt x="1232" y="3776"/>
                  </a:cubicBezTo>
                  <a:lnTo>
                    <a:pt x="1232" y="616"/>
                  </a:lnTo>
                  <a:cubicBezTo>
                    <a:pt x="1232" y="274"/>
                    <a:pt x="958" y="0"/>
                    <a:pt x="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SAMPLE </a:t>
            </a:r>
            <a:r>
              <a:rPr lang="en">
                <a:solidFill>
                  <a:schemeClr val="dk2"/>
                </a:solidFill>
              </a:rPr>
              <a:t>DATA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4" name="Google Shape;264;p14"/>
          <p:cNvSpPr txBox="1"/>
          <p:nvPr>
            <p:ph idx="1" type="subTitle"/>
          </p:nvPr>
        </p:nvSpPr>
        <p:spPr>
          <a:xfrm>
            <a:off x="889200" y="4229450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ASAHI</a:t>
            </a:r>
            <a:endParaRPr/>
          </a:p>
        </p:txBody>
      </p:sp>
      <p:sp>
        <p:nvSpPr>
          <p:cNvPr id="265" name="Google Shape;265;p14"/>
          <p:cNvSpPr txBox="1"/>
          <p:nvPr>
            <p:ph idx="3" type="subTitle"/>
          </p:nvPr>
        </p:nvSpPr>
        <p:spPr>
          <a:xfrm>
            <a:off x="3528600" y="4229450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HEINEKEN</a:t>
            </a:r>
            <a:endParaRPr/>
          </a:p>
        </p:txBody>
      </p:sp>
      <p:sp>
        <p:nvSpPr>
          <p:cNvPr id="266" name="Google Shape;266;p14"/>
          <p:cNvSpPr txBox="1"/>
          <p:nvPr>
            <p:ph idx="14" type="subTitle"/>
          </p:nvPr>
        </p:nvSpPr>
        <p:spPr>
          <a:xfrm>
            <a:off x="6168000" y="4229438"/>
            <a:ext cx="2086800" cy="410700"/>
          </a:xfrm>
          <a:prstGeom prst="rect">
            <a:avLst/>
          </a:prstGeom>
          <a:noFill/>
          <a:ln cap="flat" cmpd="sng" w="19050">
            <a:solidFill>
              <a:srgbClr val="FF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BLUE GIRL</a:t>
            </a:r>
            <a:endParaRPr/>
          </a:p>
        </p:txBody>
      </p:sp>
      <p:pic>
        <p:nvPicPr>
          <p:cNvPr id="267" name="Google Shape;2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869" y="1374375"/>
            <a:ext cx="1443450" cy="26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6738" y="1374375"/>
            <a:ext cx="1870514" cy="264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978" y="1374375"/>
            <a:ext cx="1166845" cy="264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er Day Campaign by Slidesgo">
  <a:themeElements>
    <a:clrScheme name="Simple Light">
      <a:dk1>
        <a:srgbClr val="000000"/>
      </a:dk1>
      <a:lt1>
        <a:srgbClr val="FFFFFF"/>
      </a:lt1>
      <a:dk2>
        <a:srgbClr val="FFA700"/>
      </a:dk2>
      <a:lt2>
        <a:srgbClr val="000000"/>
      </a:lt2>
      <a:accent1>
        <a:srgbClr val="FFFFFF"/>
      </a:accent1>
      <a:accent2>
        <a:srgbClr val="FFA700"/>
      </a:accent2>
      <a:accent3>
        <a:srgbClr val="000000"/>
      </a:accent3>
      <a:accent4>
        <a:srgbClr val="FFFFFF"/>
      </a:accent4>
      <a:accent5>
        <a:srgbClr val="FFA700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