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qSvefQjp48kMET7Wu3wDwYpG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520" y="997204"/>
            <a:ext cx="3490960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063231" y="3204714"/>
            <a:ext cx="4065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SA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العنوان الرئيسي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331685" y="2612571"/>
            <a:ext cx="9800771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en-SA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المحتوى</a:t>
            </a:r>
            <a:endParaRPr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331685" y="1705429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lang="en-SA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العنوان الفرعي</a:t>
            </a:r>
            <a:endParaRPr b="1" sz="2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2023-03-13T09:30:31Z</dcterms:created>
  <dc:creator>خلود</dc:creator>
</cp:coreProperties>
</file>