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6" r:id="rId5"/>
    <p:sldId id="264" r:id="rId6"/>
    <p:sldId id="262" r:id="rId7"/>
    <p:sldId id="269" r:id="rId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F990A98A-82EE-4D82-80B4-F2D4957160C9}">
          <p14:sldIdLst>
            <p14:sldId id="256"/>
            <p14:sldId id="268"/>
            <p14:sldId id="257"/>
            <p14:sldId id="266"/>
            <p14:sldId id="264"/>
            <p14:sldId id="262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16"/>
  </p:normalViewPr>
  <p:slideViewPr>
    <p:cSldViewPr>
      <p:cViewPr varScale="1">
        <p:scale>
          <a:sx n="65" d="100"/>
          <a:sy n="65" d="100"/>
        </p:scale>
        <p:origin x="145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3AB8D-1B73-EC4A-8FD0-37A7ECF99A4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156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52E32-D1F7-474D-8AC2-AEA54EC5FBC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775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EC2FF-309D-184D-93E5-C92CFB47C7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63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567A2-C59A-F745-AB01-72367F71A4E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423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BE4E0-4454-0247-A5ED-06D237A0B1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43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13CD7-1C6B-7140-9790-060193F995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255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F99D-83D4-554D-85D8-81492DAF0BF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570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21B3F-FC0B-134A-AFA8-B6B2CC7F6E2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46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E0A73-78BB-8E41-A238-5297AA406F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803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703B-3141-4F42-99E1-1FCE5DE65BC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65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ABA2A-87F0-9541-BFEE-8D0F9E596A6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4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345EEB-B83A-7C42-8921-4025BBE3396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pt-BR" altLang="pt-BR" sz="4400" dirty="0"/>
              <a:t>Cachaça Digital</a:t>
            </a:r>
            <a:br>
              <a:rPr lang="pt-BR" altLang="pt-BR" sz="4400" dirty="0"/>
            </a:br>
            <a:r>
              <a:rPr lang="pt-BR" altLang="pt-BR" sz="4400" dirty="0"/>
              <a:t>WW Sistemas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8763" y="5373688"/>
            <a:ext cx="6400800" cy="1752600"/>
          </a:xfrm>
        </p:spPr>
        <p:txBody>
          <a:bodyPr/>
          <a:lstStyle/>
          <a:p>
            <a:pPr algn="l" eaLnBrk="1" hangingPunct="1"/>
            <a:r>
              <a:rPr lang="pt-BR" altLang="pt-BR" sz="2000" dirty="0"/>
              <a:t>Alunos:	André Zimmermann </a:t>
            </a:r>
            <a:r>
              <a:rPr lang="pt-BR" altLang="pt-BR" sz="2000" dirty="0" err="1"/>
              <a:t>Wruck</a:t>
            </a:r>
            <a:endParaRPr lang="pt-BR" altLang="pt-BR" sz="2000" dirty="0"/>
          </a:p>
          <a:p>
            <a:pPr algn="l" eaLnBrk="1" hangingPunct="1"/>
            <a:r>
              <a:rPr lang="pt-BR" altLang="pt-BR" sz="2000" dirty="0"/>
              <a:t> William </a:t>
            </a:r>
            <a:r>
              <a:rPr lang="pt-BR" altLang="pt-BR" sz="2000" dirty="0" err="1"/>
              <a:t>Lider</a:t>
            </a:r>
            <a:endParaRPr lang="pt-BR" alt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29A20E-5F34-4B0B-ACD5-791CB3A8C7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16" y="1052736"/>
            <a:ext cx="2532167" cy="1008112"/>
          </a:xfrm>
          <a:prstGeom prst="rect">
            <a:avLst/>
          </a:prstGeom>
          <a:effectLst>
            <a:glow rad="127000">
              <a:schemeClr val="accent1">
                <a:alpha val="9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0941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8DDD2-30CE-4EF0-B846-3187C9BE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Cachaça Digital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71C51A-4D7E-4746-9E7B-C3E8937BC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para controlar o estoque e as vendas das cachaças</a:t>
            </a:r>
          </a:p>
          <a:p>
            <a:endParaRPr lang="pt-BR" dirty="0"/>
          </a:p>
          <a:p>
            <a:r>
              <a:rPr lang="pt-BR" dirty="0"/>
              <a:t>Java, Cuba Studio, Tomcat, </a:t>
            </a:r>
            <a:r>
              <a:rPr lang="pt-BR" dirty="0" err="1"/>
              <a:t>MySql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823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/>
              <a:t>Requisitos funcionais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/>
          <a:lstStyle/>
          <a:p>
            <a:pPr algn="just" eaLnBrk="1" hangingPunct="1"/>
            <a:r>
              <a:rPr lang="pt-BR" altLang="x-none" sz="2000" dirty="0"/>
              <a:t>RF 01 - </a:t>
            </a:r>
            <a:r>
              <a:rPr lang="pt-BR" sz="2000" dirty="0"/>
              <a:t>O sistema deve permitir o login do usuário</a:t>
            </a:r>
            <a:r>
              <a:rPr lang="pt-BR" i="1" dirty="0"/>
              <a:t>.</a:t>
            </a:r>
          </a:p>
          <a:p>
            <a:pPr algn="just" eaLnBrk="1" hangingPunct="1"/>
            <a:r>
              <a:rPr lang="pt-BR" altLang="x-none" sz="2000" dirty="0"/>
              <a:t>RF 02 - </a:t>
            </a:r>
            <a:r>
              <a:rPr lang="pt-BR" sz="2000" dirty="0"/>
              <a:t>O sistema deve permitir manter produtos</a:t>
            </a:r>
            <a:r>
              <a:rPr lang="pt-BR" altLang="x-none" sz="2000" dirty="0"/>
              <a:t>;</a:t>
            </a:r>
          </a:p>
          <a:p>
            <a:pPr algn="just" eaLnBrk="1" hangingPunct="1"/>
            <a:r>
              <a:rPr lang="pt-BR" altLang="x-none" sz="2000" dirty="0"/>
              <a:t>RF 03 - </a:t>
            </a:r>
            <a:r>
              <a:rPr lang="pt-BR" sz="2000" dirty="0"/>
              <a:t>O sistema deve permitir manter clientes</a:t>
            </a:r>
            <a:r>
              <a:rPr lang="pt-BR" altLang="x-none" sz="2000" dirty="0"/>
              <a:t>;</a:t>
            </a:r>
          </a:p>
          <a:p>
            <a:pPr algn="just" eaLnBrk="1" hangingPunct="1"/>
            <a:r>
              <a:rPr lang="pt-BR" altLang="x-none" sz="2000" dirty="0"/>
              <a:t>RF 04 - </a:t>
            </a:r>
            <a:r>
              <a:rPr lang="pt-BR" sz="2000" dirty="0"/>
              <a:t>O sistema deve permitir manter usuários</a:t>
            </a:r>
            <a:r>
              <a:rPr lang="pt-BR" altLang="x-none" sz="2000" dirty="0"/>
              <a:t>;</a:t>
            </a:r>
          </a:p>
          <a:p>
            <a:pPr algn="just" eaLnBrk="1" hangingPunct="1"/>
            <a:r>
              <a:rPr lang="pt-BR" altLang="x-none" sz="2000" dirty="0"/>
              <a:t>RF 05 - </a:t>
            </a:r>
            <a:r>
              <a:rPr lang="pt-BR" sz="2000" dirty="0"/>
              <a:t>O sistema deve permitir manter categorias</a:t>
            </a:r>
            <a:r>
              <a:rPr lang="pt-BR" altLang="x-none" sz="2000" dirty="0"/>
              <a:t>;</a:t>
            </a:r>
          </a:p>
          <a:p>
            <a:pPr algn="just" eaLnBrk="1" hangingPunct="1"/>
            <a:r>
              <a:rPr lang="pt-BR" altLang="x-none" sz="2000" dirty="0"/>
              <a:t>RF 06 - </a:t>
            </a:r>
            <a:r>
              <a:rPr lang="pt-BR" sz="2000" dirty="0"/>
              <a:t>O sistema deve permitir manter produção</a:t>
            </a:r>
            <a:r>
              <a:rPr lang="pt-BR" sz="2000" i="1" dirty="0"/>
              <a:t>.</a:t>
            </a:r>
          </a:p>
          <a:p>
            <a:pPr algn="just" eaLnBrk="1" hangingPunct="1"/>
            <a:r>
              <a:rPr lang="pt-BR" altLang="x-none" sz="2000" dirty="0"/>
              <a:t>RF 07 - </a:t>
            </a:r>
            <a:r>
              <a:rPr lang="pt-BR" sz="2000" dirty="0"/>
              <a:t>O sistema deve permitir manter vendas</a:t>
            </a:r>
            <a:r>
              <a:rPr lang="pt-BR" altLang="x-none" sz="2000" dirty="0"/>
              <a:t>;</a:t>
            </a:r>
          </a:p>
          <a:p>
            <a:pPr algn="just" eaLnBrk="1" hangingPunct="1"/>
            <a:r>
              <a:rPr lang="pt-BR" altLang="x-none" sz="2000" dirty="0"/>
              <a:t>RF 08 - </a:t>
            </a:r>
            <a:r>
              <a:rPr lang="pt-BR" sz="2000" dirty="0"/>
              <a:t>O sistema deve permitir gerar relatório de vendas.</a:t>
            </a:r>
            <a:endParaRPr lang="pt-BR" altLang="x-none" sz="2000" dirty="0"/>
          </a:p>
          <a:p>
            <a:pPr algn="just" eaLnBrk="1" hangingPunct="1"/>
            <a:endParaRPr lang="pt-BR" altLang="x-none" sz="2000" dirty="0"/>
          </a:p>
          <a:p>
            <a:pPr marL="457200" lvl="1" indent="0" algn="just" eaLnBrk="1" hangingPunct="1">
              <a:buNone/>
            </a:pPr>
            <a:endParaRPr lang="pt-BR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/>
              <a:t>Requisitos não funcionais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RNF 01 - </a:t>
            </a:r>
            <a:r>
              <a:rPr lang="pt-BR" sz="2000" dirty="0"/>
              <a:t>O sistema deve ser web</a:t>
            </a:r>
            <a:r>
              <a:rPr lang="pt-BR" altLang="x-none" sz="2000" dirty="0"/>
              <a:t>;</a:t>
            </a:r>
          </a:p>
          <a:p>
            <a:pPr eaLnBrk="1" hangingPunct="1"/>
            <a:r>
              <a:rPr lang="pt-BR" altLang="x-none" sz="2000" dirty="0"/>
              <a:t>RNF 02 -</a:t>
            </a:r>
            <a:r>
              <a:rPr lang="pt-BR" altLang="x-none" sz="1600" dirty="0"/>
              <a:t> </a:t>
            </a:r>
            <a:r>
              <a:rPr lang="pt-BR" sz="2000" dirty="0"/>
              <a:t>O sistema deve ser desenvolvido em Java</a:t>
            </a:r>
          </a:p>
          <a:p>
            <a:pPr eaLnBrk="1" hangingPunct="1"/>
            <a:r>
              <a:rPr lang="pt-BR" sz="2000" dirty="0"/>
              <a:t>RNF 03 - O sistema deve ser desenvolvido utilizando a plataforma CUBA</a:t>
            </a:r>
            <a:r>
              <a:rPr lang="pt-BR" sz="2000" i="1" dirty="0"/>
              <a:t>;</a:t>
            </a:r>
          </a:p>
          <a:p>
            <a:pPr eaLnBrk="1" hangingPunct="1"/>
            <a:r>
              <a:rPr lang="pt-BR" sz="2000" dirty="0"/>
              <a:t>RNF 04 - O sistema deve utilizar banco de dados MySQL;</a:t>
            </a:r>
          </a:p>
          <a:p>
            <a:pPr eaLnBrk="1" hangingPunct="1"/>
            <a:r>
              <a:rPr lang="pt-BR" sz="2000" dirty="0"/>
              <a:t>RNF 05 - O sistema deve rodar no Google Chrome</a:t>
            </a:r>
            <a:r>
              <a:rPr lang="pt-BR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985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6851104" cy="1143000"/>
          </a:xfrm>
        </p:spPr>
        <p:txBody>
          <a:bodyPr/>
          <a:lstStyle/>
          <a:p>
            <a:pPr eaLnBrk="1" hangingPunct="1"/>
            <a:r>
              <a:rPr lang="pt-BR" altLang="x-none" dirty="0"/>
              <a:t>Cronograma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A30629A-B088-4636-A6BF-E526AA91C2E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2636912"/>
            <a:ext cx="8579296" cy="205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4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Lições Aprendidas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Ferramenta facilita criar </a:t>
            </a:r>
            <a:r>
              <a:rPr lang="pt-BR" dirty="0" err="1"/>
              <a:t>CRUDs</a:t>
            </a:r>
            <a:r>
              <a:rPr lang="pt-BR" dirty="0"/>
              <a:t> e interface gráfica facilmente.</a:t>
            </a:r>
          </a:p>
          <a:p>
            <a:r>
              <a:rPr lang="pt-BR" dirty="0"/>
              <a:t>Dificuldade para criar algo mais customizado.</a:t>
            </a:r>
          </a:p>
          <a:p>
            <a:endParaRPr lang="pt-BR" dirty="0"/>
          </a:p>
          <a:p>
            <a:r>
              <a:rPr lang="pt-BR" dirty="0"/>
              <a:t>Ter conhecimento do que fazer.</a:t>
            </a:r>
          </a:p>
          <a:p>
            <a:r>
              <a:rPr lang="pt-BR" dirty="0"/>
              <a:t>Definir melhor o que fazer.</a:t>
            </a:r>
          </a:p>
        </p:txBody>
      </p:sp>
    </p:spTree>
    <p:extLst>
      <p:ext uri="{BB962C8B-B14F-4D97-AF65-F5344CB8AC3E}">
        <p14:creationId xmlns:p14="http://schemas.microsoft.com/office/powerpoint/2010/main" val="149409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4394B-BE2D-4E44-B132-7ED119EA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Lições Aprendidas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0B1051-9004-49BA-B03B-81096867B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Dificuldade em fazer cronograma.</a:t>
            </a:r>
          </a:p>
          <a:p>
            <a:r>
              <a:rPr lang="pt-BR" dirty="0"/>
              <a:t>Gerenciar os requisitos.</a:t>
            </a:r>
          </a:p>
          <a:p>
            <a:r>
              <a:rPr lang="pt-BR" dirty="0"/>
              <a:t>Gerenciar o tempo.</a:t>
            </a:r>
          </a:p>
          <a:p>
            <a:endParaRPr lang="pt-BR" dirty="0"/>
          </a:p>
          <a:p>
            <a:r>
              <a:rPr lang="pt-BR" dirty="0"/>
              <a:t>Seria utilizada a mesma tecnologia.</a:t>
            </a:r>
          </a:p>
          <a:p>
            <a:r>
              <a:rPr lang="pt-BR" dirty="0"/>
              <a:t>Mais uma semana.</a:t>
            </a:r>
          </a:p>
          <a:p>
            <a:r>
              <a:rPr lang="pt-BR" dirty="0"/>
              <a:t>Mesmos recursos.</a:t>
            </a:r>
          </a:p>
        </p:txBody>
      </p:sp>
    </p:spTree>
    <p:extLst>
      <p:ext uri="{BB962C8B-B14F-4D97-AF65-F5344CB8AC3E}">
        <p14:creationId xmlns:p14="http://schemas.microsoft.com/office/powerpoint/2010/main" val="359623056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227</Words>
  <Application>Microsoft Office PowerPoint</Application>
  <PresentationFormat>Apresentação na tela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Arial</vt:lpstr>
      <vt:lpstr>Design padrão</vt:lpstr>
      <vt:lpstr>Cachaça Digital WW Sistemas</vt:lpstr>
      <vt:lpstr>Cachaça Digital</vt:lpstr>
      <vt:lpstr>Requisitos funcionais</vt:lpstr>
      <vt:lpstr>Requisitos não funcionais</vt:lpstr>
      <vt:lpstr>Cronograma</vt:lpstr>
      <vt:lpstr>Lições Aprendidas</vt:lpstr>
      <vt:lpstr>Lições Aprendidas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André Zimmermann Wruck</cp:lastModifiedBy>
  <cp:revision>34</cp:revision>
  <dcterms:created xsi:type="dcterms:W3CDTF">2012-05-08T00:10:24Z</dcterms:created>
  <dcterms:modified xsi:type="dcterms:W3CDTF">2018-07-02T04:00:28Z</dcterms:modified>
</cp:coreProperties>
</file>