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1" r:id="rId4"/>
    <p:sldId id="278" r:id="rId5"/>
    <p:sldId id="271" r:id="rId6"/>
    <p:sldId id="273" r:id="rId7"/>
    <p:sldId id="268" r:id="rId8"/>
    <p:sldId id="274" r:id="rId9"/>
    <p:sldId id="269" r:id="rId10"/>
    <p:sldId id="277" r:id="rId11"/>
    <p:sldId id="270" r:id="rId12"/>
    <p:sldId id="281" r:id="rId13"/>
    <p:sldId id="279" r:id="rId14"/>
    <p:sldId id="280" r:id="rId15"/>
    <p:sldId id="272" r:id="rId16"/>
    <p:sldId id="257" r:id="rId17"/>
    <p:sldId id="267" r:id="rId18"/>
    <p:sldId id="266" r:id="rId19"/>
    <p:sldId id="264" r:id="rId20"/>
    <p:sldId id="262" r:id="rId21"/>
    <p:sldId id="263" r:id="rId2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F990A98A-82EE-4D82-80B4-F2D4957160C9}">
          <p14:sldIdLst>
            <p14:sldId id="256"/>
            <p14:sldId id="276"/>
            <p14:sldId id="261"/>
            <p14:sldId id="278"/>
            <p14:sldId id="271"/>
            <p14:sldId id="273"/>
            <p14:sldId id="268"/>
            <p14:sldId id="274"/>
            <p14:sldId id="269"/>
            <p14:sldId id="277"/>
            <p14:sldId id="270"/>
            <p14:sldId id="281"/>
            <p14:sldId id="279"/>
            <p14:sldId id="280"/>
            <p14:sldId id="272"/>
            <p14:sldId id="257"/>
            <p14:sldId id="267"/>
            <p14:sldId id="266"/>
            <p14:sldId id="26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716"/>
  </p:normalViewPr>
  <p:slideViewPr>
    <p:cSldViewPr>
      <p:cViewPr varScale="1">
        <p:scale>
          <a:sx n="108" d="100"/>
          <a:sy n="108" d="100"/>
        </p:scale>
        <p:origin x="9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pt-BR" altLang="pt-BR" sz="4400" dirty="0"/>
              <a:t>Cachaça Digital</a:t>
            </a:r>
            <a:br>
              <a:rPr lang="pt-BR" altLang="pt-BR" sz="4400" dirty="0"/>
            </a:br>
            <a:r>
              <a:rPr lang="pt-BR" altLang="pt-BR" sz="4400" dirty="0"/>
              <a:t>WW Sistemas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5373688"/>
            <a:ext cx="6400800" cy="1752600"/>
          </a:xfrm>
        </p:spPr>
        <p:txBody>
          <a:bodyPr/>
          <a:lstStyle/>
          <a:p>
            <a:pPr algn="l" eaLnBrk="1" hangingPunct="1"/>
            <a:r>
              <a:rPr lang="pt-BR" altLang="pt-BR" sz="2000" dirty="0"/>
              <a:t>Alunos:	André Zimmermann </a:t>
            </a:r>
            <a:r>
              <a:rPr lang="pt-BR" altLang="pt-BR" sz="2000" dirty="0" err="1"/>
              <a:t>Wruck</a:t>
            </a:r>
            <a:endParaRPr lang="pt-BR" altLang="pt-BR" sz="2000" dirty="0"/>
          </a:p>
          <a:p>
            <a:pPr algn="l" eaLnBrk="1" hangingPunct="1"/>
            <a:r>
              <a:rPr lang="pt-BR" altLang="pt-BR" sz="2000" dirty="0"/>
              <a:t> William </a:t>
            </a:r>
            <a:r>
              <a:rPr lang="pt-BR" altLang="pt-BR" sz="2000" dirty="0" err="1"/>
              <a:t>Lider</a:t>
            </a:r>
            <a:endParaRPr lang="pt-BR" alt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29A20E-5F34-4B0B-ACD5-791CB3A8C7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16" y="1052736"/>
            <a:ext cx="2532167" cy="1008112"/>
          </a:xfrm>
          <a:prstGeom prst="rect">
            <a:avLst/>
          </a:prstGeom>
          <a:effectLst>
            <a:glow rad="127000">
              <a:schemeClr val="accent1">
                <a:alpha val="9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0941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FC307-B725-47F3-9FCA-436D8CD5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B4EE595-3C02-4D07-8227-7F7C353C4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872456"/>
            <a:ext cx="7105650" cy="3981450"/>
          </a:xfrm>
        </p:spPr>
      </p:pic>
    </p:spTree>
    <p:extLst>
      <p:ext uri="{BB962C8B-B14F-4D97-AF65-F5344CB8AC3E}">
        <p14:creationId xmlns:p14="http://schemas.microsoft.com/office/powerpoint/2010/main" val="9206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8A939-6993-4F41-84F4-C3839C68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917E331-AFF0-450D-9C73-ABFD5A0A9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209628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DA138-0863-49F0-9E5B-FA7C3749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C22F0D9-7FA4-4A21-8D52-3EE07BC49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762919"/>
            <a:ext cx="7105650" cy="4200525"/>
          </a:xfrm>
        </p:spPr>
      </p:pic>
    </p:spTree>
    <p:extLst>
      <p:ext uri="{BB962C8B-B14F-4D97-AF65-F5344CB8AC3E}">
        <p14:creationId xmlns:p14="http://schemas.microsoft.com/office/powerpoint/2010/main" val="54722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E5E7D-C41E-412A-A13D-D931BD48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B25FEC5-0CD3-47C5-A715-0934510D3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762919"/>
            <a:ext cx="7105650" cy="4200525"/>
          </a:xfrm>
        </p:spPr>
      </p:pic>
    </p:spTree>
    <p:extLst>
      <p:ext uri="{BB962C8B-B14F-4D97-AF65-F5344CB8AC3E}">
        <p14:creationId xmlns:p14="http://schemas.microsoft.com/office/powerpoint/2010/main" val="255224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EF605-A230-4B94-BBAD-0EBE7535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FCD72DA-35D2-403A-B8E5-C79B0D339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3841184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1C4FE-2319-4B42-97D0-A239B9A3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24C2644-2149-46BF-9CA0-B22CE640A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686719"/>
            <a:ext cx="6467475" cy="4352925"/>
          </a:xfrm>
        </p:spPr>
      </p:pic>
    </p:spTree>
    <p:extLst>
      <p:ext uri="{BB962C8B-B14F-4D97-AF65-F5344CB8AC3E}">
        <p14:creationId xmlns:p14="http://schemas.microsoft.com/office/powerpoint/2010/main" val="325308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pPr algn="just" eaLnBrk="1" hangingPunct="1"/>
            <a:r>
              <a:rPr lang="pt-BR" altLang="x-none" sz="2000" dirty="0"/>
              <a:t>RF 01 - </a:t>
            </a:r>
            <a:r>
              <a:rPr lang="pt-BR" sz="2000" dirty="0"/>
              <a:t>O sistema deve permitir o login do usuário</a:t>
            </a:r>
            <a:r>
              <a:rPr lang="pt-BR" i="1" dirty="0"/>
              <a:t>.</a:t>
            </a:r>
          </a:p>
          <a:p>
            <a:pPr lvl="1" algn="just" eaLnBrk="1" hangingPunct="1"/>
            <a:r>
              <a:rPr lang="pt-BR" altLang="x-none" sz="1600" dirty="0"/>
              <a:t>Foi desenvolvido;</a:t>
            </a:r>
          </a:p>
          <a:p>
            <a:pPr algn="just" eaLnBrk="1" hangingPunct="1"/>
            <a:r>
              <a:rPr lang="pt-BR" altLang="x-none" sz="2000" dirty="0"/>
              <a:t>RF 02 - </a:t>
            </a:r>
            <a:r>
              <a:rPr lang="pt-BR" sz="2000" dirty="0"/>
              <a:t>O sistema deve permitir manter produtos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Foi desenvolvido;</a:t>
            </a:r>
          </a:p>
          <a:p>
            <a:pPr algn="just" eaLnBrk="1" hangingPunct="1"/>
            <a:r>
              <a:rPr lang="pt-BR" altLang="x-none" sz="2000" dirty="0"/>
              <a:t>RF 03 - </a:t>
            </a:r>
            <a:r>
              <a:rPr lang="pt-BR" sz="2000" dirty="0"/>
              <a:t>O sistema deve permitir manter clientes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Foi desenvolvido;</a:t>
            </a:r>
          </a:p>
          <a:p>
            <a:pPr algn="just" eaLnBrk="1" hangingPunct="1"/>
            <a:r>
              <a:rPr lang="pt-BR" altLang="x-none" sz="2000" dirty="0"/>
              <a:t>RF 04 - </a:t>
            </a:r>
            <a:r>
              <a:rPr lang="pt-BR" sz="2000" dirty="0"/>
              <a:t>O sistema deve permitir manter usuários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Foi desenvolvido (criado pelo Cuba);</a:t>
            </a:r>
          </a:p>
          <a:p>
            <a:pPr algn="just" eaLnBrk="1" hangingPunct="1"/>
            <a:r>
              <a:rPr lang="pt-BR" altLang="x-none" sz="2000" dirty="0"/>
              <a:t>RF 05 - </a:t>
            </a:r>
            <a:r>
              <a:rPr lang="pt-BR" sz="2000" dirty="0"/>
              <a:t>O sistema deve permitir manter categorias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Foi desenvolvido</a:t>
            </a:r>
          </a:p>
          <a:p>
            <a:pPr marL="457200" lvl="1" indent="0" algn="just" eaLnBrk="1" hangingPunct="1">
              <a:buNone/>
            </a:pPr>
            <a:endParaRPr lang="pt-BR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pPr algn="just" eaLnBrk="1" hangingPunct="1"/>
            <a:r>
              <a:rPr lang="pt-BR" altLang="x-none" sz="2000" dirty="0"/>
              <a:t>RF 06 - </a:t>
            </a:r>
            <a:r>
              <a:rPr lang="pt-BR" sz="2000" dirty="0"/>
              <a:t>O sistema deve permitir manter produção</a:t>
            </a:r>
            <a:r>
              <a:rPr lang="pt-BR" i="1" dirty="0"/>
              <a:t>.</a:t>
            </a:r>
          </a:p>
          <a:p>
            <a:pPr lvl="1" algn="just" eaLnBrk="1" hangingPunct="1"/>
            <a:r>
              <a:rPr lang="pt-BR" altLang="x-none" sz="1600" dirty="0"/>
              <a:t>Foi desenvolvido</a:t>
            </a:r>
            <a:r>
              <a:rPr lang="pt-BR" altLang="x-none" sz="1200" dirty="0"/>
              <a:t>;</a:t>
            </a:r>
          </a:p>
          <a:p>
            <a:pPr algn="just" eaLnBrk="1" hangingPunct="1"/>
            <a:r>
              <a:rPr lang="pt-BR" altLang="x-none" sz="2000" dirty="0"/>
              <a:t>RF 07 - </a:t>
            </a:r>
            <a:r>
              <a:rPr lang="pt-BR" sz="2000" dirty="0"/>
              <a:t>O sistema deve permitir manter vendas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Conforme o cronograma ainda não chegamos nessa etapa;</a:t>
            </a:r>
          </a:p>
          <a:p>
            <a:pPr algn="just" eaLnBrk="1" hangingPunct="1"/>
            <a:r>
              <a:rPr lang="pt-BR" altLang="x-none" sz="2000" dirty="0"/>
              <a:t>RF 08 - </a:t>
            </a:r>
            <a:r>
              <a:rPr lang="pt-BR" sz="2000" dirty="0"/>
              <a:t>O sistema deve permitir gerar relatório de vendas por cliente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Conforme o cronograma ainda não chegamos nessa etapa;</a:t>
            </a:r>
          </a:p>
          <a:p>
            <a:pPr algn="just" eaLnBrk="1" hangingPunct="1"/>
            <a:r>
              <a:rPr lang="pt-BR" altLang="x-none" sz="2000" dirty="0"/>
              <a:t>RF 09 - </a:t>
            </a:r>
            <a:r>
              <a:rPr lang="pt-BR" sz="2000" dirty="0"/>
              <a:t>O sistema deve permitir gerar relatório de vendas por produto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Conforme o cronograma ainda não chegamos nessa etapa;</a:t>
            </a:r>
          </a:p>
          <a:p>
            <a:pPr algn="just" eaLnBrk="1" hangingPunct="1"/>
            <a:r>
              <a:rPr lang="pt-BR" altLang="x-none" sz="2000" dirty="0"/>
              <a:t>RF 10 - </a:t>
            </a:r>
            <a:r>
              <a:rPr lang="pt-BR" sz="2000" dirty="0"/>
              <a:t>O sistema deve permitir gerar relatório de vendas por período</a:t>
            </a:r>
            <a:r>
              <a:rPr lang="pt-BR" altLang="x-none" sz="2000" dirty="0"/>
              <a:t>;</a:t>
            </a:r>
          </a:p>
          <a:p>
            <a:pPr lvl="1" algn="just" eaLnBrk="1" hangingPunct="1"/>
            <a:r>
              <a:rPr lang="pt-BR" altLang="x-none" sz="1600" dirty="0"/>
              <a:t>Conforme o cronograma ainda não chegamos nessa etapa</a:t>
            </a:r>
          </a:p>
          <a:p>
            <a:pPr marL="457200" lvl="1" indent="0" algn="just" eaLnBrk="1" hangingPunct="1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11656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/>
              <a:t>Requisitos não funcionais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RNF 01 - </a:t>
            </a:r>
            <a:r>
              <a:rPr lang="pt-BR" sz="2000" dirty="0"/>
              <a:t>O sistema deve ser web</a:t>
            </a:r>
            <a:r>
              <a:rPr lang="pt-BR" altLang="x-none" sz="2000" dirty="0"/>
              <a:t>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/>
              <a:t>Foi desenvolvido</a:t>
            </a:r>
            <a:r>
              <a:rPr lang="pt-BR" altLang="x-none" sz="1200" dirty="0"/>
              <a:t>;</a:t>
            </a:r>
            <a:endParaRPr lang="pt-BR" altLang="x-none" sz="1600" dirty="0"/>
          </a:p>
          <a:p>
            <a:pPr eaLnBrk="1" hangingPunct="1"/>
            <a:r>
              <a:rPr lang="pt-BR" altLang="x-none" sz="2000" dirty="0"/>
              <a:t>RNF 02 -</a:t>
            </a:r>
            <a:r>
              <a:rPr lang="pt-BR" altLang="x-none" sz="1600" dirty="0"/>
              <a:t> </a:t>
            </a:r>
            <a:r>
              <a:rPr lang="pt-BR" sz="2000" dirty="0"/>
              <a:t>O sistema deve ser desenvolvido em Java</a:t>
            </a:r>
          </a:p>
          <a:p>
            <a:pPr lvl="1" eaLnBrk="1" hangingPunct="1"/>
            <a:r>
              <a:rPr lang="pt-BR" altLang="x-none" sz="1600" dirty="0"/>
              <a:t>Foi desenvolvido</a:t>
            </a:r>
            <a:r>
              <a:rPr lang="pt-BR" altLang="x-none" sz="1200" dirty="0"/>
              <a:t>;</a:t>
            </a:r>
            <a:endParaRPr lang="pt-BR" sz="2000" dirty="0"/>
          </a:p>
          <a:p>
            <a:pPr eaLnBrk="1" hangingPunct="1"/>
            <a:r>
              <a:rPr lang="pt-BR" sz="2000" dirty="0"/>
              <a:t>RNF 03 - O sistema deve ser desenvolvido utilizando a plataforma CUBA</a:t>
            </a:r>
            <a:r>
              <a:rPr lang="pt-BR" sz="2000" i="1" dirty="0"/>
              <a:t>;</a:t>
            </a:r>
          </a:p>
          <a:p>
            <a:pPr lvl="1" eaLnBrk="1" hangingPunct="1"/>
            <a:r>
              <a:rPr lang="pt-BR" altLang="x-none" sz="1600" dirty="0"/>
              <a:t>Foi desenvolvido</a:t>
            </a:r>
            <a:r>
              <a:rPr lang="pt-BR" altLang="x-none" sz="2000" dirty="0"/>
              <a:t>;</a:t>
            </a:r>
            <a:endParaRPr lang="pt-BR" sz="2000" i="1" dirty="0"/>
          </a:p>
          <a:p>
            <a:pPr eaLnBrk="1" hangingPunct="1"/>
            <a:r>
              <a:rPr lang="pt-BR" sz="2000" dirty="0"/>
              <a:t>RNF 04 - O sistema deve utilizar banco de dados MySQL</a:t>
            </a:r>
            <a:r>
              <a:rPr lang="pt-BR" i="1" dirty="0"/>
              <a:t>;</a:t>
            </a:r>
          </a:p>
          <a:p>
            <a:pPr lvl="1" eaLnBrk="1" hangingPunct="1"/>
            <a:r>
              <a:rPr lang="pt-BR" altLang="x-none" sz="1600" dirty="0"/>
              <a:t>Foi desenvolvido</a:t>
            </a:r>
            <a:r>
              <a:rPr lang="pt-BR" altLang="x-none" sz="1200" dirty="0"/>
              <a:t>;</a:t>
            </a:r>
            <a:endParaRPr lang="pt-BR" sz="1600" i="1" dirty="0"/>
          </a:p>
          <a:p>
            <a:pPr eaLnBrk="1" hangingPunct="1"/>
            <a:r>
              <a:rPr lang="pt-BR" sz="2000" dirty="0"/>
              <a:t>RNF 05 - O sistema deve rodar no Google Chrome</a:t>
            </a:r>
            <a:r>
              <a:rPr lang="pt-BR" i="1" dirty="0"/>
              <a:t>.</a:t>
            </a:r>
          </a:p>
          <a:p>
            <a:pPr lvl="1" eaLnBrk="1" hangingPunct="1"/>
            <a:r>
              <a:rPr lang="pt-BR" altLang="x-none" sz="1600" dirty="0"/>
              <a:t>Foi desenvolvido</a:t>
            </a:r>
            <a:r>
              <a:rPr lang="pt-BR" altLang="x-none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09854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Cronograma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A30629A-B088-4636-A6BF-E526AA91C2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2636912"/>
            <a:ext cx="8579296" cy="205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4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EB8E3-3381-406C-B88B-7F0FB2D0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2C05AA4-E7AC-4BFC-896D-79AAAE6A4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37" y="1958181"/>
            <a:ext cx="6181725" cy="3810000"/>
          </a:xfrm>
        </p:spPr>
      </p:pic>
    </p:spTree>
    <p:extLst>
      <p:ext uri="{BB962C8B-B14F-4D97-AF65-F5344CB8AC3E}">
        <p14:creationId xmlns:p14="http://schemas.microsoft.com/office/powerpoint/2010/main" val="1274527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Dificuldades encontradas </a:t>
            </a:r>
            <a:br>
              <a:rPr lang="pt-BR" dirty="0"/>
            </a:br>
            <a:r>
              <a:rPr lang="pt-BR" dirty="0"/>
              <a:t>até aqui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Dificuldades para ajustar os campos na interface.</a:t>
            </a:r>
          </a:p>
          <a:p>
            <a:r>
              <a:rPr lang="pt-BR" dirty="0"/>
              <a:t>Customizar os usuários.</a:t>
            </a:r>
          </a:p>
          <a:p>
            <a:r>
              <a:rPr lang="pt-BR" dirty="0"/>
              <a:t>Dificuldade em adicionar um estado ao cliente.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97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Estratégias para </a:t>
            </a:r>
            <a:br>
              <a:rPr lang="pt-BR" dirty="0"/>
            </a:br>
            <a:r>
              <a:rPr lang="pt-BR" dirty="0"/>
              <a:t>superação das 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Procurar aprender mais sobre a interface do sistema.</a:t>
            </a:r>
          </a:p>
          <a:p>
            <a:r>
              <a:rPr lang="pt-BR" dirty="0"/>
              <a:t>Adaptar o sistema para utilizar o usuário já implementado.</a:t>
            </a:r>
          </a:p>
          <a:p>
            <a:r>
              <a:rPr lang="pt-BR" dirty="0"/>
              <a:t>Criar uma enumeração para os estados.</a:t>
            </a:r>
          </a:p>
        </p:txBody>
      </p:sp>
    </p:spTree>
    <p:extLst>
      <p:ext uri="{BB962C8B-B14F-4D97-AF65-F5344CB8AC3E}">
        <p14:creationId xmlns:p14="http://schemas.microsoft.com/office/powerpoint/2010/main" val="33528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6367A47-E467-4E5E-9BC9-1D2EB7C29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158090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DA183-75A9-4EDC-A836-D221D073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3809F36-347D-4A47-A5C2-5D97F905C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39905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7D1CB-B0EA-4C3D-A1D6-45627877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9157E4-E742-4B5D-873E-0E2E763CE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360788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8A94A-F374-4469-96BD-68A0856D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C4A7607-C19B-458E-A90E-D39CA4582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160023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1112D-28E0-4AD1-8CAB-CE4AA1A5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430348D-A7F0-452A-B559-ACB01569F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23372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23AC2-C715-42F6-9BAA-86FB7A93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3CF6BFE-28D9-4CE2-9225-1A03AA083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213441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476B7-3441-43C8-8F0A-5E8F3575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DC10182-5D0C-4654-B62B-91C08ACCF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958181"/>
            <a:ext cx="6467475" cy="3810000"/>
          </a:xfrm>
        </p:spPr>
      </p:pic>
    </p:spTree>
    <p:extLst>
      <p:ext uri="{BB962C8B-B14F-4D97-AF65-F5344CB8AC3E}">
        <p14:creationId xmlns:p14="http://schemas.microsoft.com/office/powerpoint/2010/main" val="317680481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344</Words>
  <Application>Microsoft Office PowerPoint</Application>
  <PresentationFormat>Apresentação na tela (4:3)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Arial</vt:lpstr>
      <vt:lpstr>Courier New</vt:lpstr>
      <vt:lpstr>Design padrão</vt:lpstr>
      <vt:lpstr>Cachaça Digital WW Sistemas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Projeto das telas</vt:lpstr>
      <vt:lpstr>Requisitos funcionais</vt:lpstr>
      <vt:lpstr>Requisitos funcionais</vt:lpstr>
      <vt:lpstr>Requisitos não funcionais</vt:lpstr>
      <vt:lpstr>Cronograma</vt:lpstr>
      <vt:lpstr>Dificuldades encontradas  até aqui</vt:lpstr>
      <vt:lpstr>Estratégias para  superação das dificuldades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William</cp:lastModifiedBy>
  <cp:revision>27</cp:revision>
  <dcterms:created xsi:type="dcterms:W3CDTF">2012-05-08T00:10:24Z</dcterms:created>
  <dcterms:modified xsi:type="dcterms:W3CDTF">2018-05-08T00:04:14Z</dcterms:modified>
</cp:coreProperties>
</file>