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296" r:id="rId2"/>
    <p:sldId id="297" r:id="rId3"/>
    <p:sldId id="287" r:id="rId4"/>
    <p:sldId id="301" r:id="rId5"/>
    <p:sldId id="300" r:id="rId6"/>
    <p:sldId id="302" r:id="rId7"/>
    <p:sldId id="303" r:id="rId8"/>
    <p:sldId id="309" r:id="rId9"/>
    <p:sldId id="305" r:id="rId10"/>
    <p:sldId id="306" r:id="rId11"/>
    <p:sldId id="310" r:id="rId12"/>
    <p:sldId id="313" r:id="rId13"/>
    <p:sldId id="311" r:id="rId14"/>
    <p:sldId id="312" r:id="rId15"/>
    <p:sldId id="314" r:id="rId16"/>
    <p:sldId id="304" r:id="rId17"/>
    <p:sldId id="298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229"/>
    <a:srgbClr val="920815"/>
    <a:srgbClr val="BA0A1B"/>
    <a:srgbClr val="B90A1B"/>
    <a:srgbClr val="B80A1B"/>
    <a:srgbClr val="C70B1D"/>
    <a:srgbClr val="E8E8E8"/>
    <a:srgbClr val="F54D5D"/>
    <a:srgbClr val="F8808B"/>
    <a:srgbClr val="F10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5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0C1E-AD7A-47B8-A0EC-585894DD2A04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6607D-AC1A-4DCD-A21B-E21858AD6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70B1D"/>
              </a:gs>
              <a:gs pos="60000">
                <a:srgbClr val="920815"/>
              </a:gs>
            </a:gsLst>
            <a:lin ang="5400000" scaled="1"/>
            <a:tileRect/>
          </a:gra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  <a:solidFill>
            <a:schemeClr val="bg1"/>
          </a:solidFill>
        </p:grpSpPr>
        <p:sp>
          <p:nvSpPr>
            <p:cNvPr id="5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0799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4606724"/>
          </a:xfrm>
          <a:prstGeom prst="rect">
            <a:avLst/>
          </a:prstGeom>
          <a:solidFill>
            <a:srgbClr val="920815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539436" y="1893116"/>
            <a:ext cx="3113127" cy="3113127"/>
            <a:chOff x="4539436" y="1893116"/>
            <a:chExt cx="3113127" cy="3113127"/>
          </a:xfrm>
        </p:grpSpPr>
        <p:sp>
          <p:nvSpPr>
            <p:cNvPr id="19" name="타원 18"/>
            <p:cNvSpPr/>
            <p:nvPr/>
          </p:nvSpPr>
          <p:spPr>
            <a:xfrm>
              <a:off x="4539436" y="1893116"/>
              <a:ext cx="3113127" cy="3113127"/>
            </a:xfrm>
            <a:prstGeom prst="ellipse">
              <a:avLst/>
            </a:prstGeom>
            <a:solidFill>
              <a:srgbClr val="DA22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648304" y="2001985"/>
              <a:ext cx="2895391" cy="28953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 userDrawn="1"/>
        </p:nvSpPr>
        <p:spPr>
          <a:xfrm>
            <a:off x="0" y="3441474"/>
            <a:ext cx="12192000" cy="228263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5725106" y="2367745"/>
            <a:ext cx="741787" cy="753261"/>
            <a:chOff x="5709707" y="2225951"/>
            <a:chExt cx="772586" cy="784537"/>
          </a:xfrm>
          <a:solidFill>
            <a:srgbClr val="DA2229"/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36" name="포인트가 5개인 별 35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33" name="포인트가 5개인 별 32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포인트가 5개인 별 33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포인트가 5개인 별 34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7" name="그룹 56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58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1343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6096000" y="4066062"/>
            <a:ext cx="6096000" cy="279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0" y="1338140"/>
            <a:ext cx="6096000" cy="2727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688089" y="2669262"/>
            <a:ext cx="2815825" cy="2769827"/>
            <a:chOff x="4468895" y="2081913"/>
            <a:chExt cx="3201905" cy="3149600"/>
          </a:xfrm>
        </p:grpSpPr>
        <p:sp>
          <p:nvSpPr>
            <p:cNvPr id="31" name="모서리가 둥근 직사각형 30"/>
            <p:cNvSpPr/>
            <p:nvPr/>
          </p:nvSpPr>
          <p:spPr>
            <a:xfrm rot="2700000">
              <a:off x="4468895" y="2081913"/>
              <a:ext cx="3149600" cy="3149600"/>
            </a:xfrm>
            <a:prstGeom prst="roundRect">
              <a:avLst>
                <a:gd name="adj" fmla="val 8602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521200" y="2081913"/>
              <a:ext cx="3149600" cy="3149600"/>
            </a:xfrm>
            <a:prstGeom prst="roundRect">
              <a:avLst>
                <a:gd name="adj" fmla="val 8602"/>
              </a:avLst>
            </a:prstGeom>
            <a:gradFill>
              <a:gsLst>
                <a:gs pos="15000">
                  <a:srgbClr val="C70B1D"/>
                </a:gs>
                <a:gs pos="85000">
                  <a:srgbClr val="920815"/>
                </a:gs>
              </a:gsLst>
              <a:lin ang="2700000" scaled="1"/>
            </a:gradFill>
            <a:ln>
              <a:noFill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11" name="모서리가 둥근 직사각형 10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4" name="포인트가 5개인 별 23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포인트가 5개인 별 24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포인트가 5개인 별 25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1" name="포인트가 5개인 별 20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5개인 별 21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58511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11" name="모서리가 둥근 직사각형 10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4" name="포인트가 5개인 별 23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포인트가 5개인 별 24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포인트가 5개인 별 25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1" name="포인트가 5개인 별 20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5개인 별 21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7155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92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3063026" y="393702"/>
            <a:ext cx="6065948" cy="6070596"/>
            <a:chOff x="5865813" y="350838"/>
            <a:chExt cx="6215063" cy="6219825"/>
          </a:xfrm>
          <a:solidFill>
            <a:srgbClr val="DA2229">
              <a:alpha val="20000"/>
            </a:srgbClr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5865813" y="350838"/>
              <a:ext cx="6215063" cy="6219825"/>
            </a:xfrm>
            <a:custGeom>
              <a:avLst/>
              <a:gdLst>
                <a:gd name="T0" fmla="*/ 2592 w 5185"/>
                <a:gd name="T1" fmla="*/ 0 h 5188"/>
                <a:gd name="T2" fmla="*/ 0 w 5185"/>
                <a:gd name="T3" fmla="*/ 2594 h 5188"/>
                <a:gd name="T4" fmla="*/ 2592 w 5185"/>
                <a:gd name="T5" fmla="*/ 5188 h 5188"/>
                <a:gd name="T6" fmla="*/ 5185 w 5185"/>
                <a:gd name="T7" fmla="*/ 2594 h 5188"/>
                <a:gd name="T8" fmla="*/ 2592 w 5185"/>
                <a:gd name="T9" fmla="*/ 0 h 5188"/>
                <a:gd name="T10" fmla="*/ 2592 w 5185"/>
                <a:gd name="T11" fmla="*/ 5099 h 5188"/>
                <a:gd name="T12" fmla="*/ 88 w 5185"/>
                <a:gd name="T13" fmla="*/ 2594 h 5188"/>
                <a:gd name="T14" fmla="*/ 2592 w 5185"/>
                <a:gd name="T15" fmla="*/ 85 h 5188"/>
                <a:gd name="T16" fmla="*/ 5097 w 5185"/>
                <a:gd name="T17" fmla="*/ 2594 h 5188"/>
                <a:gd name="T18" fmla="*/ 2592 w 5185"/>
                <a:gd name="T19" fmla="*/ 5099 h 5188"/>
                <a:gd name="T20" fmla="*/ 2592 w 5185"/>
                <a:gd name="T21" fmla="*/ 5099 h 5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85" h="5188">
                  <a:moveTo>
                    <a:pt x="2592" y="0"/>
                  </a:moveTo>
                  <a:cubicBezTo>
                    <a:pt x="1160" y="0"/>
                    <a:pt x="0" y="1161"/>
                    <a:pt x="0" y="2594"/>
                  </a:cubicBezTo>
                  <a:cubicBezTo>
                    <a:pt x="0" y="4027"/>
                    <a:pt x="1160" y="5188"/>
                    <a:pt x="2592" y="5188"/>
                  </a:cubicBezTo>
                  <a:cubicBezTo>
                    <a:pt x="4024" y="5188"/>
                    <a:pt x="5185" y="4027"/>
                    <a:pt x="5185" y="2594"/>
                  </a:cubicBezTo>
                  <a:cubicBezTo>
                    <a:pt x="5185" y="1161"/>
                    <a:pt x="4024" y="0"/>
                    <a:pt x="2592" y="0"/>
                  </a:cubicBezTo>
                  <a:close/>
                  <a:moveTo>
                    <a:pt x="2592" y="5099"/>
                  </a:moveTo>
                  <a:cubicBezTo>
                    <a:pt x="1208" y="5099"/>
                    <a:pt x="88" y="3979"/>
                    <a:pt x="88" y="2594"/>
                  </a:cubicBezTo>
                  <a:cubicBezTo>
                    <a:pt x="88" y="1209"/>
                    <a:pt x="1208" y="85"/>
                    <a:pt x="2592" y="85"/>
                  </a:cubicBezTo>
                  <a:cubicBezTo>
                    <a:pt x="3977" y="85"/>
                    <a:pt x="5097" y="1209"/>
                    <a:pt x="5097" y="2594"/>
                  </a:cubicBezTo>
                  <a:cubicBezTo>
                    <a:pt x="5097" y="3979"/>
                    <a:pt x="3977" y="5099"/>
                    <a:pt x="2592" y="5099"/>
                  </a:cubicBezTo>
                  <a:lnTo>
                    <a:pt x="2592" y="509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6748463" y="1235076"/>
              <a:ext cx="4446588" cy="4448175"/>
            </a:xfrm>
            <a:custGeom>
              <a:avLst/>
              <a:gdLst>
                <a:gd name="T0" fmla="*/ 913 w 3709"/>
                <a:gd name="T1" fmla="*/ 1090 h 3711"/>
                <a:gd name="T2" fmla="*/ 455 w 3709"/>
                <a:gd name="T3" fmla="*/ 1711 h 3711"/>
                <a:gd name="T4" fmla="*/ 2776 w 3709"/>
                <a:gd name="T5" fmla="*/ 2217 h 3711"/>
                <a:gd name="T6" fmla="*/ 2552 w 3709"/>
                <a:gd name="T7" fmla="*/ 3093 h 3711"/>
                <a:gd name="T8" fmla="*/ 2861 w 3709"/>
                <a:gd name="T9" fmla="*/ 2451 h 3711"/>
                <a:gd name="T10" fmla="*/ 886 w 3709"/>
                <a:gd name="T11" fmla="*/ 2896 h 3711"/>
                <a:gd name="T12" fmla="*/ 1592 w 3709"/>
                <a:gd name="T13" fmla="*/ 2991 h 3711"/>
                <a:gd name="T14" fmla="*/ 971 w 3709"/>
                <a:gd name="T15" fmla="*/ 1853 h 3711"/>
                <a:gd name="T16" fmla="*/ 2080 w 3709"/>
                <a:gd name="T17" fmla="*/ 1198 h 3711"/>
                <a:gd name="T18" fmla="*/ 1995 w 3709"/>
                <a:gd name="T19" fmla="*/ 1358 h 3711"/>
                <a:gd name="T20" fmla="*/ 2043 w 3709"/>
                <a:gd name="T21" fmla="*/ 1982 h 3711"/>
                <a:gd name="T22" fmla="*/ 1643 w 3709"/>
                <a:gd name="T23" fmla="*/ 2033 h 3711"/>
                <a:gd name="T24" fmla="*/ 1690 w 3709"/>
                <a:gd name="T25" fmla="*/ 1843 h 3711"/>
                <a:gd name="T26" fmla="*/ 1690 w 3709"/>
                <a:gd name="T27" fmla="*/ 1921 h 3711"/>
                <a:gd name="T28" fmla="*/ 1619 w 3709"/>
                <a:gd name="T29" fmla="*/ 1728 h 3711"/>
                <a:gd name="T30" fmla="*/ 2063 w 3709"/>
                <a:gd name="T31" fmla="*/ 1782 h 3711"/>
                <a:gd name="T32" fmla="*/ 2077 w 3709"/>
                <a:gd name="T33" fmla="*/ 2200 h 3711"/>
                <a:gd name="T34" fmla="*/ 2063 w 3709"/>
                <a:gd name="T35" fmla="*/ 1565 h 3711"/>
                <a:gd name="T36" fmla="*/ 1619 w 3709"/>
                <a:gd name="T37" fmla="*/ 1616 h 3711"/>
                <a:gd name="T38" fmla="*/ 1683 w 3709"/>
                <a:gd name="T39" fmla="*/ 1130 h 3711"/>
                <a:gd name="T40" fmla="*/ 1656 w 3709"/>
                <a:gd name="T41" fmla="*/ 1310 h 3711"/>
                <a:gd name="T42" fmla="*/ 1548 w 3709"/>
                <a:gd name="T43" fmla="*/ 2285 h 3711"/>
                <a:gd name="T44" fmla="*/ 2135 w 3709"/>
                <a:gd name="T45" fmla="*/ 2339 h 3711"/>
                <a:gd name="T46" fmla="*/ 1534 w 3709"/>
                <a:gd name="T47" fmla="*/ 2400 h 3711"/>
                <a:gd name="T48" fmla="*/ 1534 w 3709"/>
                <a:gd name="T49" fmla="*/ 2478 h 3711"/>
                <a:gd name="T50" fmla="*/ 1140 w 3709"/>
                <a:gd name="T51" fmla="*/ 1915 h 3711"/>
                <a:gd name="T52" fmla="*/ 1266 w 3709"/>
                <a:gd name="T53" fmla="*/ 1786 h 3711"/>
                <a:gd name="T54" fmla="*/ 1337 w 3709"/>
                <a:gd name="T55" fmla="*/ 1534 h 3711"/>
                <a:gd name="T56" fmla="*/ 1361 w 3709"/>
                <a:gd name="T57" fmla="*/ 1354 h 3711"/>
                <a:gd name="T58" fmla="*/ 2226 w 3709"/>
                <a:gd name="T59" fmla="*/ 2590 h 3711"/>
                <a:gd name="T60" fmla="*/ 1507 w 3709"/>
                <a:gd name="T61" fmla="*/ 2539 h 3711"/>
                <a:gd name="T62" fmla="*/ 2328 w 3709"/>
                <a:gd name="T63" fmla="*/ 1432 h 3711"/>
                <a:gd name="T64" fmla="*/ 2457 w 3709"/>
                <a:gd name="T65" fmla="*/ 1561 h 3711"/>
                <a:gd name="T66" fmla="*/ 2372 w 3709"/>
                <a:gd name="T67" fmla="*/ 1806 h 3711"/>
                <a:gd name="T68" fmla="*/ 2552 w 3709"/>
                <a:gd name="T69" fmla="*/ 1836 h 3711"/>
                <a:gd name="T70" fmla="*/ 2372 w 3709"/>
                <a:gd name="T71" fmla="*/ 1806 h 3711"/>
                <a:gd name="T72" fmla="*/ 2155 w 3709"/>
                <a:gd name="T73" fmla="*/ 475 h 3711"/>
                <a:gd name="T74" fmla="*/ 1419 w 3709"/>
                <a:gd name="T75" fmla="*/ 719 h 3711"/>
                <a:gd name="T76" fmla="*/ 0 w 3709"/>
                <a:gd name="T77" fmla="*/ 1853 h 3711"/>
                <a:gd name="T78" fmla="*/ 3417 w 3709"/>
                <a:gd name="T79" fmla="*/ 1395 h 3711"/>
                <a:gd name="T80" fmla="*/ 2986 w 3709"/>
                <a:gd name="T81" fmla="*/ 2451 h 3711"/>
                <a:gd name="T82" fmla="*/ 2851 w 3709"/>
                <a:gd name="T83" fmla="*/ 3150 h 3711"/>
                <a:gd name="T84" fmla="*/ 2834 w 3709"/>
                <a:gd name="T85" fmla="*/ 3174 h 3711"/>
                <a:gd name="T86" fmla="*/ 2810 w 3709"/>
                <a:gd name="T87" fmla="*/ 3191 h 3711"/>
                <a:gd name="T88" fmla="*/ 2084 w 3709"/>
                <a:gd name="T89" fmla="*/ 3110 h 3711"/>
                <a:gd name="T90" fmla="*/ 937 w 3709"/>
                <a:gd name="T91" fmla="*/ 3195 h 3711"/>
                <a:gd name="T92" fmla="*/ 801 w 3709"/>
                <a:gd name="T93" fmla="*/ 2984 h 3711"/>
                <a:gd name="T94" fmla="*/ 333 w 3709"/>
                <a:gd name="T95" fmla="*/ 1731 h 3711"/>
                <a:gd name="T96" fmla="*/ 285 w 3709"/>
                <a:gd name="T97" fmla="*/ 1348 h 3711"/>
                <a:gd name="T98" fmla="*/ 930 w 3709"/>
                <a:gd name="T99" fmla="*/ 964 h 3711"/>
                <a:gd name="T100" fmla="*/ 1805 w 3709"/>
                <a:gd name="T101" fmla="*/ 224 h 3711"/>
                <a:gd name="T102" fmla="*/ 1829 w 3709"/>
                <a:gd name="T103" fmla="*/ 207 h 3711"/>
                <a:gd name="T104" fmla="*/ 1860 w 3709"/>
                <a:gd name="T105" fmla="*/ 200 h 3711"/>
                <a:gd name="T106" fmla="*/ 2209 w 3709"/>
                <a:gd name="T107" fmla="*/ 366 h 3711"/>
                <a:gd name="T108" fmla="*/ 3261 w 3709"/>
                <a:gd name="T109" fmla="*/ 1198 h 3711"/>
                <a:gd name="T110" fmla="*/ 3427 w 3709"/>
                <a:gd name="T111" fmla="*/ 1351 h 3711"/>
                <a:gd name="T112" fmla="*/ 2796 w 3709"/>
                <a:gd name="T113" fmla="*/ 1086 h 3711"/>
                <a:gd name="T114" fmla="*/ 3020 w 3709"/>
                <a:gd name="T115" fmla="*/ 1952 h 3711"/>
                <a:gd name="T116" fmla="*/ 3149 w 3709"/>
                <a:gd name="T117" fmla="*/ 1253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9" h="3711">
                  <a:moveTo>
                    <a:pt x="889" y="2094"/>
                  </a:moveTo>
                  <a:cubicBezTo>
                    <a:pt x="869" y="2016"/>
                    <a:pt x="859" y="1935"/>
                    <a:pt x="859" y="1853"/>
                  </a:cubicBezTo>
                  <a:cubicBezTo>
                    <a:pt x="859" y="1544"/>
                    <a:pt x="1001" y="1269"/>
                    <a:pt x="1218" y="1090"/>
                  </a:cubicBezTo>
                  <a:cubicBezTo>
                    <a:pt x="1178" y="1052"/>
                    <a:pt x="1090" y="1005"/>
                    <a:pt x="974" y="1083"/>
                  </a:cubicBezTo>
                  <a:cubicBezTo>
                    <a:pt x="957" y="1093"/>
                    <a:pt x="933" y="1096"/>
                    <a:pt x="913" y="1090"/>
                  </a:cubicBezTo>
                  <a:cubicBezTo>
                    <a:pt x="910" y="1086"/>
                    <a:pt x="757" y="1025"/>
                    <a:pt x="642" y="1140"/>
                  </a:cubicBezTo>
                  <a:cubicBezTo>
                    <a:pt x="594" y="1188"/>
                    <a:pt x="577" y="1222"/>
                    <a:pt x="560" y="1253"/>
                  </a:cubicBezTo>
                  <a:cubicBezTo>
                    <a:pt x="536" y="1307"/>
                    <a:pt x="509" y="1348"/>
                    <a:pt x="435" y="1388"/>
                  </a:cubicBezTo>
                  <a:cubicBezTo>
                    <a:pt x="472" y="1466"/>
                    <a:pt x="469" y="1514"/>
                    <a:pt x="458" y="1575"/>
                  </a:cubicBezTo>
                  <a:cubicBezTo>
                    <a:pt x="452" y="1609"/>
                    <a:pt x="445" y="1646"/>
                    <a:pt x="455" y="1711"/>
                  </a:cubicBezTo>
                  <a:cubicBezTo>
                    <a:pt x="482" y="1874"/>
                    <a:pt x="638" y="1915"/>
                    <a:pt x="645" y="1915"/>
                  </a:cubicBezTo>
                  <a:cubicBezTo>
                    <a:pt x="665" y="1918"/>
                    <a:pt x="682" y="1935"/>
                    <a:pt x="693" y="1955"/>
                  </a:cubicBezTo>
                  <a:cubicBezTo>
                    <a:pt x="740" y="2081"/>
                    <a:pt x="835" y="2098"/>
                    <a:pt x="889" y="2094"/>
                  </a:cubicBezTo>
                  <a:close/>
                  <a:moveTo>
                    <a:pt x="2861" y="2451"/>
                  </a:moveTo>
                  <a:cubicBezTo>
                    <a:pt x="2898" y="2312"/>
                    <a:pt x="2823" y="2244"/>
                    <a:pt x="2776" y="2217"/>
                  </a:cubicBezTo>
                  <a:cubicBezTo>
                    <a:pt x="2640" y="2563"/>
                    <a:pt x="2311" y="2814"/>
                    <a:pt x="1924" y="2845"/>
                  </a:cubicBezTo>
                  <a:cubicBezTo>
                    <a:pt x="1938" y="2896"/>
                    <a:pt x="1982" y="2984"/>
                    <a:pt x="2118" y="2987"/>
                  </a:cubicBezTo>
                  <a:cubicBezTo>
                    <a:pt x="2141" y="2987"/>
                    <a:pt x="2158" y="3001"/>
                    <a:pt x="2169" y="3018"/>
                  </a:cubicBezTo>
                  <a:cubicBezTo>
                    <a:pt x="2172" y="3025"/>
                    <a:pt x="2260" y="3164"/>
                    <a:pt x="2423" y="3137"/>
                  </a:cubicBezTo>
                  <a:cubicBezTo>
                    <a:pt x="2488" y="3127"/>
                    <a:pt x="2521" y="3110"/>
                    <a:pt x="2552" y="3093"/>
                  </a:cubicBezTo>
                  <a:cubicBezTo>
                    <a:pt x="2606" y="3065"/>
                    <a:pt x="2650" y="3045"/>
                    <a:pt x="2735" y="3059"/>
                  </a:cubicBezTo>
                  <a:cubicBezTo>
                    <a:pt x="2749" y="2974"/>
                    <a:pt x="2783" y="2936"/>
                    <a:pt x="2823" y="2896"/>
                  </a:cubicBezTo>
                  <a:cubicBezTo>
                    <a:pt x="2851" y="2869"/>
                    <a:pt x="2878" y="2841"/>
                    <a:pt x="2908" y="2784"/>
                  </a:cubicBezTo>
                  <a:cubicBezTo>
                    <a:pt x="2983" y="2638"/>
                    <a:pt x="2878" y="2512"/>
                    <a:pt x="2874" y="2509"/>
                  </a:cubicBezTo>
                  <a:cubicBezTo>
                    <a:pt x="2857" y="2492"/>
                    <a:pt x="2854" y="2471"/>
                    <a:pt x="2861" y="2451"/>
                  </a:cubicBezTo>
                  <a:close/>
                  <a:moveTo>
                    <a:pt x="930" y="2223"/>
                  </a:moveTo>
                  <a:cubicBezTo>
                    <a:pt x="883" y="2251"/>
                    <a:pt x="815" y="2322"/>
                    <a:pt x="852" y="2454"/>
                  </a:cubicBezTo>
                  <a:cubicBezTo>
                    <a:pt x="859" y="2471"/>
                    <a:pt x="852" y="2495"/>
                    <a:pt x="838" y="2512"/>
                  </a:cubicBezTo>
                  <a:cubicBezTo>
                    <a:pt x="835" y="2515"/>
                    <a:pt x="730" y="2638"/>
                    <a:pt x="804" y="2787"/>
                  </a:cubicBezTo>
                  <a:cubicBezTo>
                    <a:pt x="835" y="2845"/>
                    <a:pt x="862" y="2872"/>
                    <a:pt x="886" y="2896"/>
                  </a:cubicBezTo>
                  <a:cubicBezTo>
                    <a:pt x="930" y="2940"/>
                    <a:pt x="961" y="2977"/>
                    <a:pt x="978" y="3062"/>
                  </a:cubicBezTo>
                  <a:cubicBezTo>
                    <a:pt x="1059" y="3048"/>
                    <a:pt x="1107" y="3069"/>
                    <a:pt x="1161" y="3096"/>
                  </a:cubicBezTo>
                  <a:cubicBezTo>
                    <a:pt x="1191" y="3113"/>
                    <a:pt x="1225" y="3130"/>
                    <a:pt x="1290" y="3140"/>
                  </a:cubicBezTo>
                  <a:cubicBezTo>
                    <a:pt x="1453" y="3164"/>
                    <a:pt x="1537" y="3028"/>
                    <a:pt x="1541" y="3021"/>
                  </a:cubicBezTo>
                  <a:cubicBezTo>
                    <a:pt x="1551" y="3004"/>
                    <a:pt x="1571" y="2991"/>
                    <a:pt x="1592" y="2991"/>
                  </a:cubicBezTo>
                  <a:cubicBezTo>
                    <a:pt x="1731" y="2984"/>
                    <a:pt x="1775" y="2899"/>
                    <a:pt x="1789" y="2845"/>
                  </a:cubicBezTo>
                  <a:cubicBezTo>
                    <a:pt x="1398" y="2818"/>
                    <a:pt x="1069" y="2570"/>
                    <a:pt x="930" y="2223"/>
                  </a:cubicBezTo>
                  <a:close/>
                  <a:moveTo>
                    <a:pt x="2732" y="1853"/>
                  </a:moveTo>
                  <a:cubicBezTo>
                    <a:pt x="2732" y="1368"/>
                    <a:pt x="2338" y="974"/>
                    <a:pt x="1853" y="974"/>
                  </a:cubicBezTo>
                  <a:cubicBezTo>
                    <a:pt x="1368" y="974"/>
                    <a:pt x="971" y="1368"/>
                    <a:pt x="971" y="1853"/>
                  </a:cubicBezTo>
                  <a:cubicBezTo>
                    <a:pt x="971" y="2339"/>
                    <a:pt x="1368" y="2733"/>
                    <a:pt x="1853" y="2733"/>
                  </a:cubicBezTo>
                  <a:cubicBezTo>
                    <a:pt x="2338" y="2733"/>
                    <a:pt x="2732" y="2339"/>
                    <a:pt x="2732" y="1853"/>
                  </a:cubicBezTo>
                  <a:close/>
                  <a:moveTo>
                    <a:pt x="2009" y="1208"/>
                  </a:moveTo>
                  <a:lnTo>
                    <a:pt x="2033" y="1130"/>
                  </a:lnTo>
                  <a:lnTo>
                    <a:pt x="2080" y="1198"/>
                  </a:lnTo>
                  <a:lnTo>
                    <a:pt x="2158" y="1198"/>
                  </a:lnTo>
                  <a:lnTo>
                    <a:pt x="2111" y="1259"/>
                  </a:lnTo>
                  <a:lnTo>
                    <a:pt x="2135" y="1337"/>
                  </a:lnTo>
                  <a:lnTo>
                    <a:pt x="2060" y="1310"/>
                  </a:lnTo>
                  <a:lnTo>
                    <a:pt x="1995" y="1358"/>
                  </a:lnTo>
                  <a:lnTo>
                    <a:pt x="1995" y="1276"/>
                  </a:lnTo>
                  <a:lnTo>
                    <a:pt x="1931" y="1229"/>
                  </a:lnTo>
                  <a:lnTo>
                    <a:pt x="2009" y="1208"/>
                  </a:lnTo>
                  <a:close/>
                  <a:moveTo>
                    <a:pt x="1666" y="1982"/>
                  </a:moveTo>
                  <a:lnTo>
                    <a:pt x="2043" y="1982"/>
                  </a:lnTo>
                  <a:cubicBezTo>
                    <a:pt x="2057" y="1982"/>
                    <a:pt x="2067" y="1993"/>
                    <a:pt x="2067" y="2006"/>
                  </a:cubicBezTo>
                  <a:lnTo>
                    <a:pt x="2067" y="2033"/>
                  </a:lnTo>
                  <a:cubicBezTo>
                    <a:pt x="2067" y="2047"/>
                    <a:pt x="2057" y="2061"/>
                    <a:pt x="2043" y="2061"/>
                  </a:cubicBezTo>
                  <a:lnTo>
                    <a:pt x="1666" y="2061"/>
                  </a:lnTo>
                  <a:cubicBezTo>
                    <a:pt x="1653" y="2061"/>
                    <a:pt x="1643" y="2047"/>
                    <a:pt x="1643" y="2033"/>
                  </a:cubicBezTo>
                  <a:lnTo>
                    <a:pt x="1643" y="2006"/>
                  </a:lnTo>
                  <a:cubicBezTo>
                    <a:pt x="1643" y="1993"/>
                    <a:pt x="1653" y="1982"/>
                    <a:pt x="1666" y="1982"/>
                  </a:cubicBezTo>
                  <a:close/>
                  <a:moveTo>
                    <a:pt x="1663" y="1894"/>
                  </a:moveTo>
                  <a:lnTo>
                    <a:pt x="1663" y="1867"/>
                  </a:lnTo>
                  <a:cubicBezTo>
                    <a:pt x="1663" y="1853"/>
                    <a:pt x="1677" y="1843"/>
                    <a:pt x="1690" y="1843"/>
                  </a:cubicBezTo>
                  <a:lnTo>
                    <a:pt x="2019" y="1843"/>
                  </a:lnTo>
                  <a:cubicBezTo>
                    <a:pt x="2033" y="1843"/>
                    <a:pt x="2046" y="1853"/>
                    <a:pt x="2046" y="1867"/>
                  </a:cubicBezTo>
                  <a:lnTo>
                    <a:pt x="2046" y="1894"/>
                  </a:lnTo>
                  <a:cubicBezTo>
                    <a:pt x="2046" y="1908"/>
                    <a:pt x="2033" y="1921"/>
                    <a:pt x="2019" y="1921"/>
                  </a:cubicBezTo>
                  <a:lnTo>
                    <a:pt x="1690" y="1921"/>
                  </a:lnTo>
                  <a:cubicBezTo>
                    <a:pt x="1677" y="1921"/>
                    <a:pt x="1663" y="1908"/>
                    <a:pt x="1663" y="1894"/>
                  </a:cubicBezTo>
                  <a:close/>
                  <a:moveTo>
                    <a:pt x="2063" y="1782"/>
                  </a:moveTo>
                  <a:lnTo>
                    <a:pt x="1646" y="1782"/>
                  </a:lnTo>
                  <a:cubicBezTo>
                    <a:pt x="1632" y="1782"/>
                    <a:pt x="1619" y="1769"/>
                    <a:pt x="1619" y="1755"/>
                  </a:cubicBezTo>
                  <a:lnTo>
                    <a:pt x="1619" y="1728"/>
                  </a:lnTo>
                  <a:cubicBezTo>
                    <a:pt x="1619" y="1714"/>
                    <a:pt x="1632" y="1704"/>
                    <a:pt x="1646" y="1704"/>
                  </a:cubicBezTo>
                  <a:lnTo>
                    <a:pt x="2063" y="1704"/>
                  </a:lnTo>
                  <a:cubicBezTo>
                    <a:pt x="2077" y="1704"/>
                    <a:pt x="2091" y="1714"/>
                    <a:pt x="2091" y="1728"/>
                  </a:cubicBezTo>
                  <a:lnTo>
                    <a:pt x="2091" y="1755"/>
                  </a:lnTo>
                  <a:cubicBezTo>
                    <a:pt x="2091" y="1769"/>
                    <a:pt x="2077" y="1782"/>
                    <a:pt x="2063" y="1782"/>
                  </a:cubicBezTo>
                  <a:close/>
                  <a:moveTo>
                    <a:pt x="1632" y="2122"/>
                  </a:moveTo>
                  <a:lnTo>
                    <a:pt x="2077" y="2122"/>
                  </a:lnTo>
                  <a:cubicBezTo>
                    <a:pt x="2091" y="2122"/>
                    <a:pt x="2101" y="2132"/>
                    <a:pt x="2101" y="2145"/>
                  </a:cubicBezTo>
                  <a:lnTo>
                    <a:pt x="2101" y="2173"/>
                  </a:lnTo>
                  <a:cubicBezTo>
                    <a:pt x="2101" y="2186"/>
                    <a:pt x="2091" y="2200"/>
                    <a:pt x="2077" y="2200"/>
                  </a:cubicBezTo>
                  <a:lnTo>
                    <a:pt x="1632" y="2200"/>
                  </a:lnTo>
                  <a:cubicBezTo>
                    <a:pt x="1619" y="2200"/>
                    <a:pt x="1609" y="2186"/>
                    <a:pt x="1609" y="2173"/>
                  </a:cubicBezTo>
                  <a:lnTo>
                    <a:pt x="1609" y="2145"/>
                  </a:lnTo>
                  <a:cubicBezTo>
                    <a:pt x="1609" y="2132"/>
                    <a:pt x="1619" y="2122"/>
                    <a:pt x="1632" y="2122"/>
                  </a:cubicBezTo>
                  <a:close/>
                  <a:moveTo>
                    <a:pt x="2063" y="1565"/>
                  </a:moveTo>
                  <a:cubicBezTo>
                    <a:pt x="2077" y="1565"/>
                    <a:pt x="2091" y="1575"/>
                    <a:pt x="2091" y="1589"/>
                  </a:cubicBezTo>
                  <a:lnTo>
                    <a:pt x="2091" y="1616"/>
                  </a:lnTo>
                  <a:cubicBezTo>
                    <a:pt x="2091" y="1629"/>
                    <a:pt x="2077" y="1643"/>
                    <a:pt x="2063" y="1643"/>
                  </a:cubicBezTo>
                  <a:lnTo>
                    <a:pt x="1646" y="1643"/>
                  </a:lnTo>
                  <a:cubicBezTo>
                    <a:pt x="1632" y="1643"/>
                    <a:pt x="1619" y="1629"/>
                    <a:pt x="1619" y="1616"/>
                  </a:cubicBezTo>
                  <a:lnTo>
                    <a:pt x="1619" y="1589"/>
                  </a:lnTo>
                  <a:cubicBezTo>
                    <a:pt x="1619" y="1575"/>
                    <a:pt x="1632" y="1565"/>
                    <a:pt x="1646" y="1565"/>
                  </a:cubicBezTo>
                  <a:lnTo>
                    <a:pt x="2063" y="1565"/>
                  </a:lnTo>
                  <a:close/>
                  <a:moveTo>
                    <a:pt x="1636" y="1198"/>
                  </a:moveTo>
                  <a:lnTo>
                    <a:pt x="1683" y="1130"/>
                  </a:lnTo>
                  <a:lnTo>
                    <a:pt x="1707" y="1208"/>
                  </a:lnTo>
                  <a:lnTo>
                    <a:pt x="1785" y="1229"/>
                  </a:lnTo>
                  <a:lnTo>
                    <a:pt x="1721" y="1276"/>
                  </a:lnTo>
                  <a:lnTo>
                    <a:pt x="1721" y="1358"/>
                  </a:lnTo>
                  <a:lnTo>
                    <a:pt x="1656" y="1310"/>
                  </a:lnTo>
                  <a:lnTo>
                    <a:pt x="1582" y="1337"/>
                  </a:lnTo>
                  <a:lnTo>
                    <a:pt x="1605" y="1259"/>
                  </a:lnTo>
                  <a:lnTo>
                    <a:pt x="1558" y="1198"/>
                  </a:lnTo>
                  <a:lnTo>
                    <a:pt x="1636" y="1198"/>
                  </a:lnTo>
                  <a:close/>
                  <a:moveTo>
                    <a:pt x="1548" y="2285"/>
                  </a:moveTo>
                  <a:cubicBezTo>
                    <a:pt x="1548" y="2271"/>
                    <a:pt x="1561" y="2261"/>
                    <a:pt x="1575" y="2261"/>
                  </a:cubicBezTo>
                  <a:lnTo>
                    <a:pt x="2135" y="2261"/>
                  </a:lnTo>
                  <a:cubicBezTo>
                    <a:pt x="2148" y="2261"/>
                    <a:pt x="2162" y="2271"/>
                    <a:pt x="2162" y="2285"/>
                  </a:cubicBezTo>
                  <a:lnTo>
                    <a:pt x="2162" y="2312"/>
                  </a:lnTo>
                  <a:cubicBezTo>
                    <a:pt x="2162" y="2325"/>
                    <a:pt x="2148" y="2339"/>
                    <a:pt x="2135" y="2339"/>
                  </a:cubicBezTo>
                  <a:lnTo>
                    <a:pt x="1575" y="2339"/>
                  </a:lnTo>
                  <a:cubicBezTo>
                    <a:pt x="1561" y="2339"/>
                    <a:pt x="1548" y="2325"/>
                    <a:pt x="1548" y="2312"/>
                  </a:cubicBezTo>
                  <a:lnTo>
                    <a:pt x="1548" y="2285"/>
                  </a:lnTo>
                  <a:close/>
                  <a:moveTo>
                    <a:pt x="1510" y="2424"/>
                  </a:moveTo>
                  <a:cubicBezTo>
                    <a:pt x="1510" y="2410"/>
                    <a:pt x="1520" y="2400"/>
                    <a:pt x="1534" y="2400"/>
                  </a:cubicBezTo>
                  <a:lnTo>
                    <a:pt x="2175" y="2400"/>
                  </a:lnTo>
                  <a:cubicBezTo>
                    <a:pt x="2189" y="2400"/>
                    <a:pt x="2199" y="2410"/>
                    <a:pt x="2199" y="2424"/>
                  </a:cubicBezTo>
                  <a:lnTo>
                    <a:pt x="2199" y="2451"/>
                  </a:lnTo>
                  <a:cubicBezTo>
                    <a:pt x="2199" y="2465"/>
                    <a:pt x="2189" y="2478"/>
                    <a:pt x="2175" y="2478"/>
                  </a:cubicBezTo>
                  <a:lnTo>
                    <a:pt x="1534" y="2478"/>
                  </a:lnTo>
                  <a:cubicBezTo>
                    <a:pt x="1520" y="2478"/>
                    <a:pt x="1510" y="2465"/>
                    <a:pt x="1510" y="2451"/>
                  </a:cubicBezTo>
                  <a:lnTo>
                    <a:pt x="1510" y="2424"/>
                  </a:lnTo>
                  <a:close/>
                  <a:moveTo>
                    <a:pt x="1280" y="1935"/>
                  </a:moveTo>
                  <a:lnTo>
                    <a:pt x="1215" y="1887"/>
                  </a:lnTo>
                  <a:lnTo>
                    <a:pt x="1140" y="1915"/>
                  </a:lnTo>
                  <a:lnTo>
                    <a:pt x="1164" y="1836"/>
                  </a:lnTo>
                  <a:lnTo>
                    <a:pt x="1117" y="1775"/>
                  </a:lnTo>
                  <a:lnTo>
                    <a:pt x="1195" y="1775"/>
                  </a:lnTo>
                  <a:lnTo>
                    <a:pt x="1242" y="1707"/>
                  </a:lnTo>
                  <a:lnTo>
                    <a:pt x="1266" y="1786"/>
                  </a:lnTo>
                  <a:lnTo>
                    <a:pt x="1344" y="1806"/>
                  </a:lnTo>
                  <a:lnTo>
                    <a:pt x="1280" y="1853"/>
                  </a:lnTo>
                  <a:lnTo>
                    <a:pt x="1280" y="1935"/>
                  </a:lnTo>
                  <a:close/>
                  <a:moveTo>
                    <a:pt x="1402" y="1582"/>
                  </a:moveTo>
                  <a:lnTo>
                    <a:pt x="1337" y="1534"/>
                  </a:lnTo>
                  <a:lnTo>
                    <a:pt x="1259" y="1561"/>
                  </a:lnTo>
                  <a:lnTo>
                    <a:pt x="1286" y="1487"/>
                  </a:lnTo>
                  <a:lnTo>
                    <a:pt x="1235" y="1422"/>
                  </a:lnTo>
                  <a:lnTo>
                    <a:pt x="1317" y="1422"/>
                  </a:lnTo>
                  <a:lnTo>
                    <a:pt x="1361" y="1354"/>
                  </a:lnTo>
                  <a:lnTo>
                    <a:pt x="1388" y="1432"/>
                  </a:lnTo>
                  <a:lnTo>
                    <a:pt x="1466" y="1456"/>
                  </a:lnTo>
                  <a:lnTo>
                    <a:pt x="1398" y="1504"/>
                  </a:lnTo>
                  <a:lnTo>
                    <a:pt x="1402" y="1582"/>
                  </a:lnTo>
                  <a:close/>
                  <a:moveTo>
                    <a:pt x="2226" y="2590"/>
                  </a:moveTo>
                  <a:cubicBezTo>
                    <a:pt x="2226" y="2604"/>
                    <a:pt x="2216" y="2617"/>
                    <a:pt x="2202" y="2617"/>
                  </a:cubicBezTo>
                  <a:lnTo>
                    <a:pt x="1507" y="2617"/>
                  </a:lnTo>
                  <a:cubicBezTo>
                    <a:pt x="1493" y="2617"/>
                    <a:pt x="1483" y="2604"/>
                    <a:pt x="1483" y="2590"/>
                  </a:cubicBezTo>
                  <a:lnTo>
                    <a:pt x="1483" y="2566"/>
                  </a:lnTo>
                  <a:cubicBezTo>
                    <a:pt x="1483" y="2549"/>
                    <a:pt x="1493" y="2539"/>
                    <a:pt x="1507" y="2539"/>
                  </a:cubicBezTo>
                  <a:lnTo>
                    <a:pt x="2202" y="2539"/>
                  </a:lnTo>
                  <a:cubicBezTo>
                    <a:pt x="2216" y="2539"/>
                    <a:pt x="2226" y="2549"/>
                    <a:pt x="2226" y="2566"/>
                  </a:cubicBezTo>
                  <a:lnTo>
                    <a:pt x="2226" y="2590"/>
                  </a:lnTo>
                  <a:close/>
                  <a:moveTo>
                    <a:pt x="2250" y="1456"/>
                  </a:moveTo>
                  <a:lnTo>
                    <a:pt x="2328" y="1432"/>
                  </a:lnTo>
                  <a:lnTo>
                    <a:pt x="2355" y="1354"/>
                  </a:lnTo>
                  <a:lnTo>
                    <a:pt x="2399" y="1422"/>
                  </a:lnTo>
                  <a:lnTo>
                    <a:pt x="2481" y="1422"/>
                  </a:lnTo>
                  <a:lnTo>
                    <a:pt x="2430" y="1487"/>
                  </a:lnTo>
                  <a:lnTo>
                    <a:pt x="2457" y="1561"/>
                  </a:lnTo>
                  <a:lnTo>
                    <a:pt x="2379" y="1534"/>
                  </a:lnTo>
                  <a:lnTo>
                    <a:pt x="2314" y="1582"/>
                  </a:lnTo>
                  <a:lnTo>
                    <a:pt x="2318" y="1504"/>
                  </a:lnTo>
                  <a:lnTo>
                    <a:pt x="2250" y="1456"/>
                  </a:lnTo>
                  <a:close/>
                  <a:moveTo>
                    <a:pt x="2372" y="1806"/>
                  </a:moveTo>
                  <a:lnTo>
                    <a:pt x="2450" y="1786"/>
                  </a:lnTo>
                  <a:lnTo>
                    <a:pt x="2474" y="1707"/>
                  </a:lnTo>
                  <a:lnTo>
                    <a:pt x="2521" y="1775"/>
                  </a:lnTo>
                  <a:lnTo>
                    <a:pt x="2600" y="1775"/>
                  </a:lnTo>
                  <a:lnTo>
                    <a:pt x="2552" y="1836"/>
                  </a:lnTo>
                  <a:lnTo>
                    <a:pt x="2576" y="1915"/>
                  </a:lnTo>
                  <a:lnTo>
                    <a:pt x="2501" y="1887"/>
                  </a:lnTo>
                  <a:lnTo>
                    <a:pt x="2437" y="1935"/>
                  </a:lnTo>
                  <a:lnTo>
                    <a:pt x="2437" y="1853"/>
                  </a:lnTo>
                  <a:lnTo>
                    <a:pt x="2372" y="1806"/>
                  </a:lnTo>
                  <a:close/>
                  <a:moveTo>
                    <a:pt x="1853" y="859"/>
                  </a:moveTo>
                  <a:cubicBezTo>
                    <a:pt x="2046" y="859"/>
                    <a:pt x="2230" y="916"/>
                    <a:pt x="2382" y="1015"/>
                  </a:cubicBezTo>
                  <a:cubicBezTo>
                    <a:pt x="2403" y="964"/>
                    <a:pt x="2423" y="862"/>
                    <a:pt x="2311" y="774"/>
                  </a:cubicBezTo>
                  <a:cubicBezTo>
                    <a:pt x="2294" y="760"/>
                    <a:pt x="2287" y="740"/>
                    <a:pt x="2287" y="719"/>
                  </a:cubicBezTo>
                  <a:cubicBezTo>
                    <a:pt x="2291" y="713"/>
                    <a:pt x="2301" y="550"/>
                    <a:pt x="2155" y="475"/>
                  </a:cubicBezTo>
                  <a:cubicBezTo>
                    <a:pt x="2097" y="444"/>
                    <a:pt x="2060" y="441"/>
                    <a:pt x="2023" y="434"/>
                  </a:cubicBezTo>
                  <a:cubicBezTo>
                    <a:pt x="1962" y="427"/>
                    <a:pt x="1914" y="414"/>
                    <a:pt x="1853" y="356"/>
                  </a:cubicBezTo>
                  <a:cubicBezTo>
                    <a:pt x="1792" y="414"/>
                    <a:pt x="1744" y="427"/>
                    <a:pt x="1687" y="434"/>
                  </a:cubicBezTo>
                  <a:cubicBezTo>
                    <a:pt x="1649" y="441"/>
                    <a:pt x="1612" y="444"/>
                    <a:pt x="1554" y="475"/>
                  </a:cubicBezTo>
                  <a:cubicBezTo>
                    <a:pt x="1408" y="550"/>
                    <a:pt x="1419" y="713"/>
                    <a:pt x="1419" y="719"/>
                  </a:cubicBezTo>
                  <a:cubicBezTo>
                    <a:pt x="1422" y="740"/>
                    <a:pt x="1415" y="760"/>
                    <a:pt x="1398" y="774"/>
                  </a:cubicBezTo>
                  <a:cubicBezTo>
                    <a:pt x="1286" y="862"/>
                    <a:pt x="1307" y="961"/>
                    <a:pt x="1327" y="1011"/>
                  </a:cubicBezTo>
                  <a:cubicBezTo>
                    <a:pt x="1480" y="916"/>
                    <a:pt x="1660" y="859"/>
                    <a:pt x="1853" y="859"/>
                  </a:cubicBezTo>
                  <a:close/>
                  <a:moveTo>
                    <a:pt x="1856" y="0"/>
                  </a:moveTo>
                  <a:cubicBezTo>
                    <a:pt x="832" y="0"/>
                    <a:pt x="0" y="832"/>
                    <a:pt x="0" y="1853"/>
                  </a:cubicBezTo>
                  <a:cubicBezTo>
                    <a:pt x="0" y="2879"/>
                    <a:pt x="832" y="3711"/>
                    <a:pt x="1856" y="3711"/>
                  </a:cubicBezTo>
                  <a:cubicBezTo>
                    <a:pt x="2881" y="3711"/>
                    <a:pt x="3709" y="2879"/>
                    <a:pt x="3709" y="1853"/>
                  </a:cubicBezTo>
                  <a:cubicBezTo>
                    <a:pt x="3709" y="832"/>
                    <a:pt x="2881" y="0"/>
                    <a:pt x="1856" y="0"/>
                  </a:cubicBezTo>
                  <a:close/>
                  <a:moveTo>
                    <a:pt x="3424" y="1382"/>
                  </a:moveTo>
                  <a:cubicBezTo>
                    <a:pt x="3421" y="1385"/>
                    <a:pt x="3417" y="1388"/>
                    <a:pt x="3417" y="1395"/>
                  </a:cubicBezTo>
                  <a:cubicBezTo>
                    <a:pt x="3363" y="1477"/>
                    <a:pt x="3366" y="1500"/>
                    <a:pt x="3377" y="1551"/>
                  </a:cubicBezTo>
                  <a:cubicBezTo>
                    <a:pt x="3383" y="1589"/>
                    <a:pt x="3390" y="1643"/>
                    <a:pt x="3377" y="1728"/>
                  </a:cubicBezTo>
                  <a:cubicBezTo>
                    <a:pt x="3346" y="1925"/>
                    <a:pt x="3193" y="1999"/>
                    <a:pt x="3125" y="2023"/>
                  </a:cubicBezTo>
                  <a:cubicBezTo>
                    <a:pt x="3078" y="2125"/>
                    <a:pt x="3010" y="2176"/>
                    <a:pt x="2939" y="2200"/>
                  </a:cubicBezTo>
                  <a:cubicBezTo>
                    <a:pt x="2983" y="2261"/>
                    <a:pt x="3007" y="2342"/>
                    <a:pt x="2986" y="2451"/>
                  </a:cubicBezTo>
                  <a:cubicBezTo>
                    <a:pt x="3027" y="2512"/>
                    <a:pt x="3108" y="2665"/>
                    <a:pt x="3017" y="2841"/>
                  </a:cubicBezTo>
                  <a:cubicBezTo>
                    <a:pt x="2980" y="2916"/>
                    <a:pt x="2939" y="2957"/>
                    <a:pt x="2912" y="2984"/>
                  </a:cubicBezTo>
                  <a:cubicBezTo>
                    <a:pt x="2874" y="3018"/>
                    <a:pt x="2857" y="3035"/>
                    <a:pt x="2851" y="3137"/>
                  </a:cubicBezTo>
                  <a:lnTo>
                    <a:pt x="2851" y="3147"/>
                  </a:lnTo>
                  <a:lnTo>
                    <a:pt x="2851" y="3150"/>
                  </a:lnTo>
                  <a:lnTo>
                    <a:pt x="2847" y="3154"/>
                  </a:lnTo>
                  <a:lnTo>
                    <a:pt x="2844" y="3161"/>
                  </a:lnTo>
                  <a:lnTo>
                    <a:pt x="2840" y="3167"/>
                  </a:lnTo>
                  <a:lnTo>
                    <a:pt x="2840" y="3171"/>
                  </a:lnTo>
                  <a:lnTo>
                    <a:pt x="2834" y="3174"/>
                  </a:lnTo>
                  <a:lnTo>
                    <a:pt x="2830" y="3178"/>
                  </a:lnTo>
                  <a:lnTo>
                    <a:pt x="2827" y="3181"/>
                  </a:lnTo>
                  <a:lnTo>
                    <a:pt x="2820" y="3184"/>
                  </a:lnTo>
                  <a:lnTo>
                    <a:pt x="2817" y="3188"/>
                  </a:lnTo>
                  <a:cubicBezTo>
                    <a:pt x="2817" y="3188"/>
                    <a:pt x="2813" y="3191"/>
                    <a:pt x="2810" y="3191"/>
                  </a:cubicBezTo>
                  <a:cubicBezTo>
                    <a:pt x="2803" y="3195"/>
                    <a:pt x="2793" y="3195"/>
                    <a:pt x="2786" y="3195"/>
                  </a:cubicBezTo>
                  <a:cubicBezTo>
                    <a:pt x="2783" y="3195"/>
                    <a:pt x="2776" y="3195"/>
                    <a:pt x="2773" y="3191"/>
                  </a:cubicBezTo>
                  <a:cubicBezTo>
                    <a:pt x="2678" y="3167"/>
                    <a:pt x="2654" y="3178"/>
                    <a:pt x="2610" y="3201"/>
                  </a:cubicBezTo>
                  <a:cubicBezTo>
                    <a:pt x="2576" y="3222"/>
                    <a:pt x="2525" y="3245"/>
                    <a:pt x="2443" y="3259"/>
                  </a:cubicBezTo>
                  <a:cubicBezTo>
                    <a:pt x="2247" y="3290"/>
                    <a:pt x="2128" y="3167"/>
                    <a:pt x="2084" y="3110"/>
                  </a:cubicBezTo>
                  <a:cubicBezTo>
                    <a:pt x="1972" y="3096"/>
                    <a:pt x="1900" y="3045"/>
                    <a:pt x="1856" y="2984"/>
                  </a:cubicBezTo>
                  <a:cubicBezTo>
                    <a:pt x="1812" y="3045"/>
                    <a:pt x="1741" y="3099"/>
                    <a:pt x="1629" y="3113"/>
                  </a:cubicBezTo>
                  <a:cubicBezTo>
                    <a:pt x="1585" y="3171"/>
                    <a:pt x="1466" y="3293"/>
                    <a:pt x="1269" y="3262"/>
                  </a:cubicBezTo>
                  <a:cubicBezTo>
                    <a:pt x="1185" y="3249"/>
                    <a:pt x="1137" y="3225"/>
                    <a:pt x="1103" y="3205"/>
                  </a:cubicBezTo>
                  <a:cubicBezTo>
                    <a:pt x="1056" y="3181"/>
                    <a:pt x="1035" y="3171"/>
                    <a:pt x="937" y="3195"/>
                  </a:cubicBezTo>
                  <a:cubicBezTo>
                    <a:pt x="913" y="3201"/>
                    <a:pt x="886" y="3191"/>
                    <a:pt x="872" y="3174"/>
                  </a:cubicBezTo>
                  <a:lnTo>
                    <a:pt x="869" y="3167"/>
                  </a:lnTo>
                  <a:lnTo>
                    <a:pt x="866" y="3164"/>
                  </a:lnTo>
                  <a:cubicBezTo>
                    <a:pt x="862" y="3157"/>
                    <a:pt x="862" y="3147"/>
                    <a:pt x="859" y="3140"/>
                  </a:cubicBezTo>
                  <a:cubicBezTo>
                    <a:pt x="855" y="3038"/>
                    <a:pt x="838" y="3021"/>
                    <a:pt x="801" y="2984"/>
                  </a:cubicBezTo>
                  <a:cubicBezTo>
                    <a:pt x="771" y="2957"/>
                    <a:pt x="733" y="2919"/>
                    <a:pt x="696" y="2845"/>
                  </a:cubicBezTo>
                  <a:cubicBezTo>
                    <a:pt x="604" y="2668"/>
                    <a:pt x="686" y="2515"/>
                    <a:pt x="726" y="2454"/>
                  </a:cubicBezTo>
                  <a:cubicBezTo>
                    <a:pt x="703" y="2346"/>
                    <a:pt x="730" y="2264"/>
                    <a:pt x="774" y="2203"/>
                  </a:cubicBezTo>
                  <a:cubicBezTo>
                    <a:pt x="703" y="2179"/>
                    <a:pt x="631" y="2128"/>
                    <a:pt x="587" y="2027"/>
                  </a:cubicBezTo>
                  <a:cubicBezTo>
                    <a:pt x="519" y="2003"/>
                    <a:pt x="363" y="1928"/>
                    <a:pt x="333" y="1731"/>
                  </a:cubicBezTo>
                  <a:cubicBezTo>
                    <a:pt x="319" y="1646"/>
                    <a:pt x="329" y="1592"/>
                    <a:pt x="336" y="1555"/>
                  </a:cubicBezTo>
                  <a:cubicBezTo>
                    <a:pt x="343" y="1504"/>
                    <a:pt x="350" y="1477"/>
                    <a:pt x="296" y="1395"/>
                  </a:cubicBezTo>
                  <a:cubicBezTo>
                    <a:pt x="289" y="1385"/>
                    <a:pt x="285" y="1371"/>
                    <a:pt x="285" y="1358"/>
                  </a:cubicBezTo>
                  <a:lnTo>
                    <a:pt x="285" y="1351"/>
                  </a:lnTo>
                  <a:lnTo>
                    <a:pt x="285" y="1348"/>
                  </a:lnTo>
                  <a:cubicBezTo>
                    <a:pt x="285" y="1344"/>
                    <a:pt x="289" y="1341"/>
                    <a:pt x="289" y="1337"/>
                  </a:cubicBezTo>
                  <a:cubicBezTo>
                    <a:pt x="296" y="1320"/>
                    <a:pt x="309" y="1310"/>
                    <a:pt x="323" y="1303"/>
                  </a:cubicBezTo>
                  <a:cubicBezTo>
                    <a:pt x="418" y="1266"/>
                    <a:pt x="428" y="1246"/>
                    <a:pt x="452" y="1198"/>
                  </a:cubicBezTo>
                  <a:cubicBezTo>
                    <a:pt x="469" y="1164"/>
                    <a:pt x="492" y="1113"/>
                    <a:pt x="553" y="1052"/>
                  </a:cubicBezTo>
                  <a:cubicBezTo>
                    <a:pt x="693" y="913"/>
                    <a:pt x="862" y="944"/>
                    <a:pt x="930" y="964"/>
                  </a:cubicBezTo>
                  <a:cubicBezTo>
                    <a:pt x="1028" y="910"/>
                    <a:pt x="1117" y="910"/>
                    <a:pt x="1188" y="930"/>
                  </a:cubicBezTo>
                  <a:cubicBezTo>
                    <a:pt x="1188" y="855"/>
                    <a:pt x="1215" y="774"/>
                    <a:pt x="1296" y="699"/>
                  </a:cubicBezTo>
                  <a:cubicBezTo>
                    <a:pt x="1296" y="624"/>
                    <a:pt x="1320" y="455"/>
                    <a:pt x="1500" y="366"/>
                  </a:cubicBezTo>
                  <a:cubicBezTo>
                    <a:pt x="1575" y="326"/>
                    <a:pt x="1629" y="319"/>
                    <a:pt x="1670" y="312"/>
                  </a:cubicBezTo>
                  <a:cubicBezTo>
                    <a:pt x="1717" y="305"/>
                    <a:pt x="1744" y="302"/>
                    <a:pt x="1805" y="224"/>
                  </a:cubicBezTo>
                  <a:lnTo>
                    <a:pt x="1809" y="224"/>
                  </a:lnTo>
                  <a:cubicBezTo>
                    <a:pt x="1809" y="220"/>
                    <a:pt x="1812" y="217"/>
                    <a:pt x="1816" y="214"/>
                  </a:cubicBezTo>
                  <a:lnTo>
                    <a:pt x="1819" y="214"/>
                  </a:lnTo>
                  <a:cubicBezTo>
                    <a:pt x="1819" y="210"/>
                    <a:pt x="1822" y="210"/>
                    <a:pt x="1826" y="207"/>
                  </a:cubicBezTo>
                  <a:lnTo>
                    <a:pt x="1829" y="207"/>
                  </a:lnTo>
                  <a:lnTo>
                    <a:pt x="1836" y="203"/>
                  </a:lnTo>
                  <a:lnTo>
                    <a:pt x="1843" y="203"/>
                  </a:lnTo>
                  <a:lnTo>
                    <a:pt x="1850" y="200"/>
                  </a:lnTo>
                  <a:lnTo>
                    <a:pt x="1853" y="200"/>
                  </a:lnTo>
                  <a:lnTo>
                    <a:pt x="1860" y="200"/>
                  </a:lnTo>
                  <a:lnTo>
                    <a:pt x="1863" y="203"/>
                  </a:lnTo>
                  <a:cubicBezTo>
                    <a:pt x="1873" y="203"/>
                    <a:pt x="1884" y="207"/>
                    <a:pt x="1894" y="214"/>
                  </a:cubicBezTo>
                  <a:cubicBezTo>
                    <a:pt x="1897" y="217"/>
                    <a:pt x="1900" y="224"/>
                    <a:pt x="1904" y="227"/>
                  </a:cubicBezTo>
                  <a:cubicBezTo>
                    <a:pt x="1965" y="302"/>
                    <a:pt x="1992" y="305"/>
                    <a:pt x="2040" y="312"/>
                  </a:cubicBezTo>
                  <a:cubicBezTo>
                    <a:pt x="2080" y="319"/>
                    <a:pt x="2135" y="326"/>
                    <a:pt x="2209" y="366"/>
                  </a:cubicBezTo>
                  <a:cubicBezTo>
                    <a:pt x="2386" y="455"/>
                    <a:pt x="2409" y="624"/>
                    <a:pt x="2413" y="699"/>
                  </a:cubicBezTo>
                  <a:cubicBezTo>
                    <a:pt x="2494" y="774"/>
                    <a:pt x="2521" y="855"/>
                    <a:pt x="2521" y="930"/>
                  </a:cubicBezTo>
                  <a:cubicBezTo>
                    <a:pt x="2593" y="906"/>
                    <a:pt x="2681" y="906"/>
                    <a:pt x="2779" y="961"/>
                  </a:cubicBezTo>
                  <a:cubicBezTo>
                    <a:pt x="2851" y="940"/>
                    <a:pt x="3017" y="910"/>
                    <a:pt x="3159" y="1052"/>
                  </a:cubicBezTo>
                  <a:cubicBezTo>
                    <a:pt x="3220" y="1113"/>
                    <a:pt x="3244" y="1161"/>
                    <a:pt x="3261" y="1198"/>
                  </a:cubicBezTo>
                  <a:cubicBezTo>
                    <a:pt x="3282" y="1242"/>
                    <a:pt x="3295" y="1266"/>
                    <a:pt x="3387" y="1300"/>
                  </a:cubicBezTo>
                  <a:cubicBezTo>
                    <a:pt x="3390" y="1303"/>
                    <a:pt x="3397" y="1303"/>
                    <a:pt x="3400" y="1307"/>
                  </a:cubicBezTo>
                  <a:cubicBezTo>
                    <a:pt x="3414" y="1314"/>
                    <a:pt x="3421" y="1327"/>
                    <a:pt x="3424" y="1341"/>
                  </a:cubicBezTo>
                  <a:lnTo>
                    <a:pt x="3424" y="1344"/>
                  </a:lnTo>
                  <a:lnTo>
                    <a:pt x="3427" y="1351"/>
                  </a:lnTo>
                  <a:lnTo>
                    <a:pt x="3427" y="1358"/>
                  </a:lnTo>
                  <a:cubicBezTo>
                    <a:pt x="3427" y="1365"/>
                    <a:pt x="3427" y="1375"/>
                    <a:pt x="3424" y="1382"/>
                  </a:cubicBezTo>
                  <a:close/>
                  <a:moveTo>
                    <a:pt x="3149" y="1253"/>
                  </a:moveTo>
                  <a:cubicBezTo>
                    <a:pt x="3132" y="1219"/>
                    <a:pt x="3119" y="1185"/>
                    <a:pt x="3071" y="1140"/>
                  </a:cubicBezTo>
                  <a:cubicBezTo>
                    <a:pt x="2952" y="1022"/>
                    <a:pt x="2803" y="1083"/>
                    <a:pt x="2796" y="1086"/>
                  </a:cubicBezTo>
                  <a:cubicBezTo>
                    <a:pt x="2779" y="1093"/>
                    <a:pt x="2756" y="1093"/>
                    <a:pt x="2739" y="1079"/>
                  </a:cubicBezTo>
                  <a:cubicBezTo>
                    <a:pt x="2616" y="1001"/>
                    <a:pt x="2528" y="1056"/>
                    <a:pt x="2488" y="1090"/>
                  </a:cubicBezTo>
                  <a:cubicBezTo>
                    <a:pt x="2705" y="1273"/>
                    <a:pt x="2844" y="1548"/>
                    <a:pt x="2844" y="1853"/>
                  </a:cubicBezTo>
                  <a:cubicBezTo>
                    <a:pt x="2844" y="1935"/>
                    <a:pt x="2834" y="2016"/>
                    <a:pt x="2817" y="2091"/>
                  </a:cubicBezTo>
                  <a:cubicBezTo>
                    <a:pt x="2871" y="2094"/>
                    <a:pt x="2969" y="2084"/>
                    <a:pt x="3020" y="1952"/>
                  </a:cubicBezTo>
                  <a:cubicBezTo>
                    <a:pt x="3027" y="1932"/>
                    <a:pt x="3044" y="1918"/>
                    <a:pt x="3064" y="1911"/>
                  </a:cubicBezTo>
                  <a:cubicBezTo>
                    <a:pt x="3071" y="1911"/>
                    <a:pt x="3231" y="1874"/>
                    <a:pt x="3258" y="1707"/>
                  </a:cubicBezTo>
                  <a:cubicBezTo>
                    <a:pt x="3265" y="1643"/>
                    <a:pt x="3261" y="1609"/>
                    <a:pt x="3254" y="1572"/>
                  </a:cubicBezTo>
                  <a:cubicBezTo>
                    <a:pt x="3244" y="1511"/>
                    <a:pt x="3241" y="1463"/>
                    <a:pt x="3278" y="1388"/>
                  </a:cubicBezTo>
                  <a:cubicBezTo>
                    <a:pt x="3203" y="1348"/>
                    <a:pt x="3176" y="1307"/>
                    <a:pt x="3149" y="1253"/>
                  </a:cubicBezTo>
                  <a:lnTo>
                    <a:pt x="3149" y="125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6630988" y="4822826"/>
              <a:ext cx="666750" cy="660400"/>
            </a:xfrm>
            <a:custGeom>
              <a:avLst/>
              <a:gdLst>
                <a:gd name="T0" fmla="*/ 302 w 420"/>
                <a:gd name="T1" fmla="*/ 57 h 416"/>
                <a:gd name="T2" fmla="*/ 235 w 420"/>
                <a:gd name="T3" fmla="*/ 219 h 416"/>
                <a:gd name="T4" fmla="*/ 302 w 420"/>
                <a:gd name="T5" fmla="*/ 216 h 416"/>
                <a:gd name="T6" fmla="*/ 382 w 420"/>
                <a:gd name="T7" fmla="*/ 149 h 416"/>
                <a:gd name="T8" fmla="*/ 420 w 420"/>
                <a:gd name="T9" fmla="*/ 198 h 416"/>
                <a:gd name="T10" fmla="*/ 158 w 420"/>
                <a:gd name="T11" fmla="*/ 416 h 416"/>
                <a:gd name="T12" fmla="*/ 120 w 420"/>
                <a:gd name="T13" fmla="*/ 370 h 416"/>
                <a:gd name="T14" fmla="*/ 233 w 420"/>
                <a:gd name="T15" fmla="*/ 272 h 416"/>
                <a:gd name="T16" fmla="*/ 48 w 420"/>
                <a:gd name="T17" fmla="*/ 283 h 416"/>
                <a:gd name="T18" fmla="*/ 0 w 420"/>
                <a:gd name="T19" fmla="*/ 226 h 416"/>
                <a:gd name="T20" fmla="*/ 171 w 420"/>
                <a:gd name="T21" fmla="*/ 219 h 416"/>
                <a:gd name="T22" fmla="*/ 256 w 420"/>
                <a:gd name="T23" fmla="*/ 0 h 416"/>
                <a:gd name="T24" fmla="*/ 302 w 420"/>
                <a:gd name="T25" fmla="*/ 57 h 416"/>
                <a:gd name="T26" fmla="*/ 302 w 420"/>
                <a:gd name="T27" fmla="*/ 5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0" h="416">
                  <a:moveTo>
                    <a:pt x="302" y="57"/>
                  </a:moveTo>
                  <a:lnTo>
                    <a:pt x="235" y="219"/>
                  </a:lnTo>
                  <a:lnTo>
                    <a:pt x="302" y="216"/>
                  </a:lnTo>
                  <a:lnTo>
                    <a:pt x="382" y="149"/>
                  </a:lnTo>
                  <a:lnTo>
                    <a:pt x="420" y="198"/>
                  </a:lnTo>
                  <a:lnTo>
                    <a:pt x="158" y="416"/>
                  </a:lnTo>
                  <a:lnTo>
                    <a:pt x="120" y="370"/>
                  </a:lnTo>
                  <a:lnTo>
                    <a:pt x="233" y="272"/>
                  </a:lnTo>
                  <a:lnTo>
                    <a:pt x="48" y="283"/>
                  </a:lnTo>
                  <a:lnTo>
                    <a:pt x="0" y="226"/>
                  </a:lnTo>
                  <a:lnTo>
                    <a:pt x="171" y="219"/>
                  </a:lnTo>
                  <a:lnTo>
                    <a:pt x="256" y="0"/>
                  </a:lnTo>
                  <a:lnTo>
                    <a:pt x="302" y="57"/>
                  </a:lnTo>
                  <a:lnTo>
                    <a:pt x="30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6381751" y="4624388"/>
              <a:ext cx="593725" cy="484188"/>
            </a:xfrm>
            <a:custGeom>
              <a:avLst/>
              <a:gdLst>
                <a:gd name="T0" fmla="*/ 223 w 374"/>
                <a:gd name="T1" fmla="*/ 69 h 305"/>
                <a:gd name="T2" fmla="*/ 344 w 374"/>
                <a:gd name="T3" fmla="*/ 0 h 305"/>
                <a:gd name="T4" fmla="*/ 374 w 374"/>
                <a:gd name="T5" fmla="*/ 54 h 305"/>
                <a:gd name="T6" fmla="*/ 254 w 374"/>
                <a:gd name="T7" fmla="*/ 123 h 305"/>
                <a:gd name="T8" fmla="*/ 126 w 374"/>
                <a:gd name="T9" fmla="*/ 305 h 305"/>
                <a:gd name="T10" fmla="*/ 93 w 374"/>
                <a:gd name="T11" fmla="*/ 246 h 305"/>
                <a:gd name="T12" fmla="*/ 182 w 374"/>
                <a:gd name="T13" fmla="*/ 128 h 305"/>
                <a:gd name="T14" fmla="*/ 34 w 374"/>
                <a:gd name="T15" fmla="*/ 146 h 305"/>
                <a:gd name="T16" fmla="*/ 0 w 374"/>
                <a:gd name="T17" fmla="*/ 87 h 305"/>
                <a:gd name="T18" fmla="*/ 223 w 374"/>
                <a:gd name="T19" fmla="*/ 69 h 305"/>
                <a:gd name="T20" fmla="*/ 223 w 374"/>
                <a:gd name="T21" fmla="*/ 6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305">
                  <a:moveTo>
                    <a:pt x="223" y="69"/>
                  </a:moveTo>
                  <a:lnTo>
                    <a:pt x="344" y="0"/>
                  </a:lnTo>
                  <a:lnTo>
                    <a:pt x="374" y="54"/>
                  </a:lnTo>
                  <a:lnTo>
                    <a:pt x="254" y="123"/>
                  </a:lnTo>
                  <a:lnTo>
                    <a:pt x="126" y="305"/>
                  </a:lnTo>
                  <a:lnTo>
                    <a:pt x="93" y="246"/>
                  </a:lnTo>
                  <a:lnTo>
                    <a:pt x="182" y="128"/>
                  </a:lnTo>
                  <a:lnTo>
                    <a:pt x="34" y="146"/>
                  </a:lnTo>
                  <a:lnTo>
                    <a:pt x="0" y="87"/>
                  </a:lnTo>
                  <a:lnTo>
                    <a:pt x="223" y="69"/>
                  </a:lnTo>
                  <a:lnTo>
                    <a:pt x="22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207126" y="4143376"/>
              <a:ext cx="611188" cy="509588"/>
            </a:xfrm>
            <a:custGeom>
              <a:avLst/>
              <a:gdLst>
                <a:gd name="T0" fmla="*/ 478 w 509"/>
                <a:gd name="T1" fmla="*/ 122 h 425"/>
                <a:gd name="T2" fmla="*/ 383 w 509"/>
                <a:gd name="T3" fmla="*/ 323 h 425"/>
                <a:gd name="T4" fmla="*/ 105 w 509"/>
                <a:gd name="T5" fmla="*/ 425 h 425"/>
                <a:gd name="T6" fmla="*/ 78 w 509"/>
                <a:gd name="T7" fmla="*/ 347 h 425"/>
                <a:gd name="T8" fmla="*/ 353 w 509"/>
                <a:gd name="T9" fmla="*/ 248 h 425"/>
                <a:gd name="T10" fmla="*/ 407 w 509"/>
                <a:gd name="T11" fmla="*/ 150 h 425"/>
                <a:gd name="T12" fmla="*/ 302 w 509"/>
                <a:gd name="T13" fmla="*/ 109 h 425"/>
                <a:gd name="T14" fmla="*/ 27 w 509"/>
                <a:gd name="T15" fmla="*/ 211 h 425"/>
                <a:gd name="T16" fmla="*/ 0 w 509"/>
                <a:gd name="T17" fmla="*/ 133 h 425"/>
                <a:gd name="T18" fmla="*/ 278 w 509"/>
                <a:gd name="T19" fmla="*/ 34 h 425"/>
                <a:gd name="T20" fmla="*/ 478 w 509"/>
                <a:gd name="T21" fmla="*/ 122 h 425"/>
                <a:gd name="T22" fmla="*/ 478 w 509"/>
                <a:gd name="T23" fmla="*/ 12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9" h="425">
                  <a:moveTo>
                    <a:pt x="478" y="122"/>
                  </a:moveTo>
                  <a:cubicBezTo>
                    <a:pt x="509" y="204"/>
                    <a:pt x="472" y="292"/>
                    <a:pt x="383" y="323"/>
                  </a:cubicBezTo>
                  <a:lnTo>
                    <a:pt x="105" y="425"/>
                  </a:lnTo>
                  <a:lnTo>
                    <a:pt x="78" y="347"/>
                  </a:lnTo>
                  <a:lnTo>
                    <a:pt x="353" y="248"/>
                  </a:lnTo>
                  <a:cubicBezTo>
                    <a:pt x="400" y="231"/>
                    <a:pt x="421" y="194"/>
                    <a:pt x="407" y="150"/>
                  </a:cubicBezTo>
                  <a:cubicBezTo>
                    <a:pt x="390" y="109"/>
                    <a:pt x="353" y="92"/>
                    <a:pt x="302" y="109"/>
                  </a:cubicBezTo>
                  <a:lnTo>
                    <a:pt x="27" y="211"/>
                  </a:lnTo>
                  <a:lnTo>
                    <a:pt x="0" y="133"/>
                  </a:lnTo>
                  <a:lnTo>
                    <a:pt x="278" y="34"/>
                  </a:lnTo>
                  <a:cubicBezTo>
                    <a:pt x="366" y="0"/>
                    <a:pt x="451" y="44"/>
                    <a:pt x="478" y="122"/>
                  </a:cubicBezTo>
                  <a:lnTo>
                    <a:pt x="478" y="12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6102351" y="3659188"/>
              <a:ext cx="593725" cy="463550"/>
            </a:xfrm>
            <a:custGeom>
              <a:avLst/>
              <a:gdLst>
                <a:gd name="T0" fmla="*/ 343 w 374"/>
                <a:gd name="T1" fmla="*/ 54 h 292"/>
                <a:gd name="T2" fmla="*/ 156 w 374"/>
                <a:gd name="T3" fmla="*/ 211 h 292"/>
                <a:gd name="T4" fmla="*/ 364 w 374"/>
                <a:gd name="T5" fmla="*/ 180 h 292"/>
                <a:gd name="T6" fmla="*/ 374 w 374"/>
                <a:gd name="T7" fmla="*/ 239 h 292"/>
                <a:gd name="T8" fmla="*/ 35 w 374"/>
                <a:gd name="T9" fmla="*/ 292 h 292"/>
                <a:gd name="T10" fmla="*/ 28 w 374"/>
                <a:gd name="T11" fmla="*/ 237 h 292"/>
                <a:gd name="T12" fmla="*/ 215 w 374"/>
                <a:gd name="T13" fmla="*/ 83 h 292"/>
                <a:gd name="T14" fmla="*/ 10 w 374"/>
                <a:gd name="T15" fmla="*/ 113 h 292"/>
                <a:gd name="T16" fmla="*/ 0 w 374"/>
                <a:gd name="T17" fmla="*/ 52 h 292"/>
                <a:gd name="T18" fmla="*/ 335 w 374"/>
                <a:gd name="T19" fmla="*/ 0 h 292"/>
                <a:gd name="T20" fmla="*/ 343 w 374"/>
                <a:gd name="T21" fmla="*/ 54 h 292"/>
                <a:gd name="T22" fmla="*/ 343 w 374"/>
                <a:gd name="T23" fmla="*/ 5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4" h="292">
                  <a:moveTo>
                    <a:pt x="343" y="54"/>
                  </a:moveTo>
                  <a:lnTo>
                    <a:pt x="156" y="211"/>
                  </a:lnTo>
                  <a:lnTo>
                    <a:pt x="364" y="180"/>
                  </a:lnTo>
                  <a:lnTo>
                    <a:pt x="374" y="239"/>
                  </a:lnTo>
                  <a:lnTo>
                    <a:pt x="35" y="292"/>
                  </a:lnTo>
                  <a:lnTo>
                    <a:pt x="28" y="237"/>
                  </a:lnTo>
                  <a:lnTo>
                    <a:pt x="215" y="83"/>
                  </a:lnTo>
                  <a:lnTo>
                    <a:pt x="10" y="113"/>
                  </a:lnTo>
                  <a:lnTo>
                    <a:pt x="0" y="52"/>
                  </a:lnTo>
                  <a:lnTo>
                    <a:pt x="335" y="0"/>
                  </a:lnTo>
                  <a:lnTo>
                    <a:pt x="343" y="54"/>
                  </a:lnTo>
                  <a:lnTo>
                    <a:pt x="34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6092826" y="3195638"/>
              <a:ext cx="549275" cy="387350"/>
            </a:xfrm>
            <a:custGeom>
              <a:avLst/>
              <a:gdLst>
                <a:gd name="T0" fmla="*/ 411 w 458"/>
                <a:gd name="T1" fmla="*/ 51 h 323"/>
                <a:gd name="T2" fmla="*/ 458 w 458"/>
                <a:gd name="T3" fmla="*/ 170 h 323"/>
                <a:gd name="T4" fmla="*/ 404 w 458"/>
                <a:gd name="T5" fmla="*/ 282 h 323"/>
                <a:gd name="T6" fmla="*/ 224 w 458"/>
                <a:gd name="T7" fmla="*/ 316 h 323"/>
                <a:gd name="T8" fmla="*/ 44 w 458"/>
                <a:gd name="T9" fmla="*/ 268 h 323"/>
                <a:gd name="T10" fmla="*/ 0 w 458"/>
                <a:gd name="T11" fmla="*/ 153 h 323"/>
                <a:gd name="T12" fmla="*/ 149 w 458"/>
                <a:gd name="T13" fmla="*/ 0 h 323"/>
                <a:gd name="T14" fmla="*/ 146 w 458"/>
                <a:gd name="T15" fmla="*/ 85 h 323"/>
                <a:gd name="T16" fmla="*/ 78 w 458"/>
                <a:gd name="T17" fmla="*/ 156 h 323"/>
                <a:gd name="T18" fmla="*/ 102 w 458"/>
                <a:gd name="T19" fmla="*/ 211 h 323"/>
                <a:gd name="T20" fmla="*/ 227 w 458"/>
                <a:gd name="T21" fmla="*/ 234 h 323"/>
                <a:gd name="T22" fmla="*/ 353 w 458"/>
                <a:gd name="T23" fmla="*/ 221 h 323"/>
                <a:gd name="T24" fmla="*/ 380 w 458"/>
                <a:gd name="T25" fmla="*/ 166 h 323"/>
                <a:gd name="T26" fmla="*/ 356 w 458"/>
                <a:gd name="T27" fmla="*/ 109 h 323"/>
                <a:gd name="T28" fmla="*/ 299 w 458"/>
                <a:gd name="T29" fmla="*/ 88 h 323"/>
                <a:gd name="T30" fmla="*/ 282 w 458"/>
                <a:gd name="T31" fmla="*/ 88 h 323"/>
                <a:gd name="T32" fmla="*/ 278 w 458"/>
                <a:gd name="T33" fmla="*/ 163 h 323"/>
                <a:gd name="T34" fmla="*/ 204 w 458"/>
                <a:gd name="T35" fmla="*/ 163 h 323"/>
                <a:gd name="T36" fmla="*/ 210 w 458"/>
                <a:gd name="T37" fmla="*/ 4 h 323"/>
                <a:gd name="T38" fmla="*/ 275 w 458"/>
                <a:gd name="T39" fmla="*/ 4 h 323"/>
                <a:gd name="T40" fmla="*/ 411 w 458"/>
                <a:gd name="T41" fmla="*/ 51 h 323"/>
                <a:gd name="T42" fmla="*/ 411 w 458"/>
                <a:gd name="T43" fmla="*/ 5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8" h="323">
                  <a:moveTo>
                    <a:pt x="411" y="51"/>
                  </a:moveTo>
                  <a:cubicBezTo>
                    <a:pt x="448" y="85"/>
                    <a:pt x="458" y="126"/>
                    <a:pt x="458" y="170"/>
                  </a:cubicBezTo>
                  <a:cubicBezTo>
                    <a:pt x="455" y="217"/>
                    <a:pt x="438" y="255"/>
                    <a:pt x="404" y="282"/>
                  </a:cubicBezTo>
                  <a:cubicBezTo>
                    <a:pt x="356" y="323"/>
                    <a:pt x="302" y="319"/>
                    <a:pt x="224" y="316"/>
                  </a:cubicBezTo>
                  <a:cubicBezTo>
                    <a:pt x="146" y="312"/>
                    <a:pt x="88" y="312"/>
                    <a:pt x="44" y="268"/>
                  </a:cubicBezTo>
                  <a:cubicBezTo>
                    <a:pt x="14" y="238"/>
                    <a:pt x="0" y="200"/>
                    <a:pt x="0" y="153"/>
                  </a:cubicBezTo>
                  <a:cubicBezTo>
                    <a:pt x="3" y="58"/>
                    <a:pt x="75" y="10"/>
                    <a:pt x="149" y="0"/>
                  </a:cubicBezTo>
                  <a:lnTo>
                    <a:pt x="146" y="85"/>
                  </a:lnTo>
                  <a:cubicBezTo>
                    <a:pt x="105" y="92"/>
                    <a:pt x="81" y="116"/>
                    <a:pt x="78" y="156"/>
                  </a:cubicBezTo>
                  <a:cubicBezTo>
                    <a:pt x="78" y="180"/>
                    <a:pt x="88" y="197"/>
                    <a:pt x="102" y="211"/>
                  </a:cubicBezTo>
                  <a:cubicBezTo>
                    <a:pt x="119" y="228"/>
                    <a:pt x="139" y="231"/>
                    <a:pt x="227" y="234"/>
                  </a:cubicBezTo>
                  <a:cubicBezTo>
                    <a:pt x="312" y="238"/>
                    <a:pt x="336" y="234"/>
                    <a:pt x="353" y="221"/>
                  </a:cubicBezTo>
                  <a:cubicBezTo>
                    <a:pt x="370" y="207"/>
                    <a:pt x="380" y="190"/>
                    <a:pt x="380" y="166"/>
                  </a:cubicBezTo>
                  <a:cubicBezTo>
                    <a:pt x="380" y="143"/>
                    <a:pt x="373" y="122"/>
                    <a:pt x="356" y="109"/>
                  </a:cubicBezTo>
                  <a:cubicBezTo>
                    <a:pt x="339" y="95"/>
                    <a:pt x="322" y="88"/>
                    <a:pt x="299" y="88"/>
                  </a:cubicBezTo>
                  <a:lnTo>
                    <a:pt x="282" y="88"/>
                  </a:lnTo>
                  <a:lnTo>
                    <a:pt x="278" y="163"/>
                  </a:lnTo>
                  <a:lnTo>
                    <a:pt x="204" y="163"/>
                  </a:lnTo>
                  <a:lnTo>
                    <a:pt x="210" y="4"/>
                  </a:lnTo>
                  <a:lnTo>
                    <a:pt x="275" y="4"/>
                  </a:lnTo>
                  <a:cubicBezTo>
                    <a:pt x="339" y="7"/>
                    <a:pt x="380" y="21"/>
                    <a:pt x="411" y="51"/>
                  </a:cubicBezTo>
                  <a:lnTo>
                    <a:pt x="411" y="5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6130926" y="2682876"/>
              <a:ext cx="549275" cy="455613"/>
            </a:xfrm>
            <a:custGeom>
              <a:avLst/>
              <a:gdLst>
                <a:gd name="T0" fmla="*/ 308 w 458"/>
                <a:gd name="T1" fmla="*/ 184 h 381"/>
                <a:gd name="T2" fmla="*/ 291 w 458"/>
                <a:gd name="T3" fmla="*/ 265 h 381"/>
                <a:gd name="T4" fmla="*/ 458 w 458"/>
                <a:gd name="T5" fmla="*/ 299 h 381"/>
                <a:gd name="T6" fmla="*/ 437 w 458"/>
                <a:gd name="T7" fmla="*/ 381 h 381"/>
                <a:gd name="T8" fmla="*/ 0 w 458"/>
                <a:gd name="T9" fmla="*/ 282 h 381"/>
                <a:gd name="T10" fmla="*/ 33 w 458"/>
                <a:gd name="T11" fmla="*/ 123 h 381"/>
                <a:gd name="T12" fmla="*/ 203 w 458"/>
                <a:gd name="T13" fmla="*/ 17 h 381"/>
                <a:gd name="T14" fmla="*/ 308 w 458"/>
                <a:gd name="T15" fmla="*/ 184 h 381"/>
                <a:gd name="T16" fmla="*/ 112 w 458"/>
                <a:gd name="T17" fmla="*/ 146 h 381"/>
                <a:gd name="T18" fmla="*/ 95 w 458"/>
                <a:gd name="T19" fmla="*/ 221 h 381"/>
                <a:gd name="T20" fmla="*/ 213 w 458"/>
                <a:gd name="T21" fmla="*/ 245 h 381"/>
                <a:gd name="T22" fmla="*/ 230 w 458"/>
                <a:gd name="T23" fmla="*/ 170 h 381"/>
                <a:gd name="T24" fmla="*/ 183 w 458"/>
                <a:gd name="T25" fmla="*/ 99 h 381"/>
                <a:gd name="T26" fmla="*/ 112 w 458"/>
                <a:gd name="T27" fmla="*/ 146 h 381"/>
                <a:gd name="T28" fmla="*/ 112 w 458"/>
                <a:gd name="T29" fmla="*/ 14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8" h="381">
                  <a:moveTo>
                    <a:pt x="308" y="184"/>
                  </a:moveTo>
                  <a:lnTo>
                    <a:pt x="291" y="265"/>
                  </a:lnTo>
                  <a:lnTo>
                    <a:pt x="458" y="299"/>
                  </a:lnTo>
                  <a:lnTo>
                    <a:pt x="437" y="381"/>
                  </a:lnTo>
                  <a:lnTo>
                    <a:pt x="0" y="282"/>
                  </a:lnTo>
                  <a:lnTo>
                    <a:pt x="33" y="123"/>
                  </a:lnTo>
                  <a:cubicBezTo>
                    <a:pt x="54" y="38"/>
                    <a:pt x="128" y="0"/>
                    <a:pt x="203" y="17"/>
                  </a:cubicBezTo>
                  <a:cubicBezTo>
                    <a:pt x="278" y="34"/>
                    <a:pt x="329" y="99"/>
                    <a:pt x="308" y="184"/>
                  </a:cubicBezTo>
                  <a:close/>
                  <a:moveTo>
                    <a:pt x="112" y="146"/>
                  </a:moveTo>
                  <a:lnTo>
                    <a:pt x="95" y="221"/>
                  </a:lnTo>
                  <a:lnTo>
                    <a:pt x="213" y="245"/>
                  </a:lnTo>
                  <a:lnTo>
                    <a:pt x="230" y="170"/>
                  </a:lnTo>
                  <a:cubicBezTo>
                    <a:pt x="237" y="136"/>
                    <a:pt x="220" y="106"/>
                    <a:pt x="183" y="99"/>
                  </a:cubicBezTo>
                  <a:cubicBezTo>
                    <a:pt x="149" y="92"/>
                    <a:pt x="118" y="109"/>
                    <a:pt x="112" y="146"/>
                  </a:cubicBezTo>
                  <a:lnTo>
                    <a:pt x="112" y="14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6297613" y="2238376"/>
              <a:ext cx="549275" cy="469900"/>
            </a:xfrm>
            <a:custGeom>
              <a:avLst/>
              <a:gdLst>
                <a:gd name="T0" fmla="*/ 437 w 458"/>
                <a:gd name="T1" fmla="*/ 160 h 391"/>
                <a:gd name="T2" fmla="*/ 441 w 458"/>
                <a:gd name="T3" fmla="*/ 285 h 391"/>
                <a:gd name="T4" fmla="*/ 349 w 458"/>
                <a:gd name="T5" fmla="*/ 370 h 391"/>
                <a:gd name="T6" fmla="*/ 169 w 458"/>
                <a:gd name="T7" fmla="*/ 336 h 391"/>
                <a:gd name="T8" fmla="*/ 20 w 458"/>
                <a:gd name="T9" fmla="*/ 231 h 391"/>
                <a:gd name="T10" fmla="*/ 17 w 458"/>
                <a:gd name="T11" fmla="*/ 106 h 391"/>
                <a:gd name="T12" fmla="*/ 108 w 458"/>
                <a:gd name="T13" fmla="*/ 21 h 391"/>
                <a:gd name="T14" fmla="*/ 288 w 458"/>
                <a:gd name="T15" fmla="*/ 51 h 391"/>
                <a:gd name="T16" fmla="*/ 437 w 458"/>
                <a:gd name="T17" fmla="*/ 160 h 391"/>
                <a:gd name="T18" fmla="*/ 132 w 458"/>
                <a:gd name="T19" fmla="*/ 99 h 391"/>
                <a:gd name="T20" fmla="*/ 91 w 458"/>
                <a:gd name="T21" fmla="*/ 136 h 391"/>
                <a:gd name="T22" fmla="*/ 91 w 458"/>
                <a:gd name="T23" fmla="*/ 194 h 391"/>
                <a:gd name="T24" fmla="*/ 200 w 458"/>
                <a:gd name="T25" fmla="*/ 262 h 391"/>
                <a:gd name="T26" fmla="*/ 325 w 458"/>
                <a:gd name="T27" fmla="*/ 292 h 391"/>
                <a:gd name="T28" fmla="*/ 366 w 458"/>
                <a:gd name="T29" fmla="*/ 255 h 391"/>
                <a:gd name="T30" fmla="*/ 366 w 458"/>
                <a:gd name="T31" fmla="*/ 197 h 391"/>
                <a:gd name="T32" fmla="*/ 258 w 458"/>
                <a:gd name="T33" fmla="*/ 126 h 391"/>
                <a:gd name="T34" fmla="*/ 132 w 458"/>
                <a:gd name="T35" fmla="*/ 99 h 391"/>
                <a:gd name="T36" fmla="*/ 132 w 458"/>
                <a:gd name="T37" fmla="*/ 9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8" h="391">
                  <a:moveTo>
                    <a:pt x="437" y="160"/>
                  </a:moveTo>
                  <a:cubicBezTo>
                    <a:pt x="454" y="201"/>
                    <a:pt x="458" y="241"/>
                    <a:pt x="441" y="285"/>
                  </a:cubicBezTo>
                  <a:cubicBezTo>
                    <a:pt x="420" y="330"/>
                    <a:pt x="390" y="353"/>
                    <a:pt x="349" y="370"/>
                  </a:cubicBezTo>
                  <a:cubicBezTo>
                    <a:pt x="291" y="391"/>
                    <a:pt x="241" y="367"/>
                    <a:pt x="169" y="336"/>
                  </a:cubicBezTo>
                  <a:cubicBezTo>
                    <a:pt x="98" y="309"/>
                    <a:pt x="44" y="285"/>
                    <a:pt x="20" y="231"/>
                  </a:cubicBezTo>
                  <a:cubicBezTo>
                    <a:pt x="0" y="190"/>
                    <a:pt x="0" y="150"/>
                    <a:pt x="17" y="106"/>
                  </a:cubicBezTo>
                  <a:cubicBezTo>
                    <a:pt x="37" y="61"/>
                    <a:pt x="68" y="34"/>
                    <a:pt x="108" y="21"/>
                  </a:cubicBezTo>
                  <a:cubicBezTo>
                    <a:pt x="166" y="0"/>
                    <a:pt x="217" y="21"/>
                    <a:pt x="288" y="51"/>
                  </a:cubicBezTo>
                  <a:cubicBezTo>
                    <a:pt x="359" y="82"/>
                    <a:pt x="414" y="102"/>
                    <a:pt x="437" y="160"/>
                  </a:cubicBezTo>
                  <a:close/>
                  <a:moveTo>
                    <a:pt x="132" y="99"/>
                  </a:moveTo>
                  <a:cubicBezTo>
                    <a:pt x="115" y="102"/>
                    <a:pt x="98" y="116"/>
                    <a:pt x="91" y="136"/>
                  </a:cubicBezTo>
                  <a:cubicBezTo>
                    <a:pt x="81" y="156"/>
                    <a:pt x="81" y="177"/>
                    <a:pt x="91" y="194"/>
                  </a:cubicBezTo>
                  <a:cubicBezTo>
                    <a:pt x="101" y="218"/>
                    <a:pt x="122" y="228"/>
                    <a:pt x="200" y="262"/>
                  </a:cubicBezTo>
                  <a:cubicBezTo>
                    <a:pt x="281" y="296"/>
                    <a:pt x="302" y="299"/>
                    <a:pt x="325" y="292"/>
                  </a:cubicBezTo>
                  <a:cubicBezTo>
                    <a:pt x="342" y="289"/>
                    <a:pt x="359" y="275"/>
                    <a:pt x="366" y="255"/>
                  </a:cubicBezTo>
                  <a:cubicBezTo>
                    <a:pt x="376" y="231"/>
                    <a:pt x="373" y="211"/>
                    <a:pt x="366" y="197"/>
                  </a:cubicBezTo>
                  <a:cubicBezTo>
                    <a:pt x="356" y="173"/>
                    <a:pt x="336" y="160"/>
                    <a:pt x="258" y="126"/>
                  </a:cubicBezTo>
                  <a:cubicBezTo>
                    <a:pt x="176" y="95"/>
                    <a:pt x="156" y="89"/>
                    <a:pt x="132" y="99"/>
                  </a:cubicBezTo>
                  <a:lnTo>
                    <a:pt x="132" y="9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6529388" y="1808163"/>
              <a:ext cx="533400" cy="488950"/>
            </a:xfrm>
            <a:custGeom>
              <a:avLst/>
              <a:gdLst>
                <a:gd name="T0" fmla="*/ 434 w 445"/>
                <a:gd name="T1" fmla="*/ 208 h 408"/>
                <a:gd name="T2" fmla="*/ 414 w 445"/>
                <a:gd name="T3" fmla="*/ 330 h 408"/>
                <a:gd name="T4" fmla="*/ 309 w 445"/>
                <a:gd name="T5" fmla="*/ 398 h 408"/>
                <a:gd name="T6" fmla="*/ 136 w 445"/>
                <a:gd name="T7" fmla="*/ 333 h 408"/>
                <a:gd name="T8" fmla="*/ 10 w 445"/>
                <a:gd name="T9" fmla="*/ 201 h 408"/>
                <a:gd name="T10" fmla="*/ 31 w 445"/>
                <a:gd name="T11" fmla="*/ 79 h 408"/>
                <a:gd name="T12" fmla="*/ 136 w 445"/>
                <a:gd name="T13" fmla="*/ 11 h 408"/>
                <a:gd name="T14" fmla="*/ 309 w 445"/>
                <a:gd name="T15" fmla="*/ 75 h 408"/>
                <a:gd name="T16" fmla="*/ 434 w 445"/>
                <a:gd name="T17" fmla="*/ 208 h 408"/>
                <a:gd name="T18" fmla="*/ 146 w 445"/>
                <a:gd name="T19" fmla="*/ 92 h 408"/>
                <a:gd name="T20" fmla="*/ 95 w 445"/>
                <a:gd name="T21" fmla="*/ 123 h 408"/>
                <a:gd name="T22" fmla="*/ 88 w 445"/>
                <a:gd name="T23" fmla="*/ 180 h 408"/>
                <a:gd name="T24" fmla="*/ 183 w 445"/>
                <a:gd name="T25" fmla="*/ 265 h 408"/>
                <a:gd name="T26" fmla="*/ 299 w 445"/>
                <a:gd name="T27" fmla="*/ 320 h 408"/>
                <a:gd name="T28" fmla="*/ 350 w 445"/>
                <a:gd name="T29" fmla="*/ 289 h 408"/>
                <a:gd name="T30" fmla="*/ 356 w 445"/>
                <a:gd name="T31" fmla="*/ 231 h 408"/>
                <a:gd name="T32" fmla="*/ 261 w 445"/>
                <a:gd name="T33" fmla="*/ 143 h 408"/>
                <a:gd name="T34" fmla="*/ 146 w 445"/>
                <a:gd name="T35" fmla="*/ 92 h 408"/>
                <a:gd name="T36" fmla="*/ 146 w 445"/>
                <a:gd name="T37" fmla="*/ 9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5" h="408">
                  <a:moveTo>
                    <a:pt x="434" y="208"/>
                  </a:moveTo>
                  <a:cubicBezTo>
                    <a:pt x="445" y="252"/>
                    <a:pt x="441" y="289"/>
                    <a:pt x="414" y="330"/>
                  </a:cubicBezTo>
                  <a:cubicBezTo>
                    <a:pt x="387" y="370"/>
                    <a:pt x="353" y="391"/>
                    <a:pt x="309" y="398"/>
                  </a:cubicBezTo>
                  <a:cubicBezTo>
                    <a:pt x="248" y="408"/>
                    <a:pt x="204" y="377"/>
                    <a:pt x="136" y="333"/>
                  </a:cubicBezTo>
                  <a:cubicBezTo>
                    <a:pt x="71" y="292"/>
                    <a:pt x="24" y="262"/>
                    <a:pt x="10" y="201"/>
                  </a:cubicBezTo>
                  <a:cubicBezTo>
                    <a:pt x="0" y="160"/>
                    <a:pt x="3" y="119"/>
                    <a:pt x="31" y="79"/>
                  </a:cubicBezTo>
                  <a:cubicBezTo>
                    <a:pt x="58" y="38"/>
                    <a:pt x="92" y="17"/>
                    <a:pt x="136" y="11"/>
                  </a:cubicBezTo>
                  <a:cubicBezTo>
                    <a:pt x="197" y="0"/>
                    <a:pt x="241" y="31"/>
                    <a:pt x="309" y="75"/>
                  </a:cubicBezTo>
                  <a:cubicBezTo>
                    <a:pt x="373" y="119"/>
                    <a:pt x="421" y="150"/>
                    <a:pt x="434" y="208"/>
                  </a:cubicBezTo>
                  <a:close/>
                  <a:moveTo>
                    <a:pt x="146" y="92"/>
                  </a:moveTo>
                  <a:cubicBezTo>
                    <a:pt x="126" y="92"/>
                    <a:pt x="109" y="102"/>
                    <a:pt x="95" y="123"/>
                  </a:cubicBezTo>
                  <a:cubicBezTo>
                    <a:pt x="85" y="140"/>
                    <a:pt x="82" y="163"/>
                    <a:pt x="88" y="180"/>
                  </a:cubicBezTo>
                  <a:cubicBezTo>
                    <a:pt x="95" y="204"/>
                    <a:pt x="109" y="218"/>
                    <a:pt x="183" y="265"/>
                  </a:cubicBezTo>
                  <a:cubicBezTo>
                    <a:pt x="255" y="313"/>
                    <a:pt x="275" y="323"/>
                    <a:pt x="299" y="320"/>
                  </a:cubicBezTo>
                  <a:cubicBezTo>
                    <a:pt x="319" y="316"/>
                    <a:pt x="336" y="306"/>
                    <a:pt x="350" y="289"/>
                  </a:cubicBezTo>
                  <a:cubicBezTo>
                    <a:pt x="360" y="269"/>
                    <a:pt x="363" y="248"/>
                    <a:pt x="356" y="231"/>
                  </a:cubicBezTo>
                  <a:cubicBezTo>
                    <a:pt x="350" y="208"/>
                    <a:pt x="336" y="191"/>
                    <a:pt x="261" y="143"/>
                  </a:cubicBezTo>
                  <a:cubicBezTo>
                    <a:pt x="190" y="95"/>
                    <a:pt x="170" y="89"/>
                    <a:pt x="146" y="92"/>
                  </a:cubicBezTo>
                  <a:lnTo>
                    <a:pt x="146" y="9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6780213" y="1327151"/>
              <a:ext cx="671513" cy="660400"/>
            </a:xfrm>
            <a:custGeom>
              <a:avLst/>
              <a:gdLst>
                <a:gd name="T0" fmla="*/ 372 w 423"/>
                <a:gd name="T1" fmla="*/ 282 h 416"/>
                <a:gd name="T2" fmla="*/ 206 w 423"/>
                <a:gd name="T3" fmla="*/ 236 h 416"/>
                <a:gd name="T4" fmla="*/ 213 w 423"/>
                <a:gd name="T5" fmla="*/ 300 h 416"/>
                <a:gd name="T6" fmla="*/ 288 w 423"/>
                <a:gd name="T7" fmla="*/ 372 h 416"/>
                <a:gd name="T8" fmla="*/ 244 w 423"/>
                <a:gd name="T9" fmla="*/ 416 h 416"/>
                <a:gd name="T10" fmla="*/ 0 w 423"/>
                <a:gd name="T11" fmla="*/ 182 h 416"/>
                <a:gd name="T12" fmla="*/ 42 w 423"/>
                <a:gd name="T13" fmla="*/ 136 h 416"/>
                <a:gd name="T14" fmla="*/ 149 w 423"/>
                <a:gd name="T15" fmla="*/ 239 h 416"/>
                <a:gd name="T16" fmla="*/ 119 w 423"/>
                <a:gd name="T17" fmla="*/ 56 h 416"/>
                <a:gd name="T18" fmla="*/ 172 w 423"/>
                <a:gd name="T19" fmla="*/ 0 h 416"/>
                <a:gd name="T20" fmla="*/ 198 w 423"/>
                <a:gd name="T21" fmla="*/ 172 h 416"/>
                <a:gd name="T22" fmla="*/ 423 w 423"/>
                <a:gd name="T23" fmla="*/ 231 h 416"/>
                <a:gd name="T24" fmla="*/ 372 w 423"/>
                <a:gd name="T25" fmla="*/ 282 h 416"/>
                <a:gd name="T26" fmla="*/ 372 w 423"/>
                <a:gd name="T27" fmla="*/ 28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16">
                  <a:moveTo>
                    <a:pt x="372" y="282"/>
                  </a:moveTo>
                  <a:lnTo>
                    <a:pt x="206" y="236"/>
                  </a:lnTo>
                  <a:lnTo>
                    <a:pt x="213" y="300"/>
                  </a:lnTo>
                  <a:lnTo>
                    <a:pt x="288" y="372"/>
                  </a:lnTo>
                  <a:lnTo>
                    <a:pt x="244" y="416"/>
                  </a:lnTo>
                  <a:lnTo>
                    <a:pt x="0" y="182"/>
                  </a:lnTo>
                  <a:lnTo>
                    <a:pt x="42" y="136"/>
                  </a:lnTo>
                  <a:lnTo>
                    <a:pt x="149" y="239"/>
                  </a:lnTo>
                  <a:lnTo>
                    <a:pt x="119" y="56"/>
                  </a:lnTo>
                  <a:lnTo>
                    <a:pt x="172" y="0"/>
                  </a:lnTo>
                  <a:lnTo>
                    <a:pt x="198" y="172"/>
                  </a:lnTo>
                  <a:lnTo>
                    <a:pt x="423" y="231"/>
                  </a:lnTo>
                  <a:lnTo>
                    <a:pt x="372" y="282"/>
                  </a:lnTo>
                  <a:lnTo>
                    <a:pt x="372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305676" y="928688"/>
              <a:ext cx="609600" cy="658813"/>
            </a:xfrm>
            <a:custGeom>
              <a:avLst/>
              <a:gdLst>
                <a:gd name="T0" fmla="*/ 338 w 384"/>
                <a:gd name="T1" fmla="*/ 318 h 415"/>
                <a:gd name="T2" fmla="*/ 121 w 384"/>
                <a:gd name="T3" fmla="*/ 205 h 415"/>
                <a:gd name="T4" fmla="*/ 231 w 384"/>
                <a:gd name="T5" fmla="*/ 384 h 415"/>
                <a:gd name="T6" fmla="*/ 177 w 384"/>
                <a:gd name="T7" fmla="*/ 415 h 415"/>
                <a:gd name="T8" fmla="*/ 0 w 384"/>
                <a:gd name="T9" fmla="*/ 125 h 415"/>
                <a:gd name="T10" fmla="*/ 46 w 384"/>
                <a:gd name="T11" fmla="*/ 97 h 415"/>
                <a:gd name="T12" fmla="*/ 261 w 384"/>
                <a:gd name="T13" fmla="*/ 210 h 415"/>
                <a:gd name="T14" fmla="*/ 154 w 384"/>
                <a:gd name="T15" fmla="*/ 31 h 415"/>
                <a:gd name="T16" fmla="*/ 205 w 384"/>
                <a:gd name="T17" fmla="*/ 0 h 415"/>
                <a:gd name="T18" fmla="*/ 384 w 384"/>
                <a:gd name="T19" fmla="*/ 290 h 415"/>
                <a:gd name="T20" fmla="*/ 338 w 384"/>
                <a:gd name="T21" fmla="*/ 318 h 415"/>
                <a:gd name="T22" fmla="*/ 338 w 384"/>
                <a:gd name="T23" fmla="*/ 3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415">
                  <a:moveTo>
                    <a:pt x="338" y="318"/>
                  </a:moveTo>
                  <a:lnTo>
                    <a:pt x="121" y="205"/>
                  </a:lnTo>
                  <a:lnTo>
                    <a:pt x="231" y="384"/>
                  </a:lnTo>
                  <a:lnTo>
                    <a:pt x="177" y="415"/>
                  </a:lnTo>
                  <a:lnTo>
                    <a:pt x="0" y="125"/>
                  </a:lnTo>
                  <a:lnTo>
                    <a:pt x="46" y="97"/>
                  </a:lnTo>
                  <a:lnTo>
                    <a:pt x="261" y="210"/>
                  </a:lnTo>
                  <a:lnTo>
                    <a:pt x="154" y="31"/>
                  </a:lnTo>
                  <a:lnTo>
                    <a:pt x="205" y="0"/>
                  </a:lnTo>
                  <a:lnTo>
                    <a:pt x="384" y="290"/>
                  </a:lnTo>
                  <a:lnTo>
                    <a:pt x="338" y="318"/>
                  </a:lnTo>
                  <a:lnTo>
                    <a:pt x="338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7927976" y="769938"/>
              <a:ext cx="434975" cy="598488"/>
            </a:xfrm>
            <a:custGeom>
              <a:avLst/>
              <a:gdLst>
                <a:gd name="T0" fmla="*/ 282 w 363"/>
                <a:gd name="T1" fmla="*/ 397 h 499"/>
                <a:gd name="T2" fmla="*/ 231 w 363"/>
                <a:gd name="T3" fmla="*/ 332 h 499"/>
                <a:gd name="T4" fmla="*/ 92 w 363"/>
                <a:gd name="T5" fmla="*/ 387 h 499"/>
                <a:gd name="T6" fmla="*/ 95 w 363"/>
                <a:gd name="T7" fmla="*/ 468 h 499"/>
                <a:gd name="T8" fmla="*/ 17 w 363"/>
                <a:gd name="T9" fmla="*/ 499 h 499"/>
                <a:gd name="T10" fmla="*/ 0 w 363"/>
                <a:gd name="T11" fmla="*/ 23 h 499"/>
                <a:gd name="T12" fmla="*/ 61 w 363"/>
                <a:gd name="T13" fmla="*/ 0 h 499"/>
                <a:gd name="T14" fmla="*/ 363 w 363"/>
                <a:gd name="T15" fmla="*/ 370 h 499"/>
                <a:gd name="T16" fmla="*/ 282 w 363"/>
                <a:gd name="T17" fmla="*/ 397 h 499"/>
                <a:gd name="T18" fmla="*/ 78 w 363"/>
                <a:gd name="T19" fmla="*/ 135 h 499"/>
                <a:gd name="T20" fmla="*/ 89 w 363"/>
                <a:gd name="T21" fmla="*/ 309 h 499"/>
                <a:gd name="T22" fmla="*/ 184 w 363"/>
                <a:gd name="T23" fmla="*/ 271 h 499"/>
                <a:gd name="T24" fmla="*/ 78 w 363"/>
                <a:gd name="T25" fmla="*/ 135 h 499"/>
                <a:gd name="T26" fmla="*/ 78 w 363"/>
                <a:gd name="T27" fmla="*/ 13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499">
                  <a:moveTo>
                    <a:pt x="282" y="397"/>
                  </a:moveTo>
                  <a:lnTo>
                    <a:pt x="231" y="332"/>
                  </a:lnTo>
                  <a:lnTo>
                    <a:pt x="92" y="387"/>
                  </a:lnTo>
                  <a:lnTo>
                    <a:pt x="95" y="468"/>
                  </a:lnTo>
                  <a:lnTo>
                    <a:pt x="17" y="499"/>
                  </a:lnTo>
                  <a:lnTo>
                    <a:pt x="0" y="23"/>
                  </a:lnTo>
                  <a:lnTo>
                    <a:pt x="61" y="0"/>
                  </a:lnTo>
                  <a:lnTo>
                    <a:pt x="363" y="370"/>
                  </a:lnTo>
                  <a:lnTo>
                    <a:pt x="282" y="397"/>
                  </a:lnTo>
                  <a:close/>
                  <a:moveTo>
                    <a:pt x="78" y="135"/>
                  </a:moveTo>
                  <a:lnTo>
                    <a:pt x="89" y="309"/>
                  </a:lnTo>
                  <a:lnTo>
                    <a:pt x="184" y="271"/>
                  </a:lnTo>
                  <a:lnTo>
                    <a:pt x="78" y="135"/>
                  </a:lnTo>
                  <a:lnTo>
                    <a:pt x="78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8256588" y="615951"/>
              <a:ext cx="374650" cy="573088"/>
            </a:xfrm>
            <a:custGeom>
              <a:avLst/>
              <a:gdLst>
                <a:gd name="T0" fmla="*/ 155 w 236"/>
                <a:gd name="T1" fmla="*/ 74 h 361"/>
                <a:gd name="T2" fmla="*/ 208 w 236"/>
                <a:gd name="T3" fmla="*/ 351 h 361"/>
                <a:gd name="T4" fmla="*/ 147 w 236"/>
                <a:gd name="T5" fmla="*/ 361 h 361"/>
                <a:gd name="T6" fmla="*/ 93 w 236"/>
                <a:gd name="T7" fmla="*/ 87 h 361"/>
                <a:gd name="T8" fmla="*/ 11 w 236"/>
                <a:gd name="T9" fmla="*/ 102 h 361"/>
                <a:gd name="T10" fmla="*/ 0 w 236"/>
                <a:gd name="T11" fmla="*/ 43 h 361"/>
                <a:gd name="T12" fmla="*/ 223 w 236"/>
                <a:gd name="T13" fmla="*/ 0 h 361"/>
                <a:gd name="T14" fmla="*/ 236 w 236"/>
                <a:gd name="T15" fmla="*/ 59 h 361"/>
                <a:gd name="T16" fmla="*/ 155 w 236"/>
                <a:gd name="T17" fmla="*/ 74 h 361"/>
                <a:gd name="T18" fmla="*/ 155 w 236"/>
                <a:gd name="T19" fmla="*/ 74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361">
                  <a:moveTo>
                    <a:pt x="155" y="74"/>
                  </a:moveTo>
                  <a:lnTo>
                    <a:pt x="208" y="351"/>
                  </a:lnTo>
                  <a:lnTo>
                    <a:pt x="147" y="361"/>
                  </a:lnTo>
                  <a:lnTo>
                    <a:pt x="93" y="87"/>
                  </a:lnTo>
                  <a:lnTo>
                    <a:pt x="11" y="102"/>
                  </a:lnTo>
                  <a:lnTo>
                    <a:pt x="0" y="43"/>
                  </a:lnTo>
                  <a:lnTo>
                    <a:pt x="223" y="0"/>
                  </a:lnTo>
                  <a:lnTo>
                    <a:pt x="236" y="59"/>
                  </a:lnTo>
                  <a:lnTo>
                    <a:pt x="155" y="74"/>
                  </a:lnTo>
                  <a:lnTo>
                    <a:pt x="155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8729663" y="603251"/>
              <a:ext cx="138113" cy="544513"/>
            </a:xfrm>
            <a:custGeom>
              <a:avLst/>
              <a:gdLst>
                <a:gd name="T0" fmla="*/ 26 w 87"/>
                <a:gd name="T1" fmla="*/ 343 h 343"/>
                <a:gd name="T2" fmla="*/ 0 w 87"/>
                <a:gd name="T3" fmla="*/ 3 h 343"/>
                <a:gd name="T4" fmla="*/ 61 w 87"/>
                <a:gd name="T5" fmla="*/ 0 h 343"/>
                <a:gd name="T6" fmla="*/ 87 w 87"/>
                <a:gd name="T7" fmla="*/ 339 h 343"/>
                <a:gd name="T8" fmla="*/ 26 w 87"/>
                <a:gd name="T9" fmla="*/ 343 h 343"/>
                <a:gd name="T10" fmla="*/ 26 w 87"/>
                <a:gd name="T11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43">
                  <a:moveTo>
                    <a:pt x="26" y="343"/>
                  </a:moveTo>
                  <a:lnTo>
                    <a:pt x="0" y="3"/>
                  </a:lnTo>
                  <a:lnTo>
                    <a:pt x="61" y="0"/>
                  </a:lnTo>
                  <a:lnTo>
                    <a:pt x="87" y="339"/>
                  </a:lnTo>
                  <a:lnTo>
                    <a:pt x="26" y="343"/>
                  </a:lnTo>
                  <a:lnTo>
                    <a:pt x="26" y="3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945563" y="595313"/>
              <a:ext cx="388938" cy="552450"/>
            </a:xfrm>
            <a:custGeom>
              <a:avLst/>
              <a:gdLst>
                <a:gd name="T0" fmla="*/ 264 w 325"/>
                <a:gd name="T1" fmla="*/ 417 h 461"/>
                <a:gd name="T2" fmla="*/ 149 w 325"/>
                <a:gd name="T3" fmla="*/ 458 h 461"/>
                <a:gd name="T4" fmla="*/ 37 w 325"/>
                <a:gd name="T5" fmla="*/ 404 h 461"/>
                <a:gd name="T6" fmla="*/ 6 w 325"/>
                <a:gd name="T7" fmla="*/ 220 h 461"/>
                <a:gd name="T8" fmla="*/ 57 w 325"/>
                <a:gd name="T9" fmla="*/ 44 h 461"/>
                <a:gd name="T10" fmla="*/ 176 w 325"/>
                <a:gd name="T11" fmla="*/ 3 h 461"/>
                <a:gd name="T12" fmla="*/ 285 w 325"/>
                <a:gd name="T13" fmla="*/ 57 h 461"/>
                <a:gd name="T14" fmla="*/ 315 w 325"/>
                <a:gd name="T15" fmla="*/ 241 h 461"/>
                <a:gd name="T16" fmla="*/ 264 w 325"/>
                <a:gd name="T17" fmla="*/ 417 h 461"/>
                <a:gd name="T18" fmla="*/ 220 w 325"/>
                <a:gd name="T19" fmla="*/ 108 h 461"/>
                <a:gd name="T20" fmla="*/ 169 w 325"/>
                <a:gd name="T21" fmla="*/ 81 h 461"/>
                <a:gd name="T22" fmla="*/ 115 w 325"/>
                <a:gd name="T23" fmla="*/ 102 h 461"/>
                <a:gd name="T24" fmla="*/ 88 w 325"/>
                <a:gd name="T25" fmla="*/ 227 h 461"/>
                <a:gd name="T26" fmla="*/ 101 w 325"/>
                <a:gd name="T27" fmla="*/ 353 h 461"/>
                <a:gd name="T28" fmla="*/ 152 w 325"/>
                <a:gd name="T29" fmla="*/ 380 h 461"/>
                <a:gd name="T30" fmla="*/ 207 w 325"/>
                <a:gd name="T31" fmla="*/ 360 h 461"/>
                <a:gd name="T32" fmla="*/ 234 w 325"/>
                <a:gd name="T33" fmla="*/ 234 h 461"/>
                <a:gd name="T34" fmla="*/ 220 w 325"/>
                <a:gd name="T35" fmla="*/ 108 h 461"/>
                <a:gd name="T36" fmla="*/ 220 w 325"/>
                <a:gd name="T37" fmla="*/ 10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5" h="461">
                  <a:moveTo>
                    <a:pt x="264" y="417"/>
                  </a:moveTo>
                  <a:cubicBezTo>
                    <a:pt x="234" y="448"/>
                    <a:pt x="196" y="461"/>
                    <a:pt x="149" y="458"/>
                  </a:cubicBezTo>
                  <a:cubicBezTo>
                    <a:pt x="101" y="458"/>
                    <a:pt x="64" y="438"/>
                    <a:pt x="37" y="404"/>
                  </a:cubicBezTo>
                  <a:cubicBezTo>
                    <a:pt x="0" y="356"/>
                    <a:pt x="3" y="298"/>
                    <a:pt x="6" y="220"/>
                  </a:cubicBezTo>
                  <a:cubicBezTo>
                    <a:pt x="10" y="142"/>
                    <a:pt x="13" y="88"/>
                    <a:pt x="57" y="44"/>
                  </a:cubicBezTo>
                  <a:cubicBezTo>
                    <a:pt x="91" y="13"/>
                    <a:pt x="129" y="0"/>
                    <a:pt x="176" y="3"/>
                  </a:cubicBezTo>
                  <a:cubicBezTo>
                    <a:pt x="224" y="3"/>
                    <a:pt x="258" y="23"/>
                    <a:pt x="285" y="57"/>
                  </a:cubicBezTo>
                  <a:cubicBezTo>
                    <a:pt x="325" y="105"/>
                    <a:pt x="322" y="163"/>
                    <a:pt x="315" y="241"/>
                  </a:cubicBezTo>
                  <a:cubicBezTo>
                    <a:pt x="312" y="315"/>
                    <a:pt x="308" y="373"/>
                    <a:pt x="264" y="417"/>
                  </a:cubicBezTo>
                  <a:close/>
                  <a:moveTo>
                    <a:pt x="220" y="108"/>
                  </a:moveTo>
                  <a:cubicBezTo>
                    <a:pt x="210" y="91"/>
                    <a:pt x="193" y="81"/>
                    <a:pt x="169" y="81"/>
                  </a:cubicBezTo>
                  <a:cubicBezTo>
                    <a:pt x="149" y="78"/>
                    <a:pt x="129" y="88"/>
                    <a:pt x="115" y="102"/>
                  </a:cubicBezTo>
                  <a:cubicBezTo>
                    <a:pt x="98" y="119"/>
                    <a:pt x="95" y="139"/>
                    <a:pt x="88" y="227"/>
                  </a:cubicBezTo>
                  <a:cubicBezTo>
                    <a:pt x="84" y="312"/>
                    <a:pt x="88" y="332"/>
                    <a:pt x="101" y="353"/>
                  </a:cubicBezTo>
                  <a:cubicBezTo>
                    <a:pt x="112" y="370"/>
                    <a:pt x="132" y="380"/>
                    <a:pt x="152" y="380"/>
                  </a:cubicBezTo>
                  <a:cubicBezTo>
                    <a:pt x="176" y="383"/>
                    <a:pt x="193" y="373"/>
                    <a:pt x="207" y="360"/>
                  </a:cubicBezTo>
                  <a:cubicBezTo>
                    <a:pt x="224" y="343"/>
                    <a:pt x="230" y="322"/>
                    <a:pt x="234" y="234"/>
                  </a:cubicBezTo>
                  <a:cubicBezTo>
                    <a:pt x="241" y="149"/>
                    <a:pt x="237" y="125"/>
                    <a:pt x="220" y="108"/>
                  </a:cubicBezTo>
                  <a:lnTo>
                    <a:pt x="220" y="10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9383713" y="639763"/>
              <a:ext cx="504825" cy="619125"/>
            </a:xfrm>
            <a:custGeom>
              <a:avLst/>
              <a:gdLst>
                <a:gd name="T0" fmla="*/ 182 w 318"/>
                <a:gd name="T1" fmla="*/ 377 h 390"/>
                <a:gd name="T2" fmla="*/ 111 w 318"/>
                <a:gd name="T3" fmla="*/ 141 h 390"/>
                <a:gd name="T4" fmla="*/ 59 w 318"/>
                <a:gd name="T5" fmla="*/ 344 h 390"/>
                <a:gd name="T6" fmla="*/ 0 w 318"/>
                <a:gd name="T7" fmla="*/ 328 h 390"/>
                <a:gd name="T8" fmla="*/ 83 w 318"/>
                <a:gd name="T9" fmla="*/ 0 h 390"/>
                <a:gd name="T10" fmla="*/ 136 w 318"/>
                <a:gd name="T11" fmla="*/ 13 h 390"/>
                <a:gd name="T12" fmla="*/ 208 w 318"/>
                <a:gd name="T13" fmla="*/ 246 h 390"/>
                <a:gd name="T14" fmla="*/ 259 w 318"/>
                <a:gd name="T15" fmla="*/ 44 h 390"/>
                <a:gd name="T16" fmla="*/ 318 w 318"/>
                <a:gd name="T17" fmla="*/ 59 h 390"/>
                <a:gd name="T18" fmla="*/ 234 w 318"/>
                <a:gd name="T19" fmla="*/ 390 h 390"/>
                <a:gd name="T20" fmla="*/ 182 w 318"/>
                <a:gd name="T21" fmla="*/ 377 h 390"/>
                <a:gd name="T22" fmla="*/ 182 w 318"/>
                <a:gd name="T23" fmla="*/ 37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90">
                  <a:moveTo>
                    <a:pt x="182" y="377"/>
                  </a:moveTo>
                  <a:lnTo>
                    <a:pt x="111" y="141"/>
                  </a:lnTo>
                  <a:lnTo>
                    <a:pt x="59" y="344"/>
                  </a:lnTo>
                  <a:lnTo>
                    <a:pt x="0" y="328"/>
                  </a:lnTo>
                  <a:lnTo>
                    <a:pt x="83" y="0"/>
                  </a:lnTo>
                  <a:lnTo>
                    <a:pt x="136" y="13"/>
                  </a:lnTo>
                  <a:lnTo>
                    <a:pt x="208" y="246"/>
                  </a:lnTo>
                  <a:lnTo>
                    <a:pt x="259" y="44"/>
                  </a:lnTo>
                  <a:lnTo>
                    <a:pt x="318" y="59"/>
                  </a:lnTo>
                  <a:lnTo>
                    <a:pt x="234" y="390"/>
                  </a:lnTo>
                  <a:lnTo>
                    <a:pt x="182" y="377"/>
                  </a:lnTo>
                  <a:lnTo>
                    <a:pt x="182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9790113" y="855663"/>
              <a:ext cx="463550" cy="601663"/>
            </a:xfrm>
            <a:custGeom>
              <a:avLst/>
              <a:gdLst>
                <a:gd name="T0" fmla="*/ 258 w 387"/>
                <a:gd name="T1" fmla="*/ 465 h 502"/>
                <a:gd name="T2" fmla="*/ 268 w 387"/>
                <a:gd name="T3" fmla="*/ 384 h 502"/>
                <a:gd name="T4" fmla="*/ 133 w 387"/>
                <a:gd name="T5" fmla="*/ 319 h 502"/>
                <a:gd name="T6" fmla="*/ 78 w 387"/>
                <a:gd name="T7" fmla="*/ 380 h 502"/>
                <a:gd name="T8" fmla="*/ 0 w 387"/>
                <a:gd name="T9" fmla="*/ 343 h 502"/>
                <a:gd name="T10" fmla="*/ 330 w 387"/>
                <a:gd name="T11" fmla="*/ 0 h 502"/>
                <a:gd name="T12" fmla="*/ 387 w 387"/>
                <a:gd name="T13" fmla="*/ 31 h 502"/>
                <a:gd name="T14" fmla="*/ 336 w 387"/>
                <a:gd name="T15" fmla="*/ 502 h 502"/>
                <a:gd name="T16" fmla="*/ 258 w 387"/>
                <a:gd name="T17" fmla="*/ 465 h 502"/>
                <a:gd name="T18" fmla="*/ 306 w 387"/>
                <a:gd name="T19" fmla="*/ 136 h 502"/>
                <a:gd name="T20" fmla="*/ 187 w 387"/>
                <a:gd name="T21" fmla="*/ 261 h 502"/>
                <a:gd name="T22" fmla="*/ 282 w 387"/>
                <a:gd name="T23" fmla="*/ 306 h 502"/>
                <a:gd name="T24" fmla="*/ 306 w 387"/>
                <a:gd name="T25" fmla="*/ 136 h 502"/>
                <a:gd name="T26" fmla="*/ 306 w 387"/>
                <a:gd name="T27" fmla="*/ 13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502">
                  <a:moveTo>
                    <a:pt x="258" y="465"/>
                  </a:moveTo>
                  <a:lnTo>
                    <a:pt x="268" y="384"/>
                  </a:lnTo>
                  <a:lnTo>
                    <a:pt x="133" y="319"/>
                  </a:lnTo>
                  <a:lnTo>
                    <a:pt x="78" y="380"/>
                  </a:lnTo>
                  <a:lnTo>
                    <a:pt x="0" y="343"/>
                  </a:lnTo>
                  <a:lnTo>
                    <a:pt x="330" y="0"/>
                  </a:lnTo>
                  <a:lnTo>
                    <a:pt x="387" y="31"/>
                  </a:lnTo>
                  <a:lnTo>
                    <a:pt x="336" y="502"/>
                  </a:lnTo>
                  <a:lnTo>
                    <a:pt x="258" y="465"/>
                  </a:lnTo>
                  <a:close/>
                  <a:moveTo>
                    <a:pt x="306" y="136"/>
                  </a:moveTo>
                  <a:lnTo>
                    <a:pt x="187" y="261"/>
                  </a:lnTo>
                  <a:lnTo>
                    <a:pt x="282" y="306"/>
                  </a:lnTo>
                  <a:lnTo>
                    <a:pt x="306" y="136"/>
                  </a:lnTo>
                  <a:lnTo>
                    <a:pt x="306" y="13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10218738" y="1038226"/>
              <a:ext cx="393700" cy="631825"/>
            </a:xfrm>
            <a:custGeom>
              <a:avLst/>
              <a:gdLst>
                <a:gd name="T0" fmla="*/ 0 w 248"/>
                <a:gd name="T1" fmla="*/ 277 h 398"/>
                <a:gd name="T2" fmla="*/ 197 w 248"/>
                <a:gd name="T3" fmla="*/ 0 h 398"/>
                <a:gd name="T4" fmla="*/ 248 w 248"/>
                <a:gd name="T5" fmla="*/ 36 h 398"/>
                <a:gd name="T6" fmla="*/ 84 w 248"/>
                <a:gd name="T7" fmla="*/ 267 h 398"/>
                <a:gd name="T8" fmla="*/ 202 w 248"/>
                <a:gd name="T9" fmla="*/ 349 h 398"/>
                <a:gd name="T10" fmla="*/ 169 w 248"/>
                <a:gd name="T11" fmla="*/ 398 h 398"/>
                <a:gd name="T12" fmla="*/ 0 w 248"/>
                <a:gd name="T13" fmla="*/ 277 h 398"/>
                <a:gd name="T14" fmla="*/ 0 w 248"/>
                <a:gd name="T15" fmla="*/ 27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398">
                  <a:moveTo>
                    <a:pt x="0" y="277"/>
                  </a:moveTo>
                  <a:lnTo>
                    <a:pt x="197" y="0"/>
                  </a:lnTo>
                  <a:lnTo>
                    <a:pt x="248" y="36"/>
                  </a:lnTo>
                  <a:lnTo>
                    <a:pt x="84" y="267"/>
                  </a:lnTo>
                  <a:lnTo>
                    <a:pt x="202" y="349"/>
                  </a:lnTo>
                  <a:lnTo>
                    <a:pt x="169" y="398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10674351" y="1430338"/>
              <a:ext cx="598488" cy="588963"/>
            </a:xfrm>
            <a:custGeom>
              <a:avLst/>
              <a:gdLst>
                <a:gd name="T0" fmla="*/ 57 w 499"/>
                <a:gd name="T1" fmla="*/ 417 h 492"/>
                <a:gd name="T2" fmla="*/ 71 w 499"/>
                <a:gd name="T3" fmla="*/ 197 h 492"/>
                <a:gd name="T4" fmla="*/ 292 w 499"/>
                <a:gd name="T5" fmla="*/ 0 h 492"/>
                <a:gd name="T6" fmla="*/ 346 w 499"/>
                <a:gd name="T7" fmla="*/ 61 h 492"/>
                <a:gd name="T8" fmla="*/ 129 w 499"/>
                <a:gd name="T9" fmla="*/ 254 h 492"/>
                <a:gd name="T10" fmla="*/ 115 w 499"/>
                <a:gd name="T11" fmla="*/ 366 h 492"/>
                <a:gd name="T12" fmla="*/ 227 w 499"/>
                <a:gd name="T13" fmla="*/ 363 h 492"/>
                <a:gd name="T14" fmla="*/ 444 w 499"/>
                <a:gd name="T15" fmla="*/ 169 h 492"/>
                <a:gd name="T16" fmla="*/ 499 w 499"/>
                <a:gd name="T17" fmla="*/ 231 h 492"/>
                <a:gd name="T18" fmla="*/ 278 w 499"/>
                <a:gd name="T19" fmla="*/ 427 h 492"/>
                <a:gd name="T20" fmla="*/ 57 w 499"/>
                <a:gd name="T21" fmla="*/ 417 h 492"/>
                <a:gd name="T22" fmla="*/ 57 w 499"/>
                <a:gd name="T23" fmla="*/ 41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9" h="492">
                  <a:moveTo>
                    <a:pt x="57" y="417"/>
                  </a:moveTo>
                  <a:cubicBezTo>
                    <a:pt x="0" y="353"/>
                    <a:pt x="0" y="261"/>
                    <a:pt x="71" y="197"/>
                  </a:cubicBezTo>
                  <a:lnTo>
                    <a:pt x="292" y="0"/>
                  </a:lnTo>
                  <a:lnTo>
                    <a:pt x="346" y="61"/>
                  </a:lnTo>
                  <a:lnTo>
                    <a:pt x="129" y="254"/>
                  </a:lnTo>
                  <a:cubicBezTo>
                    <a:pt x="91" y="288"/>
                    <a:pt x="85" y="332"/>
                    <a:pt x="115" y="366"/>
                  </a:cubicBezTo>
                  <a:cubicBezTo>
                    <a:pt x="146" y="397"/>
                    <a:pt x="186" y="400"/>
                    <a:pt x="227" y="363"/>
                  </a:cubicBezTo>
                  <a:lnTo>
                    <a:pt x="444" y="169"/>
                  </a:lnTo>
                  <a:lnTo>
                    <a:pt x="499" y="231"/>
                  </a:lnTo>
                  <a:lnTo>
                    <a:pt x="278" y="427"/>
                  </a:lnTo>
                  <a:cubicBezTo>
                    <a:pt x="207" y="492"/>
                    <a:pt x="115" y="482"/>
                    <a:pt x="57" y="417"/>
                  </a:cubicBezTo>
                  <a:lnTo>
                    <a:pt x="57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10917238" y="1855788"/>
              <a:ext cx="658813" cy="608013"/>
            </a:xfrm>
            <a:custGeom>
              <a:avLst/>
              <a:gdLst>
                <a:gd name="T0" fmla="*/ 95 w 415"/>
                <a:gd name="T1" fmla="*/ 337 h 383"/>
                <a:gd name="T2" fmla="*/ 211 w 415"/>
                <a:gd name="T3" fmla="*/ 121 h 383"/>
                <a:gd name="T4" fmla="*/ 31 w 415"/>
                <a:gd name="T5" fmla="*/ 226 h 383"/>
                <a:gd name="T6" fmla="*/ 0 w 415"/>
                <a:gd name="T7" fmla="*/ 173 h 383"/>
                <a:gd name="T8" fmla="*/ 292 w 415"/>
                <a:gd name="T9" fmla="*/ 0 h 383"/>
                <a:gd name="T10" fmla="*/ 320 w 415"/>
                <a:gd name="T11" fmla="*/ 50 h 383"/>
                <a:gd name="T12" fmla="*/ 205 w 415"/>
                <a:gd name="T13" fmla="*/ 262 h 383"/>
                <a:gd name="T14" fmla="*/ 384 w 415"/>
                <a:gd name="T15" fmla="*/ 157 h 383"/>
                <a:gd name="T16" fmla="*/ 415 w 415"/>
                <a:gd name="T17" fmla="*/ 211 h 383"/>
                <a:gd name="T18" fmla="*/ 123 w 415"/>
                <a:gd name="T19" fmla="*/ 383 h 383"/>
                <a:gd name="T20" fmla="*/ 95 w 415"/>
                <a:gd name="T21" fmla="*/ 337 h 383"/>
                <a:gd name="T22" fmla="*/ 95 w 415"/>
                <a:gd name="T23" fmla="*/ 33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5" h="383">
                  <a:moveTo>
                    <a:pt x="95" y="337"/>
                  </a:moveTo>
                  <a:lnTo>
                    <a:pt x="211" y="121"/>
                  </a:lnTo>
                  <a:lnTo>
                    <a:pt x="31" y="226"/>
                  </a:lnTo>
                  <a:lnTo>
                    <a:pt x="0" y="173"/>
                  </a:lnTo>
                  <a:lnTo>
                    <a:pt x="292" y="0"/>
                  </a:lnTo>
                  <a:lnTo>
                    <a:pt x="320" y="50"/>
                  </a:lnTo>
                  <a:lnTo>
                    <a:pt x="205" y="262"/>
                  </a:lnTo>
                  <a:lnTo>
                    <a:pt x="384" y="157"/>
                  </a:lnTo>
                  <a:lnTo>
                    <a:pt x="415" y="211"/>
                  </a:lnTo>
                  <a:lnTo>
                    <a:pt x="123" y="383"/>
                  </a:lnTo>
                  <a:lnTo>
                    <a:pt x="95" y="337"/>
                  </a:lnTo>
                  <a:lnTo>
                    <a:pt x="95" y="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11141076" y="2346326"/>
              <a:ext cx="538163" cy="292100"/>
            </a:xfrm>
            <a:custGeom>
              <a:avLst/>
              <a:gdLst>
                <a:gd name="T0" fmla="*/ 0 w 339"/>
                <a:gd name="T1" fmla="*/ 127 h 184"/>
                <a:gd name="T2" fmla="*/ 315 w 339"/>
                <a:gd name="T3" fmla="*/ 0 h 184"/>
                <a:gd name="T4" fmla="*/ 339 w 339"/>
                <a:gd name="T5" fmla="*/ 55 h 184"/>
                <a:gd name="T6" fmla="*/ 26 w 339"/>
                <a:gd name="T7" fmla="*/ 184 h 184"/>
                <a:gd name="T8" fmla="*/ 0 w 339"/>
                <a:gd name="T9" fmla="*/ 127 h 184"/>
                <a:gd name="T10" fmla="*/ 0 w 339"/>
                <a:gd name="T11" fmla="*/ 12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184">
                  <a:moveTo>
                    <a:pt x="0" y="127"/>
                  </a:moveTo>
                  <a:lnTo>
                    <a:pt x="315" y="0"/>
                  </a:lnTo>
                  <a:lnTo>
                    <a:pt x="339" y="55"/>
                  </a:lnTo>
                  <a:lnTo>
                    <a:pt x="26" y="184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11242676" y="2524126"/>
              <a:ext cx="585788" cy="390525"/>
            </a:xfrm>
            <a:custGeom>
              <a:avLst/>
              <a:gdLst>
                <a:gd name="T0" fmla="*/ 13 w 369"/>
                <a:gd name="T1" fmla="*/ 236 h 246"/>
                <a:gd name="T2" fmla="*/ 0 w 369"/>
                <a:gd name="T3" fmla="*/ 193 h 246"/>
                <a:gd name="T4" fmla="*/ 300 w 369"/>
                <a:gd name="T5" fmla="*/ 0 h 246"/>
                <a:gd name="T6" fmla="*/ 318 w 369"/>
                <a:gd name="T7" fmla="*/ 61 h 246"/>
                <a:gd name="T8" fmla="*/ 121 w 369"/>
                <a:gd name="T9" fmla="*/ 182 h 246"/>
                <a:gd name="T10" fmla="*/ 352 w 369"/>
                <a:gd name="T11" fmla="*/ 184 h 246"/>
                <a:gd name="T12" fmla="*/ 369 w 369"/>
                <a:gd name="T13" fmla="*/ 246 h 246"/>
                <a:gd name="T14" fmla="*/ 13 w 369"/>
                <a:gd name="T15" fmla="*/ 236 h 246"/>
                <a:gd name="T16" fmla="*/ 13 w 369"/>
                <a:gd name="T17" fmla="*/ 23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246">
                  <a:moveTo>
                    <a:pt x="13" y="236"/>
                  </a:moveTo>
                  <a:lnTo>
                    <a:pt x="0" y="193"/>
                  </a:lnTo>
                  <a:lnTo>
                    <a:pt x="300" y="0"/>
                  </a:lnTo>
                  <a:lnTo>
                    <a:pt x="318" y="61"/>
                  </a:lnTo>
                  <a:lnTo>
                    <a:pt x="121" y="182"/>
                  </a:lnTo>
                  <a:lnTo>
                    <a:pt x="352" y="184"/>
                  </a:lnTo>
                  <a:lnTo>
                    <a:pt x="369" y="246"/>
                  </a:lnTo>
                  <a:lnTo>
                    <a:pt x="13" y="236"/>
                  </a:lnTo>
                  <a:lnTo>
                    <a:pt x="13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11312526" y="3036888"/>
              <a:ext cx="569913" cy="385763"/>
            </a:xfrm>
            <a:custGeom>
              <a:avLst/>
              <a:gdLst>
                <a:gd name="T0" fmla="*/ 0 w 359"/>
                <a:gd name="T1" fmla="*/ 36 h 243"/>
                <a:gd name="T2" fmla="*/ 338 w 359"/>
                <a:gd name="T3" fmla="*/ 0 h 243"/>
                <a:gd name="T4" fmla="*/ 359 w 359"/>
                <a:gd name="T5" fmla="*/ 208 h 243"/>
                <a:gd name="T6" fmla="*/ 299 w 359"/>
                <a:gd name="T7" fmla="*/ 216 h 243"/>
                <a:gd name="T8" fmla="*/ 284 w 359"/>
                <a:gd name="T9" fmla="*/ 69 h 243"/>
                <a:gd name="T10" fmla="*/ 205 w 359"/>
                <a:gd name="T11" fmla="*/ 77 h 243"/>
                <a:gd name="T12" fmla="*/ 218 w 359"/>
                <a:gd name="T13" fmla="*/ 200 h 243"/>
                <a:gd name="T14" fmla="*/ 159 w 359"/>
                <a:gd name="T15" fmla="*/ 208 h 243"/>
                <a:gd name="T16" fmla="*/ 146 w 359"/>
                <a:gd name="T17" fmla="*/ 82 h 243"/>
                <a:gd name="T18" fmla="*/ 64 w 359"/>
                <a:gd name="T19" fmla="*/ 90 h 243"/>
                <a:gd name="T20" fmla="*/ 80 w 359"/>
                <a:gd name="T21" fmla="*/ 238 h 243"/>
                <a:gd name="T22" fmla="*/ 21 w 359"/>
                <a:gd name="T23" fmla="*/ 243 h 243"/>
                <a:gd name="T24" fmla="*/ 0 w 359"/>
                <a:gd name="T25" fmla="*/ 36 h 243"/>
                <a:gd name="T26" fmla="*/ 0 w 359"/>
                <a:gd name="T27" fmla="*/ 3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243">
                  <a:moveTo>
                    <a:pt x="0" y="36"/>
                  </a:moveTo>
                  <a:lnTo>
                    <a:pt x="338" y="0"/>
                  </a:lnTo>
                  <a:lnTo>
                    <a:pt x="359" y="208"/>
                  </a:lnTo>
                  <a:lnTo>
                    <a:pt x="299" y="216"/>
                  </a:lnTo>
                  <a:lnTo>
                    <a:pt x="284" y="69"/>
                  </a:lnTo>
                  <a:lnTo>
                    <a:pt x="205" y="77"/>
                  </a:lnTo>
                  <a:lnTo>
                    <a:pt x="218" y="200"/>
                  </a:lnTo>
                  <a:lnTo>
                    <a:pt x="159" y="208"/>
                  </a:lnTo>
                  <a:lnTo>
                    <a:pt x="146" y="82"/>
                  </a:lnTo>
                  <a:lnTo>
                    <a:pt x="64" y="90"/>
                  </a:lnTo>
                  <a:lnTo>
                    <a:pt x="80" y="238"/>
                  </a:lnTo>
                  <a:lnTo>
                    <a:pt x="21" y="243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9"/>
            <p:cNvSpPr>
              <a:spLocks noEditPoints="1"/>
            </p:cNvSpPr>
            <p:nvPr/>
          </p:nvSpPr>
          <p:spPr bwMode="auto">
            <a:xfrm>
              <a:off x="11317288" y="3492501"/>
              <a:ext cx="568325" cy="395288"/>
            </a:xfrm>
            <a:custGeom>
              <a:avLst/>
              <a:gdLst>
                <a:gd name="T0" fmla="*/ 7 w 475"/>
                <a:gd name="T1" fmla="*/ 221 h 329"/>
                <a:gd name="T2" fmla="*/ 193 w 475"/>
                <a:gd name="T3" fmla="*/ 153 h 329"/>
                <a:gd name="T4" fmla="*/ 197 w 475"/>
                <a:gd name="T5" fmla="*/ 95 h 329"/>
                <a:gd name="T6" fmla="*/ 17 w 475"/>
                <a:gd name="T7" fmla="*/ 81 h 329"/>
                <a:gd name="T8" fmla="*/ 24 w 475"/>
                <a:gd name="T9" fmla="*/ 0 h 329"/>
                <a:gd name="T10" fmla="*/ 475 w 475"/>
                <a:gd name="T11" fmla="*/ 34 h 329"/>
                <a:gd name="T12" fmla="*/ 461 w 475"/>
                <a:gd name="T13" fmla="*/ 197 h 329"/>
                <a:gd name="T14" fmla="*/ 315 w 475"/>
                <a:gd name="T15" fmla="*/ 323 h 329"/>
                <a:gd name="T16" fmla="*/ 200 w 475"/>
                <a:gd name="T17" fmla="*/ 238 h 329"/>
                <a:gd name="T18" fmla="*/ 0 w 475"/>
                <a:gd name="T19" fmla="*/ 316 h 329"/>
                <a:gd name="T20" fmla="*/ 7 w 475"/>
                <a:gd name="T21" fmla="*/ 221 h 329"/>
                <a:gd name="T22" fmla="*/ 383 w 475"/>
                <a:gd name="T23" fmla="*/ 187 h 329"/>
                <a:gd name="T24" fmla="*/ 390 w 475"/>
                <a:gd name="T25" fmla="*/ 109 h 329"/>
                <a:gd name="T26" fmla="*/ 271 w 475"/>
                <a:gd name="T27" fmla="*/ 98 h 329"/>
                <a:gd name="T28" fmla="*/ 265 w 475"/>
                <a:gd name="T29" fmla="*/ 177 h 329"/>
                <a:gd name="T30" fmla="*/ 319 w 475"/>
                <a:gd name="T31" fmla="*/ 241 h 329"/>
                <a:gd name="T32" fmla="*/ 383 w 475"/>
                <a:gd name="T33" fmla="*/ 187 h 329"/>
                <a:gd name="T34" fmla="*/ 383 w 475"/>
                <a:gd name="T35" fmla="*/ 18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5" h="329">
                  <a:moveTo>
                    <a:pt x="7" y="221"/>
                  </a:moveTo>
                  <a:lnTo>
                    <a:pt x="193" y="153"/>
                  </a:lnTo>
                  <a:lnTo>
                    <a:pt x="197" y="95"/>
                  </a:lnTo>
                  <a:lnTo>
                    <a:pt x="17" y="81"/>
                  </a:lnTo>
                  <a:lnTo>
                    <a:pt x="24" y="0"/>
                  </a:lnTo>
                  <a:lnTo>
                    <a:pt x="475" y="34"/>
                  </a:lnTo>
                  <a:lnTo>
                    <a:pt x="461" y="197"/>
                  </a:lnTo>
                  <a:cubicBezTo>
                    <a:pt x="455" y="282"/>
                    <a:pt x="390" y="329"/>
                    <a:pt x="315" y="323"/>
                  </a:cubicBezTo>
                  <a:cubicBezTo>
                    <a:pt x="251" y="319"/>
                    <a:pt x="214" y="278"/>
                    <a:pt x="200" y="238"/>
                  </a:cubicBezTo>
                  <a:lnTo>
                    <a:pt x="0" y="316"/>
                  </a:lnTo>
                  <a:lnTo>
                    <a:pt x="7" y="221"/>
                  </a:lnTo>
                  <a:close/>
                  <a:moveTo>
                    <a:pt x="383" y="187"/>
                  </a:moveTo>
                  <a:lnTo>
                    <a:pt x="390" y="109"/>
                  </a:lnTo>
                  <a:lnTo>
                    <a:pt x="271" y="98"/>
                  </a:lnTo>
                  <a:lnTo>
                    <a:pt x="265" y="177"/>
                  </a:lnTo>
                  <a:cubicBezTo>
                    <a:pt x="261" y="214"/>
                    <a:pt x="285" y="238"/>
                    <a:pt x="319" y="241"/>
                  </a:cubicBezTo>
                  <a:cubicBezTo>
                    <a:pt x="356" y="244"/>
                    <a:pt x="380" y="221"/>
                    <a:pt x="383" y="187"/>
                  </a:cubicBezTo>
                  <a:lnTo>
                    <a:pt x="383" y="18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11237913" y="3898901"/>
              <a:ext cx="582613" cy="449263"/>
            </a:xfrm>
            <a:custGeom>
              <a:avLst/>
              <a:gdLst>
                <a:gd name="T0" fmla="*/ 21 w 486"/>
                <a:gd name="T1" fmla="*/ 133 h 374"/>
                <a:gd name="T2" fmla="*/ 119 w 486"/>
                <a:gd name="T3" fmla="*/ 0 h 374"/>
                <a:gd name="T4" fmla="*/ 160 w 486"/>
                <a:gd name="T5" fmla="*/ 65 h 374"/>
                <a:gd name="T6" fmla="*/ 99 w 486"/>
                <a:gd name="T7" fmla="*/ 153 h 374"/>
                <a:gd name="T8" fmla="*/ 133 w 486"/>
                <a:gd name="T9" fmla="*/ 238 h 374"/>
                <a:gd name="T10" fmla="*/ 173 w 486"/>
                <a:gd name="T11" fmla="*/ 235 h 374"/>
                <a:gd name="T12" fmla="*/ 197 w 486"/>
                <a:gd name="T13" fmla="*/ 204 h 374"/>
                <a:gd name="T14" fmla="*/ 218 w 486"/>
                <a:gd name="T15" fmla="*/ 157 h 374"/>
                <a:gd name="T16" fmla="*/ 275 w 486"/>
                <a:gd name="T17" fmla="*/ 85 h 374"/>
                <a:gd name="T18" fmla="*/ 367 w 486"/>
                <a:gd name="T19" fmla="*/ 79 h 374"/>
                <a:gd name="T20" fmla="*/ 465 w 486"/>
                <a:gd name="T21" fmla="*/ 255 h 374"/>
                <a:gd name="T22" fmla="*/ 380 w 486"/>
                <a:gd name="T23" fmla="*/ 374 h 374"/>
                <a:gd name="T24" fmla="*/ 340 w 486"/>
                <a:gd name="T25" fmla="*/ 309 h 374"/>
                <a:gd name="T26" fmla="*/ 391 w 486"/>
                <a:gd name="T27" fmla="*/ 235 h 374"/>
                <a:gd name="T28" fmla="*/ 350 w 486"/>
                <a:gd name="T29" fmla="*/ 157 h 374"/>
                <a:gd name="T30" fmla="*/ 316 w 486"/>
                <a:gd name="T31" fmla="*/ 160 h 374"/>
                <a:gd name="T32" fmla="*/ 289 w 486"/>
                <a:gd name="T33" fmla="*/ 194 h 374"/>
                <a:gd name="T34" fmla="*/ 272 w 486"/>
                <a:gd name="T35" fmla="*/ 242 h 374"/>
                <a:gd name="T36" fmla="*/ 218 w 486"/>
                <a:gd name="T37" fmla="*/ 309 h 374"/>
                <a:gd name="T38" fmla="*/ 116 w 486"/>
                <a:gd name="T39" fmla="*/ 316 h 374"/>
                <a:gd name="T40" fmla="*/ 21 w 486"/>
                <a:gd name="T41" fmla="*/ 133 h 374"/>
                <a:gd name="T42" fmla="*/ 21 w 486"/>
                <a:gd name="T43" fmla="*/ 13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6" h="374">
                  <a:moveTo>
                    <a:pt x="21" y="133"/>
                  </a:moveTo>
                  <a:cubicBezTo>
                    <a:pt x="38" y="72"/>
                    <a:pt x="65" y="28"/>
                    <a:pt x="119" y="0"/>
                  </a:cubicBezTo>
                  <a:lnTo>
                    <a:pt x="160" y="65"/>
                  </a:lnTo>
                  <a:cubicBezTo>
                    <a:pt x="126" y="82"/>
                    <a:pt x="109" y="116"/>
                    <a:pt x="99" y="153"/>
                  </a:cubicBezTo>
                  <a:cubicBezTo>
                    <a:pt x="85" y="201"/>
                    <a:pt x="99" y="231"/>
                    <a:pt x="133" y="238"/>
                  </a:cubicBezTo>
                  <a:cubicBezTo>
                    <a:pt x="150" y="245"/>
                    <a:pt x="163" y="242"/>
                    <a:pt x="173" y="235"/>
                  </a:cubicBezTo>
                  <a:cubicBezTo>
                    <a:pt x="184" y="231"/>
                    <a:pt x="190" y="221"/>
                    <a:pt x="197" y="204"/>
                  </a:cubicBezTo>
                  <a:lnTo>
                    <a:pt x="218" y="157"/>
                  </a:lnTo>
                  <a:cubicBezTo>
                    <a:pt x="231" y="123"/>
                    <a:pt x="251" y="99"/>
                    <a:pt x="275" y="85"/>
                  </a:cubicBezTo>
                  <a:cubicBezTo>
                    <a:pt x="299" y="72"/>
                    <a:pt x="330" y="72"/>
                    <a:pt x="367" y="79"/>
                  </a:cubicBezTo>
                  <a:cubicBezTo>
                    <a:pt x="445" y="99"/>
                    <a:pt x="486" y="167"/>
                    <a:pt x="465" y="255"/>
                  </a:cubicBezTo>
                  <a:cubicBezTo>
                    <a:pt x="448" y="313"/>
                    <a:pt x="425" y="347"/>
                    <a:pt x="380" y="374"/>
                  </a:cubicBezTo>
                  <a:lnTo>
                    <a:pt x="340" y="309"/>
                  </a:lnTo>
                  <a:cubicBezTo>
                    <a:pt x="370" y="292"/>
                    <a:pt x="384" y="262"/>
                    <a:pt x="391" y="235"/>
                  </a:cubicBezTo>
                  <a:cubicBezTo>
                    <a:pt x="401" y="191"/>
                    <a:pt x="380" y="163"/>
                    <a:pt x="350" y="157"/>
                  </a:cubicBezTo>
                  <a:cubicBezTo>
                    <a:pt x="340" y="153"/>
                    <a:pt x="326" y="153"/>
                    <a:pt x="316" y="160"/>
                  </a:cubicBezTo>
                  <a:cubicBezTo>
                    <a:pt x="306" y="167"/>
                    <a:pt x="296" y="177"/>
                    <a:pt x="289" y="194"/>
                  </a:cubicBezTo>
                  <a:lnTo>
                    <a:pt x="272" y="242"/>
                  </a:lnTo>
                  <a:cubicBezTo>
                    <a:pt x="255" y="276"/>
                    <a:pt x="238" y="296"/>
                    <a:pt x="218" y="309"/>
                  </a:cubicBezTo>
                  <a:cubicBezTo>
                    <a:pt x="190" y="326"/>
                    <a:pt x="156" y="326"/>
                    <a:pt x="116" y="316"/>
                  </a:cubicBezTo>
                  <a:cubicBezTo>
                    <a:pt x="31" y="296"/>
                    <a:pt x="0" y="218"/>
                    <a:pt x="21" y="133"/>
                  </a:cubicBezTo>
                  <a:lnTo>
                    <a:pt x="21" y="13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11161713" y="4298951"/>
              <a:ext cx="536575" cy="288925"/>
            </a:xfrm>
            <a:custGeom>
              <a:avLst/>
              <a:gdLst>
                <a:gd name="T0" fmla="*/ 23 w 338"/>
                <a:gd name="T1" fmla="*/ 0 h 182"/>
                <a:gd name="T2" fmla="*/ 338 w 338"/>
                <a:gd name="T3" fmla="*/ 126 h 182"/>
                <a:gd name="T4" fmla="*/ 315 w 338"/>
                <a:gd name="T5" fmla="*/ 182 h 182"/>
                <a:gd name="T6" fmla="*/ 0 w 338"/>
                <a:gd name="T7" fmla="*/ 59 h 182"/>
                <a:gd name="T8" fmla="*/ 23 w 338"/>
                <a:gd name="T9" fmla="*/ 0 h 182"/>
                <a:gd name="T10" fmla="*/ 23 w 3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182">
                  <a:moveTo>
                    <a:pt x="23" y="0"/>
                  </a:moveTo>
                  <a:lnTo>
                    <a:pt x="338" y="126"/>
                  </a:lnTo>
                  <a:lnTo>
                    <a:pt x="315" y="182"/>
                  </a:lnTo>
                  <a:lnTo>
                    <a:pt x="0" y="59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11036301" y="4559301"/>
              <a:ext cx="584200" cy="455613"/>
            </a:xfrm>
            <a:custGeom>
              <a:avLst/>
              <a:gdLst>
                <a:gd name="T0" fmla="*/ 248 w 368"/>
                <a:gd name="T1" fmla="*/ 187 h 287"/>
                <a:gd name="T2" fmla="*/ 0 w 368"/>
                <a:gd name="T3" fmla="*/ 54 h 287"/>
                <a:gd name="T4" fmla="*/ 30 w 368"/>
                <a:gd name="T5" fmla="*/ 0 h 287"/>
                <a:gd name="T6" fmla="*/ 276 w 368"/>
                <a:gd name="T7" fmla="*/ 133 h 287"/>
                <a:gd name="T8" fmla="*/ 317 w 368"/>
                <a:gd name="T9" fmla="*/ 59 h 287"/>
                <a:gd name="T10" fmla="*/ 368 w 368"/>
                <a:gd name="T11" fmla="*/ 87 h 287"/>
                <a:gd name="T12" fmla="*/ 261 w 368"/>
                <a:gd name="T13" fmla="*/ 287 h 287"/>
                <a:gd name="T14" fmla="*/ 210 w 368"/>
                <a:gd name="T15" fmla="*/ 259 h 287"/>
                <a:gd name="T16" fmla="*/ 248 w 368"/>
                <a:gd name="T17" fmla="*/ 187 h 287"/>
                <a:gd name="T18" fmla="*/ 248 w 368"/>
                <a:gd name="T19" fmla="*/ 1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8" h="287">
                  <a:moveTo>
                    <a:pt x="248" y="187"/>
                  </a:moveTo>
                  <a:lnTo>
                    <a:pt x="0" y="54"/>
                  </a:lnTo>
                  <a:lnTo>
                    <a:pt x="30" y="0"/>
                  </a:lnTo>
                  <a:lnTo>
                    <a:pt x="276" y="133"/>
                  </a:lnTo>
                  <a:lnTo>
                    <a:pt x="317" y="59"/>
                  </a:lnTo>
                  <a:lnTo>
                    <a:pt x="368" y="87"/>
                  </a:lnTo>
                  <a:lnTo>
                    <a:pt x="261" y="287"/>
                  </a:lnTo>
                  <a:lnTo>
                    <a:pt x="210" y="259"/>
                  </a:lnTo>
                  <a:lnTo>
                    <a:pt x="248" y="187"/>
                  </a:lnTo>
                  <a:lnTo>
                    <a:pt x="248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10828338" y="4876801"/>
              <a:ext cx="581025" cy="528638"/>
            </a:xfrm>
            <a:custGeom>
              <a:avLst/>
              <a:gdLst>
                <a:gd name="T0" fmla="*/ 110 w 366"/>
                <a:gd name="T1" fmla="*/ 136 h 333"/>
                <a:gd name="T2" fmla="*/ 0 w 366"/>
                <a:gd name="T3" fmla="*/ 51 h 333"/>
                <a:gd name="T4" fmla="*/ 36 w 366"/>
                <a:gd name="T5" fmla="*/ 0 h 333"/>
                <a:gd name="T6" fmla="*/ 148 w 366"/>
                <a:gd name="T7" fmla="*/ 84 h 333"/>
                <a:gd name="T8" fmla="*/ 366 w 366"/>
                <a:gd name="T9" fmla="*/ 130 h 333"/>
                <a:gd name="T10" fmla="*/ 326 w 366"/>
                <a:gd name="T11" fmla="*/ 185 h 333"/>
                <a:gd name="T12" fmla="*/ 179 w 366"/>
                <a:gd name="T13" fmla="*/ 148 h 333"/>
                <a:gd name="T14" fmla="*/ 254 w 366"/>
                <a:gd name="T15" fmla="*/ 279 h 333"/>
                <a:gd name="T16" fmla="*/ 212 w 366"/>
                <a:gd name="T17" fmla="*/ 333 h 333"/>
                <a:gd name="T18" fmla="*/ 110 w 366"/>
                <a:gd name="T19" fmla="*/ 136 h 333"/>
                <a:gd name="T20" fmla="*/ 110 w 366"/>
                <a:gd name="T21" fmla="*/ 13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33">
                  <a:moveTo>
                    <a:pt x="110" y="136"/>
                  </a:moveTo>
                  <a:lnTo>
                    <a:pt x="0" y="51"/>
                  </a:lnTo>
                  <a:lnTo>
                    <a:pt x="36" y="0"/>
                  </a:lnTo>
                  <a:lnTo>
                    <a:pt x="148" y="84"/>
                  </a:lnTo>
                  <a:lnTo>
                    <a:pt x="366" y="130"/>
                  </a:lnTo>
                  <a:lnTo>
                    <a:pt x="326" y="185"/>
                  </a:lnTo>
                  <a:lnTo>
                    <a:pt x="179" y="148"/>
                  </a:lnTo>
                  <a:lnTo>
                    <a:pt x="254" y="279"/>
                  </a:lnTo>
                  <a:lnTo>
                    <a:pt x="212" y="333"/>
                  </a:lnTo>
                  <a:lnTo>
                    <a:pt x="110" y="136"/>
                  </a:lnTo>
                  <a:lnTo>
                    <a:pt x="110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8075613" y="5891213"/>
              <a:ext cx="544513" cy="474663"/>
            </a:xfrm>
            <a:custGeom>
              <a:avLst/>
              <a:gdLst>
                <a:gd name="T0" fmla="*/ 393 w 454"/>
                <a:gd name="T1" fmla="*/ 241 h 397"/>
                <a:gd name="T2" fmla="*/ 352 w 454"/>
                <a:gd name="T3" fmla="*/ 397 h 397"/>
                <a:gd name="T4" fmla="*/ 285 w 454"/>
                <a:gd name="T5" fmla="*/ 380 h 397"/>
                <a:gd name="T6" fmla="*/ 318 w 454"/>
                <a:gd name="T7" fmla="*/ 248 h 397"/>
                <a:gd name="T8" fmla="*/ 0 w 454"/>
                <a:gd name="T9" fmla="*/ 163 h 397"/>
                <a:gd name="T10" fmla="*/ 16 w 454"/>
                <a:gd name="T11" fmla="*/ 105 h 397"/>
                <a:gd name="T12" fmla="*/ 173 w 454"/>
                <a:gd name="T13" fmla="*/ 149 h 397"/>
                <a:gd name="T14" fmla="*/ 186 w 454"/>
                <a:gd name="T15" fmla="*/ 102 h 397"/>
                <a:gd name="T16" fmla="*/ 3 w 454"/>
                <a:gd name="T17" fmla="*/ 54 h 397"/>
                <a:gd name="T18" fmla="*/ 16 w 454"/>
                <a:gd name="T19" fmla="*/ 0 h 397"/>
                <a:gd name="T20" fmla="*/ 454 w 454"/>
                <a:gd name="T21" fmla="*/ 115 h 397"/>
                <a:gd name="T22" fmla="*/ 441 w 454"/>
                <a:gd name="T23" fmla="*/ 166 h 397"/>
                <a:gd name="T24" fmla="*/ 254 w 454"/>
                <a:gd name="T25" fmla="*/ 119 h 397"/>
                <a:gd name="T26" fmla="*/ 240 w 454"/>
                <a:gd name="T27" fmla="*/ 166 h 397"/>
                <a:gd name="T28" fmla="*/ 373 w 454"/>
                <a:gd name="T29" fmla="*/ 200 h 397"/>
                <a:gd name="T30" fmla="*/ 393 w 454"/>
                <a:gd name="T31" fmla="*/ 241 h 397"/>
                <a:gd name="T32" fmla="*/ 393 w 454"/>
                <a:gd name="T33" fmla="*/ 24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4" h="397">
                  <a:moveTo>
                    <a:pt x="393" y="241"/>
                  </a:moveTo>
                  <a:lnTo>
                    <a:pt x="352" y="397"/>
                  </a:lnTo>
                  <a:lnTo>
                    <a:pt x="285" y="380"/>
                  </a:lnTo>
                  <a:lnTo>
                    <a:pt x="318" y="248"/>
                  </a:lnTo>
                  <a:lnTo>
                    <a:pt x="0" y="163"/>
                  </a:lnTo>
                  <a:lnTo>
                    <a:pt x="16" y="105"/>
                  </a:lnTo>
                  <a:lnTo>
                    <a:pt x="173" y="149"/>
                  </a:lnTo>
                  <a:lnTo>
                    <a:pt x="186" y="102"/>
                  </a:lnTo>
                  <a:lnTo>
                    <a:pt x="3" y="54"/>
                  </a:lnTo>
                  <a:lnTo>
                    <a:pt x="16" y="0"/>
                  </a:lnTo>
                  <a:lnTo>
                    <a:pt x="454" y="115"/>
                  </a:lnTo>
                  <a:lnTo>
                    <a:pt x="441" y="166"/>
                  </a:lnTo>
                  <a:lnTo>
                    <a:pt x="254" y="119"/>
                  </a:lnTo>
                  <a:lnTo>
                    <a:pt x="240" y="166"/>
                  </a:lnTo>
                  <a:lnTo>
                    <a:pt x="373" y="200"/>
                  </a:lnTo>
                  <a:cubicBezTo>
                    <a:pt x="373" y="200"/>
                    <a:pt x="400" y="207"/>
                    <a:pt x="393" y="241"/>
                  </a:cubicBezTo>
                  <a:lnTo>
                    <a:pt x="393" y="24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5"/>
            <p:cNvSpPr>
              <a:spLocks noEditPoints="1"/>
            </p:cNvSpPr>
            <p:nvPr/>
          </p:nvSpPr>
          <p:spPr bwMode="auto">
            <a:xfrm>
              <a:off x="8134351" y="5637213"/>
              <a:ext cx="522288" cy="338138"/>
            </a:xfrm>
            <a:custGeom>
              <a:avLst/>
              <a:gdLst>
                <a:gd name="T0" fmla="*/ 28 w 435"/>
                <a:gd name="T1" fmla="*/ 187 h 282"/>
                <a:gd name="T2" fmla="*/ 387 w 435"/>
                <a:gd name="T3" fmla="*/ 282 h 282"/>
                <a:gd name="T4" fmla="*/ 435 w 435"/>
                <a:gd name="T5" fmla="*/ 99 h 282"/>
                <a:gd name="T6" fmla="*/ 367 w 435"/>
                <a:gd name="T7" fmla="*/ 82 h 282"/>
                <a:gd name="T8" fmla="*/ 357 w 435"/>
                <a:gd name="T9" fmla="*/ 119 h 282"/>
                <a:gd name="T10" fmla="*/ 106 w 435"/>
                <a:gd name="T11" fmla="*/ 55 h 282"/>
                <a:gd name="T12" fmla="*/ 116 w 435"/>
                <a:gd name="T13" fmla="*/ 17 h 282"/>
                <a:gd name="T14" fmla="*/ 48 w 435"/>
                <a:gd name="T15" fmla="*/ 0 h 282"/>
                <a:gd name="T16" fmla="*/ 11 w 435"/>
                <a:gd name="T17" fmla="*/ 153 h 282"/>
                <a:gd name="T18" fmla="*/ 28 w 435"/>
                <a:gd name="T19" fmla="*/ 187 h 282"/>
                <a:gd name="T20" fmla="*/ 343 w 435"/>
                <a:gd name="T21" fmla="*/ 173 h 282"/>
                <a:gd name="T22" fmla="*/ 336 w 435"/>
                <a:gd name="T23" fmla="*/ 207 h 282"/>
                <a:gd name="T24" fmla="*/ 82 w 435"/>
                <a:gd name="T25" fmla="*/ 143 h 282"/>
                <a:gd name="T26" fmla="*/ 92 w 435"/>
                <a:gd name="T27" fmla="*/ 105 h 282"/>
                <a:gd name="T28" fmla="*/ 343 w 435"/>
                <a:gd name="T29" fmla="*/ 173 h 282"/>
                <a:gd name="T30" fmla="*/ 343 w 435"/>
                <a:gd name="T31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282">
                  <a:moveTo>
                    <a:pt x="28" y="187"/>
                  </a:moveTo>
                  <a:lnTo>
                    <a:pt x="387" y="282"/>
                  </a:lnTo>
                  <a:lnTo>
                    <a:pt x="435" y="99"/>
                  </a:lnTo>
                  <a:lnTo>
                    <a:pt x="367" y="82"/>
                  </a:lnTo>
                  <a:lnTo>
                    <a:pt x="357" y="119"/>
                  </a:lnTo>
                  <a:lnTo>
                    <a:pt x="106" y="55"/>
                  </a:lnTo>
                  <a:lnTo>
                    <a:pt x="116" y="17"/>
                  </a:lnTo>
                  <a:lnTo>
                    <a:pt x="48" y="0"/>
                  </a:lnTo>
                  <a:lnTo>
                    <a:pt x="11" y="153"/>
                  </a:lnTo>
                  <a:cubicBezTo>
                    <a:pt x="11" y="153"/>
                    <a:pt x="0" y="180"/>
                    <a:pt x="28" y="187"/>
                  </a:cubicBezTo>
                  <a:close/>
                  <a:moveTo>
                    <a:pt x="343" y="173"/>
                  </a:moveTo>
                  <a:lnTo>
                    <a:pt x="336" y="207"/>
                  </a:lnTo>
                  <a:lnTo>
                    <a:pt x="82" y="143"/>
                  </a:lnTo>
                  <a:lnTo>
                    <a:pt x="92" y="105"/>
                  </a:lnTo>
                  <a:lnTo>
                    <a:pt x="343" y="173"/>
                  </a:lnTo>
                  <a:lnTo>
                    <a:pt x="343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8745538" y="5792788"/>
              <a:ext cx="247650" cy="463550"/>
            </a:xfrm>
            <a:custGeom>
              <a:avLst/>
              <a:gdLst>
                <a:gd name="T0" fmla="*/ 48 w 207"/>
                <a:gd name="T1" fmla="*/ 387 h 387"/>
                <a:gd name="T2" fmla="*/ 207 w 207"/>
                <a:gd name="T3" fmla="*/ 387 h 387"/>
                <a:gd name="T4" fmla="*/ 207 w 207"/>
                <a:gd name="T5" fmla="*/ 330 h 387"/>
                <a:gd name="T6" fmla="*/ 72 w 207"/>
                <a:gd name="T7" fmla="*/ 330 h 387"/>
                <a:gd name="T8" fmla="*/ 72 w 207"/>
                <a:gd name="T9" fmla="*/ 61 h 387"/>
                <a:gd name="T10" fmla="*/ 197 w 207"/>
                <a:gd name="T11" fmla="*/ 61 h 387"/>
                <a:gd name="T12" fmla="*/ 197 w 207"/>
                <a:gd name="T13" fmla="*/ 0 h 387"/>
                <a:gd name="T14" fmla="*/ 4 w 207"/>
                <a:gd name="T15" fmla="*/ 0 h 387"/>
                <a:gd name="T16" fmla="*/ 4 w 207"/>
                <a:gd name="T17" fmla="*/ 343 h 387"/>
                <a:gd name="T18" fmla="*/ 48 w 207"/>
                <a:gd name="T19" fmla="*/ 387 h 387"/>
                <a:gd name="T20" fmla="*/ 48 w 207"/>
                <a:gd name="T21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7" h="387">
                  <a:moveTo>
                    <a:pt x="48" y="387"/>
                  </a:moveTo>
                  <a:lnTo>
                    <a:pt x="207" y="387"/>
                  </a:lnTo>
                  <a:lnTo>
                    <a:pt x="207" y="330"/>
                  </a:lnTo>
                  <a:lnTo>
                    <a:pt x="72" y="330"/>
                  </a:lnTo>
                  <a:lnTo>
                    <a:pt x="72" y="61"/>
                  </a:lnTo>
                  <a:lnTo>
                    <a:pt x="197" y="61"/>
                  </a:lnTo>
                  <a:lnTo>
                    <a:pt x="197" y="0"/>
                  </a:lnTo>
                  <a:lnTo>
                    <a:pt x="4" y="0"/>
                  </a:lnTo>
                  <a:lnTo>
                    <a:pt x="4" y="343"/>
                  </a:lnTo>
                  <a:cubicBezTo>
                    <a:pt x="4" y="343"/>
                    <a:pt x="0" y="387"/>
                    <a:pt x="48" y="387"/>
                  </a:cubicBezTo>
                  <a:lnTo>
                    <a:pt x="48" y="3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9031288" y="5788026"/>
              <a:ext cx="239713" cy="484188"/>
            </a:xfrm>
            <a:custGeom>
              <a:avLst/>
              <a:gdLst>
                <a:gd name="T0" fmla="*/ 99 w 151"/>
                <a:gd name="T1" fmla="*/ 105 h 305"/>
                <a:gd name="T2" fmla="*/ 51 w 151"/>
                <a:gd name="T3" fmla="*/ 105 h 305"/>
                <a:gd name="T4" fmla="*/ 51 w 151"/>
                <a:gd name="T5" fmla="*/ 0 h 305"/>
                <a:gd name="T6" fmla="*/ 0 w 151"/>
                <a:gd name="T7" fmla="*/ 0 h 305"/>
                <a:gd name="T8" fmla="*/ 0 w 151"/>
                <a:gd name="T9" fmla="*/ 305 h 305"/>
                <a:gd name="T10" fmla="*/ 51 w 151"/>
                <a:gd name="T11" fmla="*/ 305 h 305"/>
                <a:gd name="T12" fmla="*/ 51 w 151"/>
                <a:gd name="T13" fmla="*/ 151 h 305"/>
                <a:gd name="T14" fmla="*/ 99 w 151"/>
                <a:gd name="T15" fmla="*/ 151 h 305"/>
                <a:gd name="T16" fmla="*/ 99 w 151"/>
                <a:gd name="T17" fmla="*/ 305 h 305"/>
                <a:gd name="T18" fmla="*/ 151 w 151"/>
                <a:gd name="T19" fmla="*/ 305 h 305"/>
                <a:gd name="T20" fmla="*/ 151 w 151"/>
                <a:gd name="T21" fmla="*/ 0 h 305"/>
                <a:gd name="T22" fmla="*/ 99 w 151"/>
                <a:gd name="T23" fmla="*/ 0 h 305"/>
                <a:gd name="T24" fmla="*/ 99 w 151"/>
                <a:gd name="T25" fmla="*/ 105 h 305"/>
                <a:gd name="T26" fmla="*/ 99 w 151"/>
                <a:gd name="T27" fmla="*/ 1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305">
                  <a:moveTo>
                    <a:pt x="99" y="105"/>
                  </a:moveTo>
                  <a:lnTo>
                    <a:pt x="51" y="105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05"/>
                  </a:lnTo>
                  <a:lnTo>
                    <a:pt x="51" y="305"/>
                  </a:lnTo>
                  <a:lnTo>
                    <a:pt x="51" y="151"/>
                  </a:lnTo>
                  <a:lnTo>
                    <a:pt x="99" y="151"/>
                  </a:lnTo>
                  <a:lnTo>
                    <a:pt x="99" y="305"/>
                  </a:lnTo>
                  <a:lnTo>
                    <a:pt x="151" y="305"/>
                  </a:lnTo>
                  <a:lnTo>
                    <a:pt x="151" y="0"/>
                  </a:lnTo>
                  <a:lnTo>
                    <a:pt x="99" y="0"/>
                  </a:lnTo>
                  <a:lnTo>
                    <a:pt x="99" y="105"/>
                  </a:lnTo>
                  <a:lnTo>
                    <a:pt x="99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10140951" y="5602288"/>
              <a:ext cx="536575" cy="425450"/>
            </a:xfrm>
            <a:custGeom>
              <a:avLst/>
              <a:gdLst>
                <a:gd name="T0" fmla="*/ 205 w 338"/>
                <a:gd name="T1" fmla="*/ 114 h 268"/>
                <a:gd name="T2" fmla="*/ 141 w 338"/>
                <a:gd name="T3" fmla="*/ 0 h 268"/>
                <a:gd name="T4" fmla="*/ 95 w 338"/>
                <a:gd name="T5" fmla="*/ 25 h 268"/>
                <a:gd name="T6" fmla="*/ 161 w 338"/>
                <a:gd name="T7" fmla="*/ 140 h 268"/>
                <a:gd name="T8" fmla="*/ 110 w 338"/>
                <a:gd name="T9" fmla="*/ 171 h 268"/>
                <a:gd name="T10" fmla="*/ 44 w 338"/>
                <a:gd name="T11" fmla="*/ 55 h 268"/>
                <a:gd name="T12" fmla="*/ 0 w 338"/>
                <a:gd name="T13" fmla="*/ 81 h 268"/>
                <a:gd name="T14" fmla="*/ 64 w 338"/>
                <a:gd name="T15" fmla="*/ 197 h 268"/>
                <a:gd name="T16" fmla="*/ 5 w 338"/>
                <a:gd name="T17" fmla="*/ 230 h 268"/>
                <a:gd name="T18" fmla="*/ 28 w 338"/>
                <a:gd name="T19" fmla="*/ 268 h 268"/>
                <a:gd name="T20" fmla="*/ 338 w 338"/>
                <a:gd name="T21" fmla="*/ 92 h 268"/>
                <a:gd name="T22" fmla="*/ 315 w 338"/>
                <a:gd name="T23" fmla="*/ 53 h 268"/>
                <a:gd name="T24" fmla="*/ 205 w 338"/>
                <a:gd name="T25" fmla="*/ 114 h 268"/>
                <a:gd name="T26" fmla="*/ 205 w 338"/>
                <a:gd name="T27" fmla="*/ 11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8" h="268">
                  <a:moveTo>
                    <a:pt x="205" y="114"/>
                  </a:moveTo>
                  <a:lnTo>
                    <a:pt x="141" y="0"/>
                  </a:lnTo>
                  <a:lnTo>
                    <a:pt x="95" y="25"/>
                  </a:lnTo>
                  <a:lnTo>
                    <a:pt x="161" y="140"/>
                  </a:lnTo>
                  <a:lnTo>
                    <a:pt x="110" y="171"/>
                  </a:lnTo>
                  <a:lnTo>
                    <a:pt x="44" y="55"/>
                  </a:lnTo>
                  <a:lnTo>
                    <a:pt x="0" y="81"/>
                  </a:lnTo>
                  <a:lnTo>
                    <a:pt x="64" y="197"/>
                  </a:lnTo>
                  <a:lnTo>
                    <a:pt x="5" y="230"/>
                  </a:lnTo>
                  <a:lnTo>
                    <a:pt x="28" y="268"/>
                  </a:lnTo>
                  <a:lnTo>
                    <a:pt x="338" y="92"/>
                  </a:lnTo>
                  <a:lnTo>
                    <a:pt x="315" y="53"/>
                  </a:lnTo>
                  <a:lnTo>
                    <a:pt x="205" y="114"/>
                  </a:lnTo>
                  <a:lnTo>
                    <a:pt x="205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9977438" y="5360988"/>
              <a:ext cx="577850" cy="304800"/>
            </a:xfrm>
            <a:custGeom>
              <a:avLst/>
              <a:gdLst>
                <a:gd name="T0" fmla="*/ 377 w 482"/>
                <a:gd name="T1" fmla="*/ 38 h 255"/>
                <a:gd name="T2" fmla="*/ 482 w 482"/>
                <a:gd name="T3" fmla="*/ 221 h 255"/>
                <a:gd name="T4" fmla="*/ 421 w 482"/>
                <a:gd name="T5" fmla="*/ 255 h 255"/>
                <a:gd name="T6" fmla="*/ 326 w 482"/>
                <a:gd name="T7" fmla="*/ 89 h 255"/>
                <a:gd name="T8" fmla="*/ 31 w 482"/>
                <a:gd name="T9" fmla="*/ 255 h 255"/>
                <a:gd name="T10" fmla="*/ 0 w 482"/>
                <a:gd name="T11" fmla="*/ 204 h 255"/>
                <a:gd name="T12" fmla="*/ 323 w 482"/>
                <a:gd name="T13" fmla="*/ 21 h 255"/>
                <a:gd name="T14" fmla="*/ 377 w 482"/>
                <a:gd name="T15" fmla="*/ 38 h 255"/>
                <a:gd name="T16" fmla="*/ 377 w 482"/>
                <a:gd name="T17" fmla="*/ 3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255">
                  <a:moveTo>
                    <a:pt x="377" y="38"/>
                  </a:moveTo>
                  <a:lnTo>
                    <a:pt x="482" y="221"/>
                  </a:lnTo>
                  <a:lnTo>
                    <a:pt x="421" y="255"/>
                  </a:lnTo>
                  <a:lnTo>
                    <a:pt x="326" y="89"/>
                  </a:lnTo>
                  <a:lnTo>
                    <a:pt x="31" y="255"/>
                  </a:lnTo>
                  <a:lnTo>
                    <a:pt x="0" y="204"/>
                  </a:lnTo>
                  <a:lnTo>
                    <a:pt x="323" y="21"/>
                  </a:lnTo>
                  <a:cubicBezTo>
                    <a:pt x="323" y="21"/>
                    <a:pt x="357" y="0"/>
                    <a:pt x="377" y="38"/>
                  </a:cubicBezTo>
                  <a:lnTo>
                    <a:pt x="377" y="3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9367838" y="5626101"/>
              <a:ext cx="630238" cy="630238"/>
            </a:xfrm>
            <a:custGeom>
              <a:avLst/>
              <a:gdLst>
                <a:gd name="T0" fmla="*/ 451 w 525"/>
                <a:gd name="T1" fmla="*/ 333 h 526"/>
                <a:gd name="T2" fmla="*/ 101 w 525"/>
                <a:gd name="T3" fmla="*/ 424 h 526"/>
                <a:gd name="T4" fmla="*/ 118 w 525"/>
                <a:gd name="T5" fmla="*/ 479 h 526"/>
                <a:gd name="T6" fmla="*/ 427 w 525"/>
                <a:gd name="T7" fmla="*/ 401 h 526"/>
                <a:gd name="T8" fmla="*/ 461 w 525"/>
                <a:gd name="T9" fmla="*/ 526 h 526"/>
                <a:gd name="T10" fmla="*/ 525 w 525"/>
                <a:gd name="T11" fmla="*/ 506 h 526"/>
                <a:gd name="T12" fmla="*/ 488 w 525"/>
                <a:gd name="T13" fmla="*/ 350 h 526"/>
                <a:gd name="T14" fmla="*/ 451 w 525"/>
                <a:gd name="T15" fmla="*/ 333 h 526"/>
                <a:gd name="T16" fmla="*/ 424 w 525"/>
                <a:gd name="T17" fmla="*/ 115 h 526"/>
                <a:gd name="T18" fmla="*/ 393 w 525"/>
                <a:gd name="T19" fmla="*/ 0 h 526"/>
                <a:gd name="T20" fmla="*/ 329 w 525"/>
                <a:gd name="T21" fmla="*/ 17 h 526"/>
                <a:gd name="T22" fmla="*/ 403 w 525"/>
                <a:gd name="T23" fmla="*/ 309 h 526"/>
                <a:gd name="T24" fmla="*/ 471 w 525"/>
                <a:gd name="T25" fmla="*/ 292 h 526"/>
                <a:gd name="T26" fmla="*/ 441 w 525"/>
                <a:gd name="T27" fmla="*/ 173 h 526"/>
                <a:gd name="T28" fmla="*/ 498 w 525"/>
                <a:gd name="T29" fmla="*/ 156 h 526"/>
                <a:gd name="T30" fmla="*/ 485 w 525"/>
                <a:gd name="T31" fmla="*/ 102 h 526"/>
                <a:gd name="T32" fmla="*/ 424 w 525"/>
                <a:gd name="T33" fmla="*/ 115 h 526"/>
                <a:gd name="T34" fmla="*/ 112 w 525"/>
                <a:gd name="T35" fmla="*/ 163 h 526"/>
                <a:gd name="T36" fmla="*/ 50 w 525"/>
                <a:gd name="T37" fmla="*/ 292 h 526"/>
                <a:gd name="T38" fmla="*/ 203 w 525"/>
                <a:gd name="T39" fmla="*/ 370 h 526"/>
                <a:gd name="T40" fmla="*/ 298 w 525"/>
                <a:gd name="T41" fmla="*/ 227 h 526"/>
                <a:gd name="T42" fmla="*/ 176 w 525"/>
                <a:gd name="T43" fmla="*/ 146 h 526"/>
                <a:gd name="T44" fmla="*/ 173 w 525"/>
                <a:gd name="T45" fmla="*/ 132 h 526"/>
                <a:gd name="T46" fmla="*/ 274 w 525"/>
                <a:gd name="T47" fmla="*/ 105 h 526"/>
                <a:gd name="T48" fmla="*/ 261 w 525"/>
                <a:gd name="T49" fmla="*/ 48 h 526"/>
                <a:gd name="T50" fmla="*/ 159 w 525"/>
                <a:gd name="T51" fmla="*/ 75 h 526"/>
                <a:gd name="T52" fmla="*/ 149 w 525"/>
                <a:gd name="T53" fmla="*/ 41 h 526"/>
                <a:gd name="T54" fmla="*/ 84 w 525"/>
                <a:gd name="T55" fmla="*/ 58 h 526"/>
                <a:gd name="T56" fmla="*/ 95 w 525"/>
                <a:gd name="T57" fmla="*/ 92 h 526"/>
                <a:gd name="T58" fmla="*/ 0 w 525"/>
                <a:gd name="T59" fmla="*/ 115 h 526"/>
                <a:gd name="T60" fmla="*/ 13 w 525"/>
                <a:gd name="T61" fmla="*/ 173 h 526"/>
                <a:gd name="T62" fmla="*/ 112 w 525"/>
                <a:gd name="T63" fmla="*/ 146 h 526"/>
                <a:gd name="T64" fmla="*/ 115 w 525"/>
                <a:gd name="T65" fmla="*/ 163 h 526"/>
                <a:gd name="T66" fmla="*/ 112 w 525"/>
                <a:gd name="T67" fmla="*/ 163 h 526"/>
                <a:gd name="T68" fmla="*/ 159 w 525"/>
                <a:gd name="T69" fmla="*/ 207 h 526"/>
                <a:gd name="T70" fmla="*/ 234 w 525"/>
                <a:gd name="T71" fmla="*/ 244 h 526"/>
                <a:gd name="T72" fmla="*/ 190 w 525"/>
                <a:gd name="T73" fmla="*/ 312 h 526"/>
                <a:gd name="T74" fmla="*/ 115 w 525"/>
                <a:gd name="T75" fmla="*/ 275 h 526"/>
                <a:gd name="T76" fmla="*/ 159 w 525"/>
                <a:gd name="T77" fmla="*/ 207 h 526"/>
                <a:gd name="T78" fmla="*/ 159 w 525"/>
                <a:gd name="T79" fmla="*/ 207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5" h="526">
                  <a:moveTo>
                    <a:pt x="451" y="333"/>
                  </a:moveTo>
                  <a:lnTo>
                    <a:pt x="101" y="424"/>
                  </a:lnTo>
                  <a:lnTo>
                    <a:pt x="118" y="479"/>
                  </a:lnTo>
                  <a:lnTo>
                    <a:pt x="427" y="401"/>
                  </a:lnTo>
                  <a:lnTo>
                    <a:pt x="461" y="526"/>
                  </a:lnTo>
                  <a:lnTo>
                    <a:pt x="525" y="506"/>
                  </a:lnTo>
                  <a:lnTo>
                    <a:pt x="488" y="350"/>
                  </a:lnTo>
                  <a:cubicBezTo>
                    <a:pt x="478" y="323"/>
                    <a:pt x="451" y="333"/>
                    <a:pt x="451" y="333"/>
                  </a:cubicBezTo>
                  <a:close/>
                  <a:moveTo>
                    <a:pt x="424" y="115"/>
                  </a:moveTo>
                  <a:lnTo>
                    <a:pt x="393" y="0"/>
                  </a:lnTo>
                  <a:lnTo>
                    <a:pt x="329" y="17"/>
                  </a:lnTo>
                  <a:lnTo>
                    <a:pt x="403" y="309"/>
                  </a:lnTo>
                  <a:lnTo>
                    <a:pt x="471" y="292"/>
                  </a:lnTo>
                  <a:lnTo>
                    <a:pt x="441" y="173"/>
                  </a:lnTo>
                  <a:lnTo>
                    <a:pt x="498" y="156"/>
                  </a:lnTo>
                  <a:lnTo>
                    <a:pt x="485" y="102"/>
                  </a:lnTo>
                  <a:lnTo>
                    <a:pt x="424" y="115"/>
                  </a:lnTo>
                  <a:close/>
                  <a:moveTo>
                    <a:pt x="112" y="163"/>
                  </a:moveTo>
                  <a:cubicBezTo>
                    <a:pt x="64" y="194"/>
                    <a:pt x="37" y="244"/>
                    <a:pt x="50" y="292"/>
                  </a:cubicBezTo>
                  <a:cubicBezTo>
                    <a:pt x="67" y="353"/>
                    <a:pt x="135" y="387"/>
                    <a:pt x="203" y="370"/>
                  </a:cubicBezTo>
                  <a:cubicBezTo>
                    <a:pt x="271" y="353"/>
                    <a:pt x="315" y="289"/>
                    <a:pt x="298" y="227"/>
                  </a:cubicBezTo>
                  <a:cubicBezTo>
                    <a:pt x="285" y="180"/>
                    <a:pt x="234" y="146"/>
                    <a:pt x="176" y="146"/>
                  </a:cubicBezTo>
                  <a:lnTo>
                    <a:pt x="173" y="132"/>
                  </a:lnTo>
                  <a:lnTo>
                    <a:pt x="274" y="105"/>
                  </a:lnTo>
                  <a:lnTo>
                    <a:pt x="261" y="48"/>
                  </a:lnTo>
                  <a:lnTo>
                    <a:pt x="159" y="75"/>
                  </a:lnTo>
                  <a:lnTo>
                    <a:pt x="149" y="41"/>
                  </a:lnTo>
                  <a:lnTo>
                    <a:pt x="84" y="58"/>
                  </a:lnTo>
                  <a:lnTo>
                    <a:pt x="95" y="92"/>
                  </a:lnTo>
                  <a:lnTo>
                    <a:pt x="0" y="115"/>
                  </a:lnTo>
                  <a:lnTo>
                    <a:pt x="13" y="173"/>
                  </a:lnTo>
                  <a:lnTo>
                    <a:pt x="112" y="146"/>
                  </a:lnTo>
                  <a:lnTo>
                    <a:pt x="115" y="163"/>
                  </a:lnTo>
                  <a:lnTo>
                    <a:pt x="112" y="163"/>
                  </a:lnTo>
                  <a:close/>
                  <a:moveTo>
                    <a:pt x="159" y="207"/>
                  </a:moveTo>
                  <a:cubicBezTo>
                    <a:pt x="193" y="197"/>
                    <a:pt x="227" y="214"/>
                    <a:pt x="234" y="244"/>
                  </a:cubicBezTo>
                  <a:cubicBezTo>
                    <a:pt x="240" y="275"/>
                    <a:pt x="220" y="306"/>
                    <a:pt x="190" y="312"/>
                  </a:cubicBezTo>
                  <a:cubicBezTo>
                    <a:pt x="156" y="323"/>
                    <a:pt x="122" y="306"/>
                    <a:pt x="115" y="275"/>
                  </a:cubicBezTo>
                  <a:cubicBezTo>
                    <a:pt x="108" y="244"/>
                    <a:pt x="128" y="214"/>
                    <a:pt x="159" y="207"/>
                  </a:cubicBezTo>
                  <a:lnTo>
                    <a:pt x="159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7493001" y="5762626"/>
              <a:ext cx="447675" cy="371475"/>
            </a:xfrm>
            <a:custGeom>
              <a:avLst/>
              <a:gdLst>
                <a:gd name="T0" fmla="*/ 343 w 374"/>
                <a:gd name="T1" fmla="*/ 231 h 309"/>
                <a:gd name="T2" fmla="*/ 343 w 374"/>
                <a:gd name="T3" fmla="*/ 231 h 309"/>
                <a:gd name="T4" fmla="*/ 241 w 374"/>
                <a:gd name="T5" fmla="*/ 41 h 309"/>
                <a:gd name="T6" fmla="*/ 31 w 374"/>
                <a:gd name="T7" fmla="*/ 82 h 309"/>
                <a:gd name="T8" fmla="*/ 133 w 374"/>
                <a:gd name="T9" fmla="*/ 269 h 309"/>
                <a:gd name="T10" fmla="*/ 343 w 374"/>
                <a:gd name="T11" fmla="*/ 231 h 309"/>
                <a:gd name="T12" fmla="*/ 156 w 374"/>
                <a:gd name="T13" fmla="*/ 221 h 309"/>
                <a:gd name="T14" fmla="*/ 92 w 374"/>
                <a:gd name="T15" fmla="*/ 112 h 309"/>
                <a:gd name="T16" fmla="*/ 217 w 374"/>
                <a:gd name="T17" fmla="*/ 92 h 309"/>
                <a:gd name="T18" fmla="*/ 282 w 374"/>
                <a:gd name="T19" fmla="*/ 201 h 309"/>
                <a:gd name="T20" fmla="*/ 156 w 374"/>
                <a:gd name="T21" fmla="*/ 221 h 309"/>
                <a:gd name="T22" fmla="*/ 156 w 374"/>
                <a:gd name="T23" fmla="*/ 22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4" h="309">
                  <a:moveTo>
                    <a:pt x="343" y="231"/>
                  </a:moveTo>
                  <a:lnTo>
                    <a:pt x="343" y="231"/>
                  </a:lnTo>
                  <a:cubicBezTo>
                    <a:pt x="374" y="167"/>
                    <a:pt x="329" y="82"/>
                    <a:pt x="241" y="41"/>
                  </a:cubicBezTo>
                  <a:cubicBezTo>
                    <a:pt x="153" y="0"/>
                    <a:pt x="58" y="21"/>
                    <a:pt x="31" y="82"/>
                  </a:cubicBezTo>
                  <a:cubicBezTo>
                    <a:pt x="0" y="143"/>
                    <a:pt x="48" y="228"/>
                    <a:pt x="133" y="269"/>
                  </a:cubicBezTo>
                  <a:cubicBezTo>
                    <a:pt x="221" y="309"/>
                    <a:pt x="316" y="292"/>
                    <a:pt x="343" y="231"/>
                  </a:cubicBezTo>
                  <a:close/>
                  <a:moveTo>
                    <a:pt x="156" y="221"/>
                  </a:moveTo>
                  <a:cubicBezTo>
                    <a:pt x="105" y="197"/>
                    <a:pt x="75" y="146"/>
                    <a:pt x="92" y="112"/>
                  </a:cubicBezTo>
                  <a:cubicBezTo>
                    <a:pt x="109" y="79"/>
                    <a:pt x="167" y="68"/>
                    <a:pt x="217" y="92"/>
                  </a:cubicBezTo>
                  <a:cubicBezTo>
                    <a:pt x="262" y="112"/>
                    <a:pt x="302" y="160"/>
                    <a:pt x="282" y="201"/>
                  </a:cubicBezTo>
                  <a:cubicBezTo>
                    <a:pt x="262" y="241"/>
                    <a:pt x="200" y="241"/>
                    <a:pt x="156" y="221"/>
                  </a:cubicBezTo>
                  <a:lnTo>
                    <a:pt x="156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7493001" y="5397501"/>
              <a:ext cx="614363" cy="508000"/>
            </a:xfrm>
            <a:custGeom>
              <a:avLst/>
              <a:gdLst>
                <a:gd name="T0" fmla="*/ 316 w 513"/>
                <a:gd name="T1" fmla="*/ 88 h 424"/>
                <a:gd name="T2" fmla="*/ 126 w 513"/>
                <a:gd name="T3" fmla="*/ 0 h 424"/>
                <a:gd name="T4" fmla="*/ 102 w 513"/>
                <a:gd name="T5" fmla="*/ 47 h 424"/>
                <a:gd name="T6" fmla="*/ 245 w 513"/>
                <a:gd name="T7" fmla="*/ 115 h 424"/>
                <a:gd name="T8" fmla="*/ 217 w 513"/>
                <a:gd name="T9" fmla="*/ 149 h 424"/>
                <a:gd name="T10" fmla="*/ 24 w 513"/>
                <a:gd name="T11" fmla="*/ 197 h 424"/>
                <a:gd name="T12" fmla="*/ 0 w 513"/>
                <a:gd name="T13" fmla="*/ 244 h 424"/>
                <a:gd name="T14" fmla="*/ 323 w 513"/>
                <a:gd name="T15" fmla="*/ 112 h 424"/>
                <a:gd name="T16" fmla="*/ 316 w 513"/>
                <a:gd name="T17" fmla="*/ 88 h 424"/>
                <a:gd name="T18" fmla="*/ 448 w 513"/>
                <a:gd name="T19" fmla="*/ 142 h 424"/>
                <a:gd name="T20" fmla="*/ 424 w 513"/>
                <a:gd name="T21" fmla="*/ 190 h 424"/>
                <a:gd name="T22" fmla="*/ 329 w 513"/>
                <a:gd name="T23" fmla="*/ 146 h 424"/>
                <a:gd name="T24" fmla="*/ 302 w 513"/>
                <a:gd name="T25" fmla="*/ 197 h 424"/>
                <a:gd name="T26" fmla="*/ 401 w 513"/>
                <a:gd name="T27" fmla="*/ 244 h 424"/>
                <a:gd name="T28" fmla="*/ 384 w 513"/>
                <a:gd name="T29" fmla="*/ 282 h 424"/>
                <a:gd name="T30" fmla="*/ 282 w 513"/>
                <a:gd name="T31" fmla="*/ 234 h 424"/>
                <a:gd name="T32" fmla="*/ 258 w 513"/>
                <a:gd name="T33" fmla="*/ 288 h 424"/>
                <a:gd name="T34" fmla="*/ 357 w 513"/>
                <a:gd name="T35" fmla="*/ 333 h 424"/>
                <a:gd name="T36" fmla="*/ 329 w 513"/>
                <a:gd name="T37" fmla="*/ 397 h 424"/>
                <a:gd name="T38" fmla="*/ 394 w 513"/>
                <a:gd name="T39" fmla="*/ 424 h 424"/>
                <a:gd name="T40" fmla="*/ 513 w 513"/>
                <a:gd name="T41" fmla="*/ 173 h 424"/>
                <a:gd name="T42" fmla="*/ 448 w 513"/>
                <a:gd name="T43" fmla="*/ 142 h 424"/>
                <a:gd name="T44" fmla="*/ 448 w 513"/>
                <a:gd name="T45" fmla="*/ 14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3" h="424">
                  <a:moveTo>
                    <a:pt x="316" y="88"/>
                  </a:moveTo>
                  <a:lnTo>
                    <a:pt x="126" y="0"/>
                  </a:lnTo>
                  <a:lnTo>
                    <a:pt x="102" y="47"/>
                  </a:lnTo>
                  <a:lnTo>
                    <a:pt x="245" y="115"/>
                  </a:lnTo>
                  <a:cubicBezTo>
                    <a:pt x="241" y="122"/>
                    <a:pt x="231" y="132"/>
                    <a:pt x="217" y="149"/>
                  </a:cubicBezTo>
                  <a:cubicBezTo>
                    <a:pt x="139" y="231"/>
                    <a:pt x="24" y="197"/>
                    <a:pt x="24" y="197"/>
                  </a:cubicBezTo>
                  <a:lnTo>
                    <a:pt x="0" y="244"/>
                  </a:lnTo>
                  <a:cubicBezTo>
                    <a:pt x="241" y="319"/>
                    <a:pt x="323" y="112"/>
                    <a:pt x="323" y="112"/>
                  </a:cubicBezTo>
                  <a:cubicBezTo>
                    <a:pt x="333" y="95"/>
                    <a:pt x="316" y="88"/>
                    <a:pt x="316" y="88"/>
                  </a:cubicBezTo>
                  <a:close/>
                  <a:moveTo>
                    <a:pt x="448" y="142"/>
                  </a:moveTo>
                  <a:lnTo>
                    <a:pt x="424" y="190"/>
                  </a:lnTo>
                  <a:lnTo>
                    <a:pt x="329" y="146"/>
                  </a:lnTo>
                  <a:lnTo>
                    <a:pt x="302" y="197"/>
                  </a:lnTo>
                  <a:lnTo>
                    <a:pt x="401" y="244"/>
                  </a:lnTo>
                  <a:lnTo>
                    <a:pt x="384" y="282"/>
                  </a:lnTo>
                  <a:lnTo>
                    <a:pt x="282" y="234"/>
                  </a:lnTo>
                  <a:lnTo>
                    <a:pt x="258" y="288"/>
                  </a:lnTo>
                  <a:lnTo>
                    <a:pt x="357" y="333"/>
                  </a:lnTo>
                  <a:lnTo>
                    <a:pt x="329" y="397"/>
                  </a:lnTo>
                  <a:lnTo>
                    <a:pt x="394" y="424"/>
                  </a:lnTo>
                  <a:lnTo>
                    <a:pt x="513" y="173"/>
                  </a:lnTo>
                  <a:lnTo>
                    <a:pt x="448" y="142"/>
                  </a:lnTo>
                  <a:lnTo>
                    <a:pt x="448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" name="자유형 8"/>
          <p:cNvSpPr/>
          <p:nvPr userDrawn="1"/>
        </p:nvSpPr>
        <p:spPr>
          <a:xfrm>
            <a:off x="2204720" y="0"/>
            <a:ext cx="9774801" cy="6858000"/>
          </a:xfrm>
          <a:custGeom>
            <a:avLst/>
            <a:gdLst>
              <a:gd name="connsiteX0" fmla="*/ 9044683 w 9365635"/>
              <a:gd name="connsiteY0" fmla="*/ 0 h 6858000"/>
              <a:gd name="connsiteX1" fmla="*/ 9365635 w 9365635"/>
              <a:gd name="connsiteY1" fmla="*/ 0 h 6858000"/>
              <a:gd name="connsiteX2" fmla="*/ 9365635 w 9365635"/>
              <a:gd name="connsiteY2" fmla="*/ 6858000 h 6858000"/>
              <a:gd name="connsiteX3" fmla="*/ 0 w 9365635"/>
              <a:gd name="connsiteY3" fmla="*/ 6858000 h 6858000"/>
              <a:gd name="connsiteX4" fmla="*/ 346277 w 9365635"/>
              <a:gd name="connsiteY4" fmla="*/ 6761053 h 6858000"/>
              <a:gd name="connsiteX5" fmla="*/ 9015435 w 9365635"/>
              <a:gd name="connsiteY5" fmla="*/ 537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5635" h="6858000">
                <a:moveTo>
                  <a:pt x="9044683" y="0"/>
                </a:moveTo>
                <a:lnTo>
                  <a:pt x="9365635" y="0"/>
                </a:lnTo>
                <a:lnTo>
                  <a:pt x="9365635" y="6858000"/>
                </a:lnTo>
                <a:lnTo>
                  <a:pt x="0" y="6858000"/>
                </a:lnTo>
                <a:lnTo>
                  <a:pt x="346277" y="6761053"/>
                </a:lnTo>
                <a:cubicBezTo>
                  <a:pt x="4078056" y="5668626"/>
                  <a:pt x="7180770" y="3232391"/>
                  <a:pt x="9015435" y="53746"/>
                </a:cubicBezTo>
                <a:close/>
              </a:path>
            </a:pathLst>
          </a:custGeom>
          <a:solidFill>
            <a:srgbClr val="C70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2826365" y="0"/>
            <a:ext cx="9365635" cy="6858000"/>
          </a:xfrm>
          <a:custGeom>
            <a:avLst/>
            <a:gdLst>
              <a:gd name="connsiteX0" fmla="*/ 9044683 w 9365635"/>
              <a:gd name="connsiteY0" fmla="*/ 0 h 6858000"/>
              <a:gd name="connsiteX1" fmla="*/ 9365635 w 9365635"/>
              <a:gd name="connsiteY1" fmla="*/ 0 h 6858000"/>
              <a:gd name="connsiteX2" fmla="*/ 9365635 w 9365635"/>
              <a:gd name="connsiteY2" fmla="*/ 6858000 h 6858000"/>
              <a:gd name="connsiteX3" fmla="*/ 0 w 9365635"/>
              <a:gd name="connsiteY3" fmla="*/ 6858000 h 6858000"/>
              <a:gd name="connsiteX4" fmla="*/ 346277 w 9365635"/>
              <a:gd name="connsiteY4" fmla="*/ 6761053 h 6858000"/>
              <a:gd name="connsiteX5" fmla="*/ 9015435 w 9365635"/>
              <a:gd name="connsiteY5" fmla="*/ 537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5635" h="6858000">
                <a:moveTo>
                  <a:pt x="9044683" y="0"/>
                </a:moveTo>
                <a:lnTo>
                  <a:pt x="9365635" y="0"/>
                </a:lnTo>
                <a:lnTo>
                  <a:pt x="9365635" y="6858000"/>
                </a:lnTo>
                <a:lnTo>
                  <a:pt x="0" y="6858000"/>
                </a:lnTo>
                <a:lnTo>
                  <a:pt x="346277" y="6761053"/>
                </a:lnTo>
                <a:cubicBezTo>
                  <a:pt x="4078056" y="5668626"/>
                  <a:pt x="7180770" y="3232391"/>
                  <a:pt x="9015435" y="537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51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8458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-1237025" y="0"/>
            <a:ext cx="520861" cy="358815"/>
          </a:xfrm>
          <a:prstGeom prst="rect">
            <a:avLst/>
          </a:prstGeom>
          <a:solidFill>
            <a:srgbClr val="C70B1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237025" y="410900"/>
            <a:ext cx="520861" cy="358815"/>
          </a:xfrm>
          <a:prstGeom prst="rect">
            <a:avLst/>
          </a:prstGeom>
          <a:solidFill>
            <a:srgbClr val="92081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237025" y="821800"/>
            <a:ext cx="520861" cy="358815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-1237025" y="1232700"/>
            <a:ext cx="520861" cy="358815"/>
          </a:xfrm>
          <a:prstGeom prst="rect">
            <a:avLst/>
          </a:prstGeom>
          <a:solidFill>
            <a:srgbClr val="C48B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-1237025" y="1643600"/>
            <a:ext cx="520861" cy="3588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2504324" y="1669118"/>
            <a:ext cx="1143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글자색</a:t>
            </a:r>
            <a:r>
              <a:rPr lang="ko-KR" altLang="en-US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</a:t>
            </a:r>
            <a:r>
              <a:rPr lang="en-US" altLang="ko-KR" sz="1400" spc="-15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ain)</a:t>
            </a:r>
            <a:endParaRPr lang="ko-KR" altLang="en-US" sz="1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-1237025" y="2054500"/>
            <a:ext cx="520861" cy="3588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504324" y="2080018"/>
            <a:ext cx="1143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글자색</a:t>
            </a:r>
            <a:r>
              <a:rPr lang="ko-KR" altLang="en-US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(Sub)</a:t>
            </a:r>
            <a:endParaRPr lang="ko-KR" altLang="en-US" sz="1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93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6" r:id="rId3"/>
    <p:sldLayoutId id="2147483677" r:id="rId4"/>
    <p:sldLayoutId id="2147483678" r:id="rId5"/>
  </p:sldLayoutIdLst>
  <p:transition spd="slow">
    <p:push dir="u"/>
  </p:transition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96"/>
          <p:cNvSpPr>
            <a:spLocks noEditPoints="1"/>
          </p:cNvSpPr>
          <p:nvPr/>
        </p:nvSpPr>
        <p:spPr bwMode="auto">
          <a:xfrm>
            <a:off x="5" y="-94253"/>
            <a:ext cx="12192000" cy="3871899"/>
          </a:xfrm>
          <a:custGeom>
            <a:avLst/>
            <a:gdLst>
              <a:gd name="T0" fmla="*/ 395 w 3923"/>
              <a:gd name="T1" fmla="*/ 22 h 1247"/>
              <a:gd name="T2" fmla="*/ 0 w 3923"/>
              <a:gd name="T3" fmla="*/ 22 h 1247"/>
              <a:gd name="T4" fmla="*/ 79 w 3923"/>
              <a:gd name="T5" fmla="*/ 158 h 1247"/>
              <a:gd name="T6" fmla="*/ 79 w 3923"/>
              <a:gd name="T7" fmla="*/ 1222 h 1247"/>
              <a:gd name="T8" fmla="*/ 395 w 3923"/>
              <a:gd name="T9" fmla="*/ 1222 h 1247"/>
              <a:gd name="T10" fmla="*/ 395 w 3923"/>
              <a:gd name="T11" fmla="*/ 22 h 1247"/>
              <a:gd name="T12" fmla="*/ 405 w 3923"/>
              <a:gd name="T13" fmla="*/ 516 h 1247"/>
              <a:gd name="T14" fmla="*/ 943 w 3923"/>
              <a:gd name="T15" fmla="*/ 1231 h 1247"/>
              <a:gd name="T16" fmla="*/ 1310 w 3923"/>
              <a:gd name="T17" fmla="*/ 1231 h 1247"/>
              <a:gd name="T18" fmla="*/ 743 w 3923"/>
              <a:gd name="T19" fmla="*/ 516 h 1247"/>
              <a:gd name="T20" fmla="*/ 1284 w 3923"/>
              <a:gd name="T21" fmla="*/ 19 h 1247"/>
              <a:gd name="T22" fmla="*/ 965 w 3923"/>
              <a:gd name="T23" fmla="*/ 19 h 1247"/>
              <a:gd name="T24" fmla="*/ 408 w 3923"/>
              <a:gd name="T25" fmla="*/ 513 h 1247"/>
              <a:gd name="T26" fmla="*/ 405 w 3923"/>
              <a:gd name="T27" fmla="*/ 516 h 1247"/>
              <a:gd name="T28" fmla="*/ 3923 w 3923"/>
              <a:gd name="T29" fmla="*/ 1225 h 1247"/>
              <a:gd name="T30" fmla="*/ 3923 w 3923"/>
              <a:gd name="T31" fmla="*/ 19 h 1247"/>
              <a:gd name="T32" fmla="*/ 3609 w 3923"/>
              <a:gd name="T33" fmla="*/ 19 h 1247"/>
              <a:gd name="T34" fmla="*/ 3609 w 3923"/>
              <a:gd name="T35" fmla="*/ 1029 h 1247"/>
              <a:gd name="T36" fmla="*/ 3242 w 3923"/>
              <a:gd name="T37" fmla="*/ 1029 h 1247"/>
              <a:gd name="T38" fmla="*/ 3141 w 3923"/>
              <a:gd name="T39" fmla="*/ 902 h 1247"/>
              <a:gd name="T40" fmla="*/ 3141 w 3923"/>
              <a:gd name="T41" fmla="*/ 22 h 1247"/>
              <a:gd name="T42" fmla="*/ 2752 w 3923"/>
              <a:gd name="T43" fmla="*/ 22 h 1247"/>
              <a:gd name="T44" fmla="*/ 2834 w 3923"/>
              <a:gd name="T45" fmla="*/ 155 h 1247"/>
              <a:gd name="T46" fmla="*/ 2834 w 3923"/>
              <a:gd name="T47" fmla="*/ 855 h 1247"/>
              <a:gd name="T48" fmla="*/ 3163 w 3923"/>
              <a:gd name="T49" fmla="*/ 1225 h 1247"/>
              <a:gd name="T50" fmla="*/ 3923 w 3923"/>
              <a:gd name="T51" fmla="*/ 1225 h 1247"/>
              <a:gd name="T52" fmla="*/ 2227 w 3923"/>
              <a:gd name="T53" fmla="*/ 1225 h 1247"/>
              <a:gd name="T54" fmla="*/ 2540 w 3923"/>
              <a:gd name="T55" fmla="*/ 1225 h 1247"/>
              <a:gd name="T56" fmla="*/ 2540 w 3923"/>
              <a:gd name="T57" fmla="*/ 389 h 1247"/>
              <a:gd name="T58" fmla="*/ 2208 w 3923"/>
              <a:gd name="T59" fmla="*/ 19 h 1247"/>
              <a:gd name="T60" fmla="*/ 1367 w 3923"/>
              <a:gd name="T61" fmla="*/ 19 h 1247"/>
              <a:gd name="T62" fmla="*/ 1442 w 3923"/>
              <a:gd name="T63" fmla="*/ 152 h 1247"/>
              <a:gd name="T64" fmla="*/ 1442 w 3923"/>
              <a:gd name="T65" fmla="*/ 1225 h 1247"/>
              <a:gd name="T66" fmla="*/ 1756 w 3923"/>
              <a:gd name="T67" fmla="*/ 1225 h 1247"/>
              <a:gd name="T68" fmla="*/ 1756 w 3923"/>
              <a:gd name="T69" fmla="*/ 215 h 1247"/>
              <a:gd name="T70" fmla="*/ 2123 w 3923"/>
              <a:gd name="T71" fmla="*/ 215 h 1247"/>
              <a:gd name="T72" fmla="*/ 2227 w 3923"/>
              <a:gd name="T73" fmla="*/ 342 h 1247"/>
              <a:gd name="T74" fmla="*/ 2227 w 3923"/>
              <a:gd name="T75" fmla="*/ 1225 h 1247"/>
              <a:gd name="T76" fmla="*/ 2227 w 3923"/>
              <a:gd name="T77" fmla="*/ 1225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23" h="1247">
                <a:moveTo>
                  <a:pt x="395" y="22"/>
                </a:moveTo>
                <a:lnTo>
                  <a:pt x="0" y="22"/>
                </a:lnTo>
                <a:cubicBezTo>
                  <a:pt x="0" y="22"/>
                  <a:pt x="79" y="38"/>
                  <a:pt x="79" y="158"/>
                </a:cubicBezTo>
                <a:lnTo>
                  <a:pt x="79" y="1222"/>
                </a:lnTo>
                <a:lnTo>
                  <a:pt x="395" y="1222"/>
                </a:lnTo>
                <a:lnTo>
                  <a:pt x="395" y="22"/>
                </a:lnTo>
                <a:close/>
                <a:moveTo>
                  <a:pt x="405" y="516"/>
                </a:moveTo>
                <a:lnTo>
                  <a:pt x="943" y="1231"/>
                </a:lnTo>
                <a:lnTo>
                  <a:pt x="1310" y="1231"/>
                </a:lnTo>
                <a:lnTo>
                  <a:pt x="743" y="516"/>
                </a:lnTo>
                <a:lnTo>
                  <a:pt x="1284" y="19"/>
                </a:lnTo>
                <a:lnTo>
                  <a:pt x="965" y="19"/>
                </a:lnTo>
                <a:lnTo>
                  <a:pt x="408" y="513"/>
                </a:lnTo>
                <a:lnTo>
                  <a:pt x="405" y="516"/>
                </a:lnTo>
                <a:close/>
                <a:moveTo>
                  <a:pt x="3923" y="1225"/>
                </a:moveTo>
                <a:lnTo>
                  <a:pt x="3923" y="19"/>
                </a:lnTo>
                <a:lnTo>
                  <a:pt x="3609" y="19"/>
                </a:lnTo>
                <a:lnTo>
                  <a:pt x="3609" y="1029"/>
                </a:lnTo>
                <a:lnTo>
                  <a:pt x="3242" y="1029"/>
                </a:lnTo>
                <a:cubicBezTo>
                  <a:pt x="3208" y="1029"/>
                  <a:pt x="3141" y="1000"/>
                  <a:pt x="3141" y="902"/>
                </a:cubicBezTo>
                <a:lnTo>
                  <a:pt x="3141" y="22"/>
                </a:lnTo>
                <a:lnTo>
                  <a:pt x="2752" y="22"/>
                </a:lnTo>
                <a:cubicBezTo>
                  <a:pt x="2752" y="22"/>
                  <a:pt x="2834" y="38"/>
                  <a:pt x="2834" y="155"/>
                </a:cubicBezTo>
                <a:lnTo>
                  <a:pt x="2834" y="855"/>
                </a:lnTo>
                <a:cubicBezTo>
                  <a:pt x="2834" y="1247"/>
                  <a:pt x="3163" y="1225"/>
                  <a:pt x="3163" y="1225"/>
                </a:cubicBezTo>
                <a:lnTo>
                  <a:pt x="3923" y="1225"/>
                </a:lnTo>
                <a:close/>
                <a:moveTo>
                  <a:pt x="2227" y="1225"/>
                </a:moveTo>
                <a:lnTo>
                  <a:pt x="2540" y="1225"/>
                </a:lnTo>
                <a:lnTo>
                  <a:pt x="2540" y="389"/>
                </a:lnTo>
                <a:cubicBezTo>
                  <a:pt x="2540" y="0"/>
                  <a:pt x="2243" y="19"/>
                  <a:pt x="2208" y="19"/>
                </a:cubicBezTo>
                <a:lnTo>
                  <a:pt x="1367" y="19"/>
                </a:lnTo>
                <a:cubicBezTo>
                  <a:pt x="1367" y="19"/>
                  <a:pt x="1442" y="48"/>
                  <a:pt x="1442" y="152"/>
                </a:cubicBezTo>
                <a:lnTo>
                  <a:pt x="1442" y="1225"/>
                </a:lnTo>
                <a:lnTo>
                  <a:pt x="1756" y="1225"/>
                </a:lnTo>
                <a:lnTo>
                  <a:pt x="1756" y="215"/>
                </a:lnTo>
                <a:lnTo>
                  <a:pt x="2123" y="215"/>
                </a:lnTo>
                <a:cubicBezTo>
                  <a:pt x="2157" y="215"/>
                  <a:pt x="2227" y="244"/>
                  <a:pt x="2227" y="342"/>
                </a:cubicBezTo>
                <a:lnTo>
                  <a:pt x="2227" y="1225"/>
                </a:lnTo>
                <a:lnTo>
                  <a:pt x="2227" y="1225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3692324"/>
            <a:ext cx="12192001" cy="3165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3561" y="4019750"/>
            <a:ext cx="6629400" cy="104644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프로그래밍</a:t>
            </a:r>
            <a:endParaRPr lang="en-US" altLang="ko-KR" sz="4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Mint-Choco </a:t>
            </a:r>
            <a:r>
              <a:rPr lang="en-US" altLang="ko-KR" dirty="0" smtClean="0"/>
              <a:t>: Escape from School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561" y="5466300"/>
            <a:ext cx="3761772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장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김승재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2015115001</a:t>
            </a:r>
            <a:endParaRPr lang="ko-KR" altLang="en-US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561" y="5804854"/>
            <a:ext cx="3761772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최인준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2015111964</a:t>
            </a: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한제규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2015112687</a:t>
            </a: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김만기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2016116042</a:t>
            </a:r>
            <a:endParaRPr lang="ko-KR" altLang="en-US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5366" y="3967816"/>
            <a:ext cx="177816" cy="177816"/>
          </a:xfrm>
          <a:prstGeom prst="ellipse">
            <a:avLst/>
          </a:prstGeom>
          <a:noFill/>
          <a:ln w="63500">
            <a:solidFill>
              <a:srgbClr val="DA2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20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015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핵심 기능 소개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569753" y="2145323"/>
            <a:ext cx="2546596" cy="2503318"/>
            <a:chOff x="1814084" y="1909600"/>
            <a:chExt cx="1853128" cy="1853128"/>
          </a:xfrm>
          <a:solidFill>
            <a:srgbClr val="DA2229"/>
          </a:solidFill>
        </p:grpSpPr>
        <p:sp>
          <p:nvSpPr>
            <p:cNvPr id="11" name="타원 10"/>
            <p:cNvSpPr/>
            <p:nvPr/>
          </p:nvSpPr>
          <p:spPr>
            <a:xfrm rot="1114169">
              <a:off x="1814084" y="1909600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39160" y="2369724"/>
              <a:ext cx="1802976" cy="922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문제 및</a:t>
              </a:r>
              <a:endParaRPr lang="en-US" altLang="ko-KR" sz="25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화면 출력</a:t>
              </a:r>
              <a:endParaRPr lang="en-US" altLang="ko-KR" sz="25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기</a:t>
              </a:r>
              <a:r>
                <a:rPr lang="ko-KR" altLang="en-US" sz="2500" b="1" dirty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능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252948" y="2138476"/>
            <a:ext cx="2546596" cy="2503318"/>
            <a:chOff x="1814084" y="1909600"/>
            <a:chExt cx="1853128" cy="1853128"/>
          </a:xfrm>
          <a:solidFill>
            <a:srgbClr val="DA2229"/>
          </a:solidFill>
        </p:grpSpPr>
        <p:sp>
          <p:nvSpPr>
            <p:cNvPr id="24" name="타원 23"/>
            <p:cNvSpPr/>
            <p:nvPr/>
          </p:nvSpPr>
          <p:spPr>
            <a:xfrm rot="1114169">
              <a:off x="1814084" y="1909600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14084" y="2517192"/>
              <a:ext cx="1802976" cy="6379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캐릭터</a:t>
              </a:r>
              <a:endParaRPr lang="en-US" altLang="ko-KR" sz="25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움직임 구현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15422" y="2145324"/>
            <a:ext cx="2546596" cy="2503318"/>
            <a:chOff x="1814083" y="1914669"/>
            <a:chExt cx="1853128" cy="1853128"/>
          </a:xfrm>
          <a:solidFill>
            <a:srgbClr val="DA2229"/>
          </a:solidFill>
        </p:grpSpPr>
        <p:sp>
          <p:nvSpPr>
            <p:cNvPr id="27" name="타원 26"/>
            <p:cNvSpPr/>
            <p:nvPr/>
          </p:nvSpPr>
          <p:spPr>
            <a:xfrm rot="1114169">
              <a:off x="1814083" y="1914669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62784" y="2552181"/>
              <a:ext cx="1802976" cy="6379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레벨 디자인</a:t>
              </a:r>
              <a:endParaRPr lang="en-US" altLang="ko-KR" sz="25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 기능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848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 움직임 구현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1. Player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3" y="1560299"/>
            <a:ext cx="5561521" cy="486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9" y="1948065"/>
            <a:ext cx="51911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3599" y="2887286"/>
            <a:ext cx="489538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사용자가 입력한 키를 받아들이는 함수</a:t>
            </a:r>
            <a:endParaRPr lang="en-US" altLang="ko-KR" spc="-150" dirty="0" smtClean="0"/>
          </a:p>
          <a:p>
            <a:endParaRPr lang="en-US" altLang="ko-KR" spc="-150" dirty="0"/>
          </a:p>
          <a:p>
            <a:r>
              <a:rPr lang="ko-KR" altLang="en-US" spc="-150" dirty="0" smtClean="0"/>
              <a:t>사용자가  키를 </a:t>
            </a:r>
            <a:r>
              <a:rPr lang="en-US" altLang="ko-KR" spc="-150" dirty="0"/>
              <a:t> </a:t>
            </a:r>
            <a:r>
              <a:rPr lang="ko-KR" altLang="en-US" spc="-150" dirty="0" smtClean="0"/>
              <a:t>입력할 경우 </a:t>
            </a:r>
            <a:r>
              <a:rPr lang="en-US" altLang="ko-KR" spc="-150" dirty="0" err="1" smtClean="0"/>
              <a:t>key_handling</a:t>
            </a:r>
            <a:r>
              <a:rPr lang="ko-KR" altLang="en-US" spc="-150" dirty="0" smtClean="0"/>
              <a:t>에 보낸다</a:t>
            </a:r>
            <a:r>
              <a:rPr lang="en-US" altLang="ko-KR" spc="-150" dirty="0" smtClean="0"/>
              <a:t>.</a:t>
            </a:r>
            <a:endParaRPr lang="ko-KR" altLang="en-US" spc="-1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43599" y="3025785"/>
            <a:ext cx="4627755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입력한 방향에 따라</a:t>
            </a:r>
            <a:endParaRPr lang="en-US" altLang="ko-KR" spc="-150" dirty="0" smtClean="0"/>
          </a:p>
          <a:p>
            <a:r>
              <a:rPr lang="ko-KR" altLang="en-US" spc="-150" dirty="0" smtClean="0"/>
              <a:t>이동한 플레이어 위치를 출력한다</a:t>
            </a:r>
            <a:r>
              <a:rPr lang="en-US" altLang="ko-KR" spc="-1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28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 움직임 구현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2. Enemy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1222548"/>
            <a:ext cx="52101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59535" y="2807210"/>
            <a:ext cx="5472113" cy="203132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 smtClean="0"/>
              <a:t>1. </a:t>
            </a:r>
            <a:r>
              <a:rPr lang="ko-KR" altLang="en-US" spc="-150" dirty="0" smtClean="0"/>
              <a:t>앞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좌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우 중 랜덤으로  방향을 정해서 진행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벽이 없을 경우</a:t>
            </a:r>
            <a:r>
              <a:rPr lang="en-US" altLang="ko-KR" spc="-150" dirty="0" smtClean="0"/>
              <a:t>)</a:t>
            </a:r>
          </a:p>
          <a:p>
            <a:endParaRPr lang="en-US" altLang="ko-KR" spc="-150" dirty="0" smtClean="0"/>
          </a:p>
          <a:p>
            <a:r>
              <a:rPr lang="en-US" altLang="ko-KR" spc="-150" dirty="0" smtClean="0"/>
              <a:t>2. </a:t>
            </a:r>
            <a:r>
              <a:rPr lang="ko-KR" altLang="en-US" spc="-150" dirty="0" smtClean="0"/>
              <a:t>벽이 있을 경우 다시 랜덤으로 방향을 정해서  </a:t>
            </a:r>
            <a:r>
              <a:rPr lang="en-US" altLang="ko-KR" spc="-150" dirty="0" smtClean="0"/>
              <a:t>1 </a:t>
            </a:r>
            <a:r>
              <a:rPr lang="ko-KR" altLang="en-US" spc="-150" dirty="0" smtClean="0"/>
              <a:t>실행</a:t>
            </a:r>
            <a:endParaRPr lang="en-US" altLang="ko-KR" spc="-150" dirty="0" smtClean="0"/>
          </a:p>
          <a:p>
            <a:endParaRPr lang="en-US" altLang="ko-KR" spc="-150" dirty="0"/>
          </a:p>
          <a:p>
            <a:r>
              <a:rPr lang="en-US" altLang="ko-KR" spc="-150" dirty="0" smtClean="0"/>
              <a:t>3. </a:t>
            </a:r>
            <a:r>
              <a:rPr lang="ko-KR" altLang="en-US" spc="-150" dirty="0" smtClean="0"/>
              <a:t>일정 횟수 동안 진행하지 못할 경우 뒤로 진행</a:t>
            </a:r>
            <a:r>
              <a:rPr lang="en-US" altLang="ko-KR" spc="-150" dirty="0" smtClean="0"/>
              <a:t>.</a:t>
            </a:r>
          </a:p>
          <a:p>
            <a:endParaRPr lang="en-US" altLang="ko-KR" spc="-150" dirty="0"/>
          </a:p>
          <a:p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3371084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및 화면 출력 기능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" y="1766570"/>
            <a:ext cx="46291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2094" y="3259810"/>
            <a:ext cx="589470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문제의 위치에 가게 되면  출력</a:t>
            </a:r>
            <a:endParaRPr lang="en-US" altLang="ko-KR" spc="-150" dirty="0" smtClean="0"/>
          </a:p>
          <a:p>
            <a:endParaRPr lang="en-US" altLang="ko-KR" spc="-150" dirty="0"/>
          </a:p>
          <a:p>
            <a:r>
              <a:rPr lang="ko-KR" altLang="en-US" spc="-150" dirty="0" smtClean="0"/>
              <a:t>문제의 답을 입력 후 정답 여부에 따라서 </a:t>
            </a:r>
            <a:r>
              <a:rPr lang="en-US" altLang="ko-KR" spc="-150" dirty="0" smtClean="0"/>
              <a:t>solved </a:t>
            </a:r>
            <a:r>
              <a:rPr lang="ko-KR" altLang="en-US" spc="-150" dirty="0" smtClean="0"/>
              <a:t>의</a:t>
            </a:r>
            <a:r>
              <a:rPr lang="en-US" altLang="ko-KR" spc="-150" dirty="0"/>
              <a:t> </a:t>
            </a:r>
            <a:r>
              <a:rPr lang="ko-KR" altLang="en-US" spc="-150" dirty="0" smtClean="0"/>
              <a:t>숫자 증가</a:t>
            </a:r>
            <a:r>
              <a:rPr lang="en-US" altLang="ko-KR" spc="-1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403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페널티 기능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적대적 요소 난이도 증가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30" y="1627334"/>
            <a:ext cx="45529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89738" y="3059615"/>
            <a:ext cx="5460519" cy="14773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적과 마주치는 순간 랜덤으로 페널티 부여</a:t>
            </a:r>
            <a:r>
              <a:rPr lang="en-US" altLang="ko-KR" spc="-150" dirty="0" smtClean="0"/>
              <a:t>.</a:t>
            </a:r>
          </a:p>
          <a:p>
            <a:endParaRPr lang="en-US" altLang="ko-KR" spc="-150" dirty="0"/>
          </a:p>
          <a:p>
            <a:r>
              <a:rPr lang="ko-KR" altLang="en-US" spc="-150" dirty="0" smtClean="0"/>
              <a:t>페널티 종류는 적의 숫자 증가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속도 증가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동시 증가가 있음</a:t>
            </a:r>
            <a:endParaRPr lang="en-US" altLang="ko-KR" spc="-150" dirty="0" smtClean="0"/>
          </a:p>
          <a:p>
            <a:endParaRPr lang="en-US" altLang="ko-KR" spc="-150" dirty="0"/>
          </a:p>
          <a:p>
            <a:r>
              <a:rPr lang="ko-KR" altLang="en-US" spc="-150" dirty="0" smtClean="0"/>
              <a:t>랜덤적으로 적대적 요소 난이도는 증가하지 않을 수 있음</a:t>
            </a:r>
          </a:p>
        </p:txBody>
      </p:sp>
    </p:spTree>
    <p:extLst>
      <p:ext uri="{BB962C8B-B14F-4D97-AF65-F5344CB8AC3E}">
        <p14:creationId xmlns:p14="http://schemas.microsoft.com/office/powerpoint/2010/main" val="1627403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페널티 기능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증가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05" y="2790082"/>
            <a:ext cx="42195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36380" y="3414319"/>
            <a:ext cx="634881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시간적 페널티는 적대적 요소 난이도 증가와 별개로 이루어짐</a:t>
            </a:r>
          </a:p>
        </p:txBody>
      </p:sp>
    </p:spTree>
    <p:extLst>
      <p:ext uri="{BB962C8B-B14F-4D97-AF65-F5344CB8AC3E}">
        <p14:creationId xmlns:p14="http://schemas.microsoft.com/office/powerpoint/2010/main" val="2914644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소감 및 분석 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560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우리가 사용한 시스템 프로그래밍적 요소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프로젝트 소감 및 분석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17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753299"/>
            <a:ext cx="748298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pc="-15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06679" y="2474751"/>
            <a:ext cx="9211112" cy="267765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/>
              <a:t>1. </a:t>
            </a:r>
            <a:r>
              <a:rPr lang="ko-KR" altLang="en-US" sz="2400" spc="-150" dirty="0" smtClean="0"/>
              <a:t>적과 플레이어 캐릭터의 움직임을 구현하기 위하여 </a:t>
            </a:r>
            <a:r>
              <a:rPr lang="en-US" altLang="ko-KR" sz="2400" spc="-150" dirty="0" smtClean="0"/>
              <a:t>Signal </a:t>
            </a:r>
            <a:r>
              <a:rPr lang="ko-KR" altLang="en-US" sz="2400" spc="-150" dirty="0" smtClean="0"/>
              <a:t>사용</a:t>
            </a:r>
            <a:endParaRPr lang="en-US" altLang="ko-KR" sz="2400" spc="-150" dirty="0" smtClean="0"/>
          </a:p>
          <a:p>
            <a:endParaRPr lang="en-US" altLang="ko-KR" sz="2400" spc="-150" dirty="0"/>
          </a:p>
          <a:p>
            <a:r>
              <a:rPr lang="en-US" altLang="ko-KR" sz="2400" spc="-150" dirty="0" smtClean="0"/>
              <a:t>2. </a:t>
            </a:r>
            <a:r>
              <a:rPr lang="ko-KR" altLang="en-US" sz="2400" spc="-150" dirty="0" smtClean="0"/>
              <a:t>적극적인 </a:t>
            </a:r>
            <a:r>
              <a:rPr lang="en-US" altLang="ko-KR" sz="2400" spc="-150" dirty="0" err="1" smtClean="0"/>
              <a:t>curses.h</a:t>
            </a:r>
            <a:r>
              <a:rPr lang="en-US" altLang="ko-KR" sz="2400" spc="-150" dirty="0" smtClean="0"/>
              <a:t>  </a:t>
            </a:r>
            <a:r>
              <a:rPr lang="ko-KR" altLang="en-US" sz="2400" spc="-150" dirty="0" smtClean="0"/>
              <a:t>활용</a:t>
            </a:r>
            <a:r>
              <a:rPr lang="en-US" altLang="ko-KR" sz="2400" spc="-150" dirty="0" smtClean="0"/>
              <a:t>(Color, </a:t>
            </a:r>
            <a:r>
              <a:rPr lang="ko-KR" altLang="en-US" sz="2400" spc="-150" dirty="0" smtClean="0"/>
              <a:t>지속 갱신</a:t>
            </a:r>
            <a:r>
              <a:rPr lang="en-US" altLang="ko-KR" sz="2400" spc="-150" dirty="0" smtClean="0"/>
              <a:t>)</a:t>
            </a:r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3. </a:t>
            </a:r>
            <a:r>
              <a:rPr lang="ko-KR" altLang="en-US" sz="2400" spc="-150" dirty="0" smtClean="0"/>
              <a:t>키보드 입력을 위한 </a:t>
            </a:r>
            <a:r>
              <a:rPr lang="en-US" altLang="ko-KR" sz="2400" spc="-150" dirty="0" err="1" smtClean="0"/>
              <a:t>aio</a:t>
            </a:r>
            <a:r>
              <a:rPr lang="en-US" altLang="ko-KR" sz="2400" spc="-150" dirty="0" smtClean="0"/>
              <a:t>,.h </a:t>
            </a:r>
            <a:r>
              <a:rPr lang="ko-KR" altLang="en-US" sz="2400" spc="-150" dirty="0" smtClean="0"/>
              <a:t>사용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4. </a:t>
            </a:r>
            <a:r>
              <a:rPr lang="en-US" altLang="ko-KR" sz="2400" spc="-150" dirty="0" err="1" smtClean="0"/>
              <a:t>sys.time.h</a:t>
            </a:r>
            <a:r>
              <a:rPr lang="ko-KR" altLang="en-US" sz="2400" spc="-150" dirty="0" smtClean="0"/>
              <a:t>를 통한 구체적인  타이머 구현</a:t>
            </a:r>
            <a:endParaRPr lang="en-US" altLang="ko-KR" sz="2400" spc="-150" dirty="0" smtClean="0"/>
          </a:p>
        </p:txBody>
      </p:sp>
    </p:spTree>
    <p:extLst>
      <p:ext uri="{BB962C8B-B14F-4D97-AF65-F5344CB8AC3E}">
        <p14:creationId xmlns:p14="http://schemas.microsoft.com/office/powerpoint/2010/main" val="659616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87461" y="522809"/>
            <a:ext cx="7356002" cy="7386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 for watching</a:t>
            </a:r>
            <a:endParaRPr lang="ko-KR" altLang="en-US" sz="4200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24793" y="391160"/>
            <a:ext cx="177816" cy="177816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44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709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 구상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1948064"/>
            <a:ext cx="5042356" cy="31514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19" y="2545097"/>
            <a:ext cx="6176596" cy="34588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25" y="1623396"/>
            <a:ext cx="3574823" cy="45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1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팩맨이란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3" y="1519380"/>
            <a:ext cx="3763108" cy="48382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85244" y="3268319"/>
            <a:ext cx="7292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ernard MT Condensed" panose="02050806060905020404" pitchFamily="18" charset="0"/>
              </a:rPr>
              <a:t>룰 </a:t>
            </a:r>
            <a:r>
              <a:rPr lang="en-US" altLang="ko-KR" dirty="0" smtClean="0">
                <a:latin typeface="Bernard MT Condensed" panose="02050806060905020404" pitchFamily="18" charset="0"/>
              </a:rPr>
              <a:t>: </a:t>
            </a:r>
            <a:r>
              <a:rPr lang="ko-KR" altLang="en-US" dirty="0" err="1" smtClean="0">
                <a:latin typeface="Bernard MT Condensed" panose="02050806060905020404" pitchFamily="18" charset="0"/>
              </a:rPr>
              <a:t>팩맨을</a:t>
            </a:r>
            <a:r>
              <a:rPr lang="ko-KR" altLang="en-US" dirty="0" smtClean="0">
                <a:latin typeface="Bernard MT Condensed" panose="02050806060905020404" pitchFamily="18" charset="0"/>
              </a:rPr>
              <a:t> 조종하여 유령들을 피해서는 화면에 있는 점들을 다 먹는 것</a:t>
            </a:r>
            <a:endParaRPr lang="ko-KR" altLang="en-US" dirty="0">
              <a:latin typeface="Bernard MT Condensed" panose="020508060609050204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5244" y="2568062"/>
            <a:ext cx="5375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auhaus 93" panose="04030905020B02020C02" pitchFamily="82" charset="0"/>
              </a:rPr>
              <a:t>남코에서 제작하여 1980년 5월 22일에 출시한 게임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85244" y="3930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-&gt; : 여기에 </a:t>
            </a:r>
            <a:r>
              <a:rPr lang="ko-KR" altLang="en-US" b="1" dirty="0" smtClean="0">
                <a:solidFill>
                  <a:srgbClr val="FF0000"/>
                </a:solidFill>
              </a:rPr>
              <a:t>스토리</a:t>
            </a:r>
            <a:r>
              <a:rPr lang="ko-KR" altLang="en-US" dirty="0" smtClean="0"/>
              <a:t> </a:t>
            </a:r>
            <a:r>
              <a:rPr lang="ko-KR" altLang="en-US" dirty="0"/>
              <a:t>추가 및 </a:t>
            </a:r>
            <a:r>
              <a:rPr lang="ko-KR" altLang="en-US" b="1" dirty="0">
                <a:solidFill>
                  <a:srgbClr val="FF0000"/>
                </a:solidFill>
              </a:rPr>
              <a:t>문제 풀기 기능</a:t>
            </a:r>
            <a:r>
              <a:rPr lang="ko-KR" altLang="en-US" b="1" dirty="0"/>
              <a:t>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       우리만의 </a:t>
            </a:r>
            <a:r>
              <a:rPr lang="ko-KR" altLang="en-US" dirty="0"/>
              <a:t>프로젝트 개발</a:t>
            </a:r>
          </a:p>
        </p:txBody>
      </p:sp>
    </p:spTree>
    <p:extLst>
      <p:ext uri="{BB962C8B-B14F-4D97-AF65-F5344CB8AC3E}">
        <p14:creationId xmlns:p14="http://schemas.microsoft.com/office/powerpoint/2010/main" val="120432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776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파트 분배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20858" y="2328888"/>
            <a:ext cx="2665142" cy="31223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</a:t>
            </a:r>
            <a:r>
              <a:rPr lang="ko-KR" altLang="en-US" dirty="0">
                <a:solidFill>
                  <a:schemeClr val="tx1"/>
                </a:solidFill>
              </a:rPr>
              <a:t>임</a:t>
            </a:r>
            <a:r>
              <a:rPr lang="ko-KR" altLang="en-US" dirty="0" smtClean="0">
                <a:solidFill>
                  <a:schemeClr val="tx1"/>
                </a:solidFill>
              </a:rPr>
              <a:t> 디자인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PPT </a:t>
            </a:r>
            <a:r>
              <a:rPr lang="ko-KR" altLang="en-US" dirty="0" smtClean="0">
                <a:solidFill>
                  <a:schemeClr val="tx1"/>
                </a:solidFill>
              </a:rPr>
              <a:t>및 보고서 작성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52948" y="1973765"/>
            <a:ext cx="2633052" cy="5910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김승재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63429" y="2328888"/>
            <a:ext cx="2665142" cy="31223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 파트 구현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795519" y="1973765"/>
            <a:ext cx="2633052" cy="5910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최인</a:t>
            </a:r>
            <a:r>
              <a:rPr lang="ko-KR" altLang="en-US" dirty="0"/>
              <a:t>준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98165" y="2328888"/>
            <a:ext cx="2665142" cy="31223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캐릭터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캐릭터 이동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30255" y="1973765"/>
            <a:ext cx="2633052" cy="5910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한제규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김만기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78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부분적 파트 구현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2" y="1363121"/>
            <a:ext cx="2989507" cy="284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96" y="3947532"/>
            <a:ext cx="5693496" cy="190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43" y="1363121"/>
            <a:ext cx="47815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56" y="1567908"/>
            <a:ext cx="82296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81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종합 및 최종 결과물 구현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30" y="1409350"/>
            <a:ext cx="6965848" cy="488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4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 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>
          <a:defRPr spc="-15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efault Theme" id="{61DEB19B-2B19-4AD2-838F-1D0A1F1A4AA8}" vid="{EEB53716-E240-45EC-B1D3-DE11534996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1344</TotalTime>
  <Words>414</Words>
  <Application>Microsoft Office PowerPoint</Application>
  <PresentationFormat>사용자 지정</PresentationFormat>
  <Paragraphs>123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d.sual</dc:creator>
  <cp:lastModifiedBy>Windows 사용자</cp:lastModifiedBy>
  <cp:revision>129</cp:revision>
  <dcterms:created xsi:type="dcterms:W3CDTF">2018-05-17T01:31:15Z</dcterms:created>
  <dcterms:modified xsi:type="dcterms:W3CDTF">2018-12-20T10:38:07Z</dcterms:modified>
</cp:coreProperties>
</file>