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04" r:id="rId12"/>
    <p:sldId id="298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2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1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3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92081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내용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 줄로 요약해주세요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0858" y="1948065"/>
            <a:ext cx="480235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1042</TotalTime>
  <Words>170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나눔고딕</vt:lpstr>
      <vt:lpstr>나눔스퀘어</vt:lpstr>
      <vt:lpstr>나눔스퀘어 ExtraBold</vt:lpstr>
      <vt:lpstr>맑은 고딕</vt:lpstr>
      <vt:lpstr>Arial</vt:lpstr>
      <vt:lpstr>Bauhaus 93</vt:lpstr>
      <vt:lpstr>Bernard MT Condensed</vt:lpstr>
      <vt:lpstr>Calibri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MY</cp:lastModifiedBy>
  <cp:revision>110</cp:revision>
  <dcterms:created xsi:type="dcterms:W3CDTF">2018-05-17T01:31:15Z</dcterms:created>
  <dcterms:modified xsi:type="dcterms:W3CDTF">2018-12-19T15:21:22Z</dcterms:modified>
</cp:coreProperties>
</file>