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58" r:id="rId6"/>
    <p:sldId id="264" r:id="rId7"/>
    <p:sldId id="334" r:id="rId8"/>
    <p:sldId id="260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Microsoft YaHei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Microsoft YaHei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Microsoft YaHei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Microsoft YaHei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Microsoft YaHei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Microsoft YaHei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Microsoft YaHei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Microsoft YaHei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936"/>
      </p:cViewPr>
      <p:guideLst>
        <p:guide orient="horz" pos="22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2355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E744A-BE7B-4933-835A-2781FBD52D4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9A79-A878-43E5-A5A8-3E6A559B95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91831E-8A92-43D3-B13A-CC1F6996E53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150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CB9154-05F6-4D55-A2A8-DB25B58C093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150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CB9154-05F6-4D55-A2A8-DB25B58C093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624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8029575" y="458788"/>
            <a:ext cx="741363" cy="741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8"/>
          <p:cNvSpPr/>
          <p:nvPr/>
        </p:nvSpPr>
        <p:spPr>
          <a:xfrm>
            <a:off x="3287713" y="-7937"/>
            <a:ext cx="1457325" cy="584200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9"/>
          <p:cNvSpPr/>
          <p:nvPr/>
        </p:nvSpPr>
        <p:spPr>
          <a:xfrm>
            <a:off x="5199063" y="5929313"/>
            <a:ext cx="1828800" cy="938213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0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3141020">
            <a:off x="484188" y="113823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9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AD5D86-3C24-4BA4-A391-DA38616BE78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45EAA-59EF-4D2C-8DC7-71FF590897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8029575" y="458788"/>
            <a:ext cx="741363" cy="741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8"/>
          <p:cNvSpPr/>
          <p:nvPr/>
        </p:nvSpPr>
        <p:spPr>
          <a:xfrm>
            <a:off x="3287713" y="-7937"/>
            <a:ext cx="1457325" cy="584200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9"/>
          <p:cNvSpPr/>
          <p:nvPr/>
        </p:nvSpPr>
        <p:spPr>
          <a:xfrm>
            <a:off x="5199063" y="5929313"/>
            <a:ext cx="1828800" cy="938213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0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3141020">
            <a:off x="484188" y="113823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9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AD5D86-3C24-4BA4-A391-DA38616BE78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3B91FF-047B-49B0-B094-26EBD30C3EE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E3745-35B3-400E-965E-0F86C5DDB85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08113" y="2114550"/>
            <a:ext cx="2681288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  <a:sym typeface="+mn-ea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802813" y="3541713"/>
            <a:ext cx="115888" cy="1158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99700" y="3541713"/>
            <a:ext cx="115888" cy="115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67913" y="3541713"/>
            <a:ext cx="115888" cy="115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34600" y="3541713"/>
            <a:ext cx="115888" cy="1158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275228">
            <a:off x="3003550" y="2360613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0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1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 rot="2236532" flipH="1" flipV="1">
            <a:off x="2039938" y="424338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3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74A6CF-2039-433D-BF28-DB659F88E2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 smtClean="0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F1EAB8-8C6B-4AAB-B5C9-A2490FF5164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80878-4589-40F7-B911-C33EAC1E67D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313" y="1363663"/>
            <a:ext cx="1497013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7"/>
          <p:cNvSpPr/>
          <p:nvPr/>
        </p:nvSpPr>
        <p:spPr>
          <a:xfrm>
            <a:off x="8089900" y="-7937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8"/>
          <p:cNvSpPr/>
          <p:nvPr/>
        </p:nvSpPr>
        <p:spPr>
          <a:xfrm>
            <a:off x="4592638" y="5781675"/>
            <a:ext cx="2116138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6300000">
            <a:off x="5813425" y="893763"/>
            <a:ext cx="563563" cy="4968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D3A64F-A1C2-41F5-8964-323B7920FA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3B91FF-047B-49B0-B094-26EBD30C3EE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7"/>
          <p:cNvSpPr>
            <a:spLocks noGrp="1"/>
          </p:cNvSpPr>
          <p:nvPr>
            <p:ph type="ftr" sz="quarter" idx="2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D9F6D-D14B-497B-B0CC-3620E37B1E2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01A40A-D282-4AB0-A159-AE861D87E89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45EAA-59EF-4D2C-8DC7-71FF590897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E3745-35B3-400E-965E-0F86C5DDB85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08113" y="2114550"/>
            <a:ext cx="2681288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  <a:sym typeface="+mn-ea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802813" y="3541713"/>
            <a:ext cx="115888" cy="1158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99700" y="3541713"/>
            <a:ext cx="115888" cy="115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67913" y="3541713"/>
            <a:ext cx="115888" cy="115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34600" y="3541713"/>
            <a:ext cx="115888" cy="1158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275228">
            <a:off x="3003550" y="2360613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0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1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 rot="2236532" flipH="1" flipV="1">
            <a:off x="2039938" y="424338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3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74A6CF-2039-433D-BF28-DB659F88E2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 smtClean="0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F1EAB8-8C6B-4AAB-B5C9-A2490FF5164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80878-4589-40F7-B911-C33EAC1E67D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313" y="1363663"/>
            <a:ext cx="1497013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7"/>
          <p:cNvSpPr/>
          <p:nvPr/>
        </p:nvSpPr>
        <p:spPr>
          <a:xfrm>
            <a:off x="8089900" y="-7937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8"/>
          <p:cNvSpPr/>
          <p:nvPr/>
        </p:nvSpPr>
        <p:spPr>
          <a:xfrm>
            <a:off x="4592638" y="5781675"/>
            <a:ext cx="2116138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6300000">
            <a:off x="5813425" y="893763"/>
            <a:ext cx="563563" cy="4968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D3A64F-A1C2-41F5-8964-323B7920FA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imHei" charset="-122"/>
                <a:ea typeface="SimHei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7"/>
          <p:cNvSpPr>
            <a:spLocks noGrp="1"/>
          </p:cNvSpPr>
          <p:nvPr>
            <p:ph type="ftr" sz="quarter" idx="2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D9F6D-D14B-497B-B0CC-3620E37B1E2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charset="-122"/>
              <a:ea typeface="SimHei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Hei" charset="-122"/>
              <a:ea typeface="SimHei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01A40A-D282-4AB0-A159-AE861D87E89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SimHei" charset="-122"/>
          <a:ea typeface="SimHei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SimHei" charset="-122"/>
          <a:ea typeface="SimHei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SimHei" charset="-122"/>
          <a:ea typeface="SimHei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SimHei" charset="-122"/>
          <a:ea typeface="SimHei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SimHei" charset="-122"/>
          <a:ea typeface="SimHei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SimHei" charset="-122"/>
          <a:ea typeface="SimHe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Microsoft YaHei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SimHei" charset="-122"/>
          <a:ea typeface="SimHei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SimHei" charset="-122"/>
          <a:ea typeface="SimHei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SimHei" charset="-122"/>
          <a:ea typeface="SimHei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SimHei" charset="-122"/>
          <a:ea typeface="SimHei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SimHei" charset="-122"/>
          <a:ea typeface="SimHei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SimHei" charset="-122"/>
          <a:ea typeface="SimHei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SimHei" charset="-122"/>
          <a:ea typeface="SimHe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5.xml"/><Relationship Id="rId3" Type="http://schemas.openxmlformats.org/officeDocument/2006/relationships/image" Target="../media/image1.pn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0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115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92580" y="2545080"/>
            <a:ext cx="9108440" cy="1064895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1" dirty="0">
                <a:solidFill>
                  <a:srgbClr val="595959"/>
                </a:solidFill>
                <a:latin typeface="SimHei" charset="-122"/>
                <a:ea typeface="SimHei" charset="-122"/>
                <a:cs typeface="+mj-cs"/>
                <a:sym typeface="+mn-ea"/>
              </a:rPr>
              <a:t>AEKF</a:t>
            </a:r>
            <a:r>
              <a:rPr kumimoji="0" lang="zh-CN" altLang="en-US" sz="4800" b="1" i="0" u="none" strike="noStrike" kern="1200" cap="none" spc="0" normalizeH="0" baseline="0" noProof="1" dirty="0">
                <a:solidFill>
                  <a:srgbClr val="595959"/>
                </a:solidFill>
                <a:latin typeface="SimHei" charset="-122"/>
                <a:ea typeface="SimHei" charset="-122"/>
                <a:cs typeface="+mj-cs"/>
                <a:sym typeface="+mn-ea"/>
              </a:rPr>
              <a:t>初版</a:t>
            </a:r>
            <a:endParaRPr kumimoji="0" lang="zh-CN" altLang="en-US" sz="4800" b="1" i="0" u="none" strike="noStrike" kern="1200" cap="none" spc="0" normalizeH="0" baseline="0" noProof="1" dirty="0">
              <a:solidFill>
                <a:srgbClr val="595959"/>
              </a:solidFill>
              <a:latin typeface="SimHei" charset="-122"/>
              <a:ea typeface="SimHei" charset="-122"/>
              <a:cs typeface="+mj-cs"/>
              <a:sym typeface="+mn-ea"/>
            </a:endParaRPr>
          </a:p>
        </p:txBody>
      </p:sp>
      <p:sp>
        <p:nvSpPr>
          <p:cNvPr id="24579" name="文本框 4"/>
          <p:cNvSpPr txBox="1"/>
          <p:nvPr>
            <p:custDataLst>
              <p:tags r:id="rId2"/>
            </p:custDataLst>
          </p:nvPr>
        </p:nvSpPr>
        <p:spPr>
          <a:xfrm>
            <a:off x="2249488" y="1328738"/>
            <a:ext cx="7773987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6600" b="1" dirty="0">
                <a:solidFill>
                  <a:srgbClr val="595959"/>
                </a:solidFill>
                <a:latin typeface="SimHei" charset="-122"/>
                <a:ea typeface="SimHei" charset="-122"/>
              </a:rPr>
              <a:t>9</a:t>
            </a:r>
            <a:r>
              <a:rPr lang="zh-CN" altLang="en-US" sz="6600" b="1" dirty="0">
                <a:solidFill>
                  <a:srgbClr val="595959"/>
                </a:solidFill>
                <a:latin typeface="SimHei" charset="-122"/>
                <a:ea typeface="SimHei" charset="-122"/>
              </a:rPr>
              <a:t>月</a:t>
            </a:r>
            <a:r>
              <a:rPr lang="en-US" altLang="zh-CN" sz="6600" b="1" dirty="0">
                <a:solidFill>
                  <a:srgbClr val="595959"/>
                </a:solidFill>
                <a:latin typeface="SimHei" charset="-122"/>
                <a:ea typeface="SimHei" charset="-122"/>
              </a:rPr>
              <a:t>15</a:t>
            </a:r>
            <a:r>
              <a:rPr lang="zh-CN" altLang="en-US" sz="6600" b="1" dirty="0">
                <a:solidFill>
                  <a:srgbClr val="595959"/>
                </a:solidFill>
                <a:latin typeface="SimHei" charset="-122"/>
                <a:ea typeface="SimHei" charset="-122"/>
              </a:rPr>
              <a:t>日</a:t>
            </a:r>
            <a:endParaRPr lang="zh-CN" altLang="en-US" sz="6600" b="1" dirty="0">
              <a:solidFill>
                <a:srgbClr val="595959"/>
              </a:solidFill>
              <a:latin typeface="SimHei" charset="-122"/>
              <a:ea typeface="SimHei" charset="-122"/>
            </a:endParaRPr>
          </a:p>
        </p:txBody>
      </p:sp>
      <p:pic>
        <p:nvPicPr>
          <p:cNvPr id="2458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8" y="3886200"/>
            <a:ext cx="1509712" cy="8477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568825" y="973138"/>
            <a:ext cx="0" cy="494030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6" name="文本框 2"/>
          <p:cNvSpPr txBox="1"/>
          <p:nvPr>
            <p:custDataLst>
              <p:tags r:id="rId2"/>
            </p:custDataLst>
          </p:nvPr>
        </p:nvSpPr>
        <p:spPr>
          <a:xfrm>
            <a:off x="574675" y="3049588"/>
            <a:ext cx="4306888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zh-CN" altLang="en-US" sz="4800" b="1" dirty="0">
                <a:solidFill>
                  <a:srgbClr val="595959"/>
                </a:solidFill>
                <a:latin typeface="SimHei" charset="-122"/>
                <a:ea typeface="SimHei" charset="-122"/>
                <a:sym typeface="Microsoft YaHei" pitchFamily="34" charset="-122"/>
              </a:rPr>
              <a:t>目录</a:t>
            </a:r>
            <a:endParaRPr lang="zh-CN" altLang="en-US" sz="4800" b="1" dirty="0">
              <a:solidFill>
                <a:srgbClr val="595959"/>
              </a:solidFill>
              <a:latin typeface="SimHei" charset="-122"/>
              <a:ea typeface="SimHei" charset="-122"/>
              <a:sym typeface="Microsoft YaHei" pitchFamily="34" charset="-122"/>
            </a:endParaRPr>
          </a:p>
        </p:txBody>
      </p:sp>
      <p:grpSp>
        <p:nvGrpSpPr>
          <p:cNvPr id="26627" name="组合 6"/>
          <p:cNvGrpSpPr/>
          <p:nvPr/>
        </p:nvGrpSpPr>
        <p:grpSpPr>
          <a:xfrm>
            <a:off x="5411788" y="498486"/>
            <a:ext cx="5564187" cy="879464"/>
            <a:chOff x="8421" y="1725"/>
            <a:chExt cx="8763" cy="1384"/>
          </a:xfrm>
        </p:grpSpPr>
        <p:sp>
          <p:nvSpPr>
            <p:cNvPr id="4" name="矩形: 圆角 3"/>
            <p:cNvSpPr/>
            <p:nvPr>
              <p:custDataLst>
                <p:tags r:id="rId3"/>
              </p:custDataLst>
            </p:nvPr>
          </p:nvSpPr>
          <p:spPr>
            <a:xfrm>
              <a:off x="8421" y="1725"/>
              <a:ext cx="1385" cy="1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SimHei" charset="-122"/>
                  <a:ea typeface="SimHei" charset="-122"/>
                  <a:cs typeface="+mn-cs"/>
                  <a:sym typeface="+mn-ea"/>
                </a:rPr>
                <a:t>1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imHei" charset="-122"/>
                <a:ea typeface="SimHei" charset="-122"/>
                <a:cs typeface="+mn-cs"/>
                <a:sym typeface="+mn-ea"/>
              </a:endParaRPr>
            </a:p>
          </p:txBody>
        </p:sp>
        <p:sp>
          <p:nvSpPr>
            <p:cNvPr id="26629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0572" y="2061"/>
              <a:ext cx="661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r>
                <a:rPr lang="zh-CN" altLang="en-US" sz="2000" b="1" dirty="0">
                  <a:solidFill>
                    <a:srgbClr val="595959"/>
                  </a:solidFill>
                  <a:latin typeface="SimHei" charset="-122"/>
                  <a:ea typeface="SimHei" charset="-122"/>
                </a:rPr>
                <a:t>卡尔曼滤波进度</a:t>
              </a:r>
              <a:br>
                <a:rPr lang="zh-CN" altLang="en-US" sz="2000" b="1" dirty="0">
                  <a:solidFill>
                    <a:srgbClr val="595959"/>
                  </a:solidFill>
                  <a:latin typeface="SimHei" charset="-122"/>
                  <a:ea typeface="SimHei" charset="-122"/>
                </a:rPr>
              </a:br>
              <a:endParaRPr lang="zh-CN" altLang="en-US" sz="2000" b="1" dirty="0">
                <a:solidFill>
                  <a:srgbClr val="595959"/>
                </a:solidFill>
                <a:latin typeface="SimHei" charset="-122"/>
                <a:ea typeface="SimHei" charset="-122"/>
              </a:endParaRPr>
            </a:p>
          </p:txBody>
        </p:sp>
      </p:grpSp>
      <p:grpSp>
        <p:nvGrpSpPr>
          <p:cNvPr id="26630" name="组合 13"/>
          <p:cNvGrpSpPr/>
          <p:nvPr/>
        </p:nvGrpSpPr>
        <p:grpSpPr>
          <a:xfrm>
            <a:off x="5411788" y="3432175"/>
            <a:ext cx="5564187" cy="868363"/>
            <a:chOff x="8421" y="4725"/>
            <a:chExt cx="8763" cy="1385"/>
          </a:xfrm>
        </p:grpSpPr>
        <p:sp>
          <p:nvSpPr>
            <p:cNvPr id="5" name="矩形: 圆角 4"/>
            <p:cNvSpPr/>
            <p:nvPr>
              <p:custDataLst>
                <p:tags r:id="rId5"/>
              </p:custDataLst>
            </p:nvPr>
          </p:nvSpPr>
          <p:spPr>
            <a:xfrm>
              <a:off x="8421" y="4725"/>
              <a:ext cx="1385" cy="13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SimHei" charset="-122"/>
                  <a:ea typeface="SimHei" charset="-122"/>
                  <a:cs typeface="+mn-cs"/>
                  <a:sym typeface="+mn-ea"/>
                </a:rPr>
                <a:t>3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imHei" charset="-122"/>
                <a:ea typeface="SimHei" charset="-122"/>
                <a:cs typeface="+mn-cs"/>
                <a:sym typeface="+mn-ea"/>
              </a:endParaRPr>
            </a:p>
          </p:txBody>
        </p:sp>
        <p:sp>
          <p:nvSpPr>
            <p:cNvPr id="26632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10572" y="4748"/>
              <a:ext cx="661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r>
                <a:rPr lang="zh-CN" altLang="en-US" sz="2000" b="1" dirty="0">
                  <a:solidFill>
                    <a:srgbClr val="595959"/>
                  </a:solidFill>
                  <a:latin typeface="SimHei" charset="-122"/>
                  <a:ea typeface="SimHei" charset="-122"/>
                </a:rPr>
                <a:t>待解决难点</a:t>
              </a:r>
              <a:endParaRPr lang="zh-CN" altLang="en-US" sz="2000" b="1" dirty="0">
                <a:solidFill>
                  <a:srgbClr val="595959"/>
                </a:solidFill>
                <a:latin typeface="SimHei" charset="-122"/>
                <a:ea typeface="SimHei" charset="-122"/>
              </a:endParaRPr>
            </a:p>
          </p:txBody>
        </p:sp>
      </p:grpSp>
      <p:grpSp>
        <p:nvGrpSpPr>
          <p:cNvPr id="26633" name="组合 13"/>
          <p:cNvGrpSpPr/>
          <p:nvPr/>
        </p:nvGrpSpPr>
        <p:grpSpPr>
          <a:xfrm>
            <a:off x="5411788" y="4860290"/>
            <a:ext cx="5613714" cy="868587"/>
            <a:chOff x="8421" y="4725"/>
            <a:chExt cx="8841" cy="1385"/>
          </a:xfrm>
        </p:grpSpPr>
        <p:sp>
          <p:nvSpPr>
            <p:cNvPr id="10" name="矩形: 圆角 4"/>
            <p:cNvSpPr/>
            <p:nvPr>
              <p:custDataLst>
                <p:tags r:id="rId7"/>
              </p:custDataLst>
            </p:nvPr>
          </p:nvSpPr>
          <p:spPr>
            <a:xfrm>
              <a:off x="8421" y="4725"/>
              <a:ext cx="1385" cy="138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SimHei" charset="-122"/>
                  <a:ea typeface="SimHei" charset="-122"/>
                  <a:cs typeface="+mn-cs"/>
                  <a:sym typeface="+mn-ea"/>
                </a:rPr>
                <a:t>4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imHei" charset="-122"/>
                <a:ea typeface="SimHei" charset="-122"/>
                <a:cs typeface="+mn-cs"/>
                <a:sym typeface="+mn-ea"/>
              </a:endParaRPr>
            </a:p>
          </p:txBody>
        </p:sp>
        <p:sp>
          <p:nvSpPr>
            <p:cNvPr id="26635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10650" y="4726"/>
              <a:ext cx="6612" cy="9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r>
                <a:rPr lang="en-US" altLang="zh-CN" sz="2000" b="1" dirty="0">
                  <a:solidFill>
                    <a:srgbClr val="595959"/>
                  </a:solidFill>
                  <a:latin typeface="SimHei" charset="-122"/>
                  <a:ea typeface="SimHei" charset="-122"/>
                  <a:sym typeface="+mn-ea"/>
                </a:rPr>
                <a:t>nuttx</a:t>
              </a:r>
              <a:r>
                <a:rPr lang="zh-CN" altLang="en-US" sz="2000" b="1" dirty="0">
                  <a:solidFill>
                    <a:srgbClr val="595959"/>
                  </a:solidFill>
                  <a:latin typeface="SimHei" charset="-122"/>
                  <a:ea typeface="SimHei" charset="-122"/>
                  <a:sym typeface="+mn-ea"/>
                </a:rPr>
                <a:t>学习进度及本周规划</a:t>
              </a:r>
              <a:endParaRPr lang="zh-CN" altLang="en-US" sz="2000" b="1" dirty="0">
                <a:solidFill>
                  <a:srgbClr val="595959"/>
                </a:solidFill>
                <a:latin typeface="SimHei" charset="-122"/>
                <a:ea typeface="SimHei" charset="-122"/>
              </a:endParaRPr>
            </a:p>
            <a:p>
              <a:endParaRPr lang="en-US" altLang="zh-CN" sz="2000" b="1" dirty="0">
                <a:solidFill>
                  <a:srgbClr val="595959"/>
                </a:solidFill>
                <a:latin typeface="SimHei" charset="-122"/>
                <a:ea typeface="SimHei" charset="-122"/>
              </a:endParaRPr>
            </a:p>
          </p:txBody>
        </p:sp>
      </p:grpSp>
      <p:grpSp>
        <p:nvGrpSpPr>
          <p:cNvPr id="26637" name="组合 6"/>
          <p:cNvGrpSpPr/>
          <p:nvPr/>
        </p:nvGrpSpPr>
        <p:grpSpPr>
          <a:xfrm>
            <a:off x="5411788" y="1957388"/>
            <a:ext cx="5564187" cy="1114425"/>
            <a:chOff x="8421" y="1700"/>
            <a:chExt cx="8763" cy="1754"/>
          </a:xfrm>
        </p:grpSpPr>
        <p:sp>
          <p:nvSpPr>
            <p:cNvPr id="6" name="矩形: 圆角 3"/>
            <p:cNvSpPr/>
            <p:nvPr>
              <p:custDataLst>
                <p:tags r:id="rId9"/>
              </p:custDataLst>
            </p:nvPr>
          </p:nvSpPr>
          <p:spPr>
            <a:xfrm>
              <a:off x="8421" y="1725"/>
              <a:ext cx="1385" cy="138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SimHei" charset="-122"/>
                  <a:ea typeface="SimHei" charset="-122"/>
                  <a:cs typeface="+mn-cs"/>
                  <a:sym typeface="+mn-ea"/>
                </a:rPr>
                <a:t>2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imHei" charset="-122"/>
                <a:ea typeface="SimHei" charset="-122"/>
                <a:cs typeface="+mn-cs"/>
                <a:sym typeface="+mn-ea"/>
              </a:endParaRPr>
            </a:p>
          </p:txBody>
        </p:sp>
        <p:sp>
          <p:nvSpPr>
            <p:cNvPr id="26639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10572" y="1700"/>
              <a:ext cx="661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r>
                <a:rPr lang="zh-CN" altLang="en-US" sz="2000" b="1" dirty="0">
                  <a:solidFill>
                    <a:srgbClr val="595959"/>
                  </a:solidFill>
                  <a:latin typeface="SimHei" charset="-122"/>
                  <a:ea typeface="SimHei" charset="-122"/>
                </a:rPr>
                <a:t>论文</a:t>
              </a:r>
              <a:endParaRPr lang="zh-CN" altLang="en-US" sz="2000" b="1" dirty="0">
                <a:solidFill>
                  <a:srgbClr val="595959"/>
                </a:solidFill>
                <a:latin typeface="SimHei" charset="-122"/>
                <a:ea typeface="SimHei" charset="-122"/>
              </a:endParaRPr>
            </a:p>
          </p:txBody>
        </p:sp>
        <p:sp>
          <p:nvSpPr>
            <p:cNvPr id="26640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10572" y="2354"/>
              <a:ext cx="6612" cy="11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10000"/>
                </a:lnSpc>
              </a:pPr>
              <a:endParaRPr lang="zh-CN" altLang="en-US" sz="1400" dirty="0">
                <a:solidFill>
                  <a:srgbClr val="808080"/>
                </a:solidFill>
                <a:latin typeface="SimHei" charset="-122"/>
                <a:ea typeface="SimHei" charset="-122"/>
              </a:endParaRPr>
            </a:p>
          </p:txBody>
        </p:sp>
      </p:grp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44"/>
          <p:cNvSpPr txBox="1"/>
          <p:nvPr>
            <p:custDataLst>
              <p:tags r:id="rId1"/>
            </p:custDataLst>
          </p:nvPr>
        </p:nvSpPr>
        <p:spPr>
          <a:xfrm>
            <a:off x="34925" y="53975"/>
            <a:ext cx="79216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CN" sz="3600" dirty="0">
                <a:solidFill>
                  <a:srgbClr val="595959"/>
                </a:solidFill>
                <a:latin typeface="SimHei" charset="-122"/>
                <a:ea typeface="SimHei" charset="-122"/>
              </a:rPr>
              <a:t>01</a:t>
            </a:r>
            <a:endParaRPr lang="en-US" altLang="zh-CN" sz="3600" dirty="0">
              <a:solidFill>
                <a:srgbClr val="595959"/>
              </a:solidFill>
              <a:latin typeface="SimHei" charset="-122"/>
              <a:ea typeface="SimHei" charset="-122"/>
            </a:endParaRPr>
          </a:p>
        </p:txBody>
      </p:sp>
      <p:sp>
        <p:nvSpPr>
          <p:cNvPr id="30722" name="文本框 52"/>
          <p:cNvSpPr txBox="1"/>
          <p:nvPr>
            <p:custDataLst>
              <p:tags r:id="rId2"/>
            </p:custDataLst>
          </p:nvPr>
        </p:nvSpPr>
        <p:spPr>
          <a:xfrm>
            <a:off x="1271588" y="377825"/>
            <a:ext cx="5653087" cy="4794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SimHei" charset="-122"/>
                <a:ea typeface="SimHei" charset="-122"/>
              </a:rPr>
              <a:t>卡尔曼滤波</a:t>
            </a:r>
            <a:endParaRPr lang="zh-CN" altLang="en-US" sz="3200" b="1" dirty="0">
              <a:solidFill>
                <a:srgbClr val="595959"/>
              </a:solidFill>
              <a:latin typeface="SimHei" charset="-122"/>
              <a:ea typeface="SimHei" charset="-122"/>
            </a:endParaRPr>
          </a:p>
        </p:txBody>
      </p:sp>
      <p:sp>
        <p:nvSpPr>
          <p:cNvPr id="30723" name="文本框 32"/>
          <p:cNvSpPr txBox="1"/>
          <p:nvPr>
            <p:custDataLst>
              <p:tags r:id="rId3"/>
            </p:custDataLst>
          </p:nvPr>
        </p:nvSpPr>
        <p:spPr>
          <a:xfrm>
            <a:off x="1295400" y="882650"/>
            <a:ext cx="5629275" cy="3492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808080"/>
                </a:solidFill>
                <a:latin typeface="SimHei" charset="-122"/>
                <a:ea typeface="SimHei" charset="-122"/>
              </a:rPr>
              <a:t>卡尔曼滤波结果分析</a:t>
            </a:r>
            <a:endParaRPr lang="zh-CN" altLang="en-US" sz="2000" dirty="0">
              <a:solidFill>
                <a:srgbClr val="808080"/>
              </a:solidFill>
              <a:latin typeface="SimHei" charset="-122"/>
              <a:ea typeface="SimHei" charset="-122"/>
            </a:endParaRPr>
          </a:p>
        </p:txBody>
      </p:sp>
      <p:pic>
        <p:nvPicPr>
          <p:cNvPr id="3" name="Picture 2" descr="ba394778faab1a22e25039404916f37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35" y="1452245"/>
            <a:ext cx="5983605" cy="3769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995" y="1673860"/>
            <a:ext cx="5506720" cy="35490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44"/>
          <p:cNvSpPr txBox="1"/>
          <p:nvPr>
            <p:custDataLst>
              <p:tags r:id="rId1"/>
            </p:custDataLst>
          </p:nvPr>
        </p:nvSpPr>
        <p:spPr>
          <a:xfrm>
            <a:off x="34925" y="53975"/>
            <a:ext cx="79216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CN" sz="3600" dirty="0">
                <a:solidFill>
                  <a:srgbClr val="595959"/>
                </a:solidFill>
                <a:latin typeface="SimHei" charset="-122"/>
                <a:ea typeface="SimHei" charset="-122"/>
              </a:rPr>
              <a:t>02</a:t>
            </a:r>
            <a:endParaRPr lang="en-US" altLang="zh-CN" sz="3600" dirty="0">
              <a:solidFill>
                <a:srgbClr val="595959"/>
              </a:solidFill>
              <a:latin typeface="SimHei" charset="-122"/>
              <a:ea typeface="SimHei" charset="-122"/>
            </a:endParaRPr>
          </a:p>
        </p:txBody>
      </p:sp>
      <p:sp>
        <p:nvSpPr>
          <p:cNvPr id="36866" name="文本框 52"/>
          <p:cNvSpPr txBox="1"/>
          <p:nvPr>
            <p:custDataLst>
              <p:tags r:id="rId2"/>
            </p:custDataLst>
          </p:nvPr>
        </p:nvSpPr>
        <p:spPr>
          <a:xfrm>
            <a:off x="1271588" y="377825"/>
            <a:ext cx="5653087" cy="4794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SimHei" charset="-122"/>
                <a:ea typeface="SimHei" charset="-122"/>
              </a:rPr>
              <a:t>算法结构</a:t>
            </a:r>
            <a:endParaRPr lang="zh-CN" altLang="en-US" sz="3200" b="1" dirty="0">
              <a:solidFill>
                <a:srgbClr val="595959"/>
              </a:solidFill>
              <a:latin typeface="SimHei" charset="-122"/>
              <a:ea typeface="SimHei" charset="-122"/>
            </a:endParaRPr>
          </a:p>
        </p:txBody>
      </p:sp>
      <p:sp>
        <p:nvSpPr>
          <p:cNvPr id="36867" name="文本框 32"/>
          <p:cNvSpPr txBox="1"/>
          <p:nvPr>
            <p:custDataLst>
              <p:tags r:id="rId3"/>
            </p:custDataLst>
          </p:nvPr>
        </p:nvSpPr>
        <p:spPr>
          <a:xfrm>
            <a:off x="1295400" y="882650"/>
            <a:ext cx="5629275" cy="3492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808080"/>
                </a:solidFill>
                <a:latin typeface="SimHei" charset="-122"/>
                <a:ea typeface="SimHei" charset="-122"/>
              </a:rPr>
              <a:t>目标</a:t>
            </a:r>
            <a:endParaRPr lang="zh-CN" altLang="en-US" sz="2000" dirty="0">
              <a:solidFill>
                <a:srgbClr val="808080"/>
              </a:solidFill>
              <a:latin typeface="SimHei" charset="-122"/>
              <a:ea typeface="SimHei" charset="-122"/>
            </a:endParaRPr>
          </a:p>
        </p:txBody>
      </p:sp>
      <p:sp>
        <p:nvSpPr>
          <p:cNvPr id="36868" name="文本框 2"/>
          <p:cNvSpPr txBox="1"/>
          <p:nvPr/>
        </p:nvSpPr>
        <p:spPr>
          <a:xfrm>
            <a:off x="708025" y="5252085"/>
            <a:ext cx="5041265" cy="1027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用</a:t>
            </a:r>
            <a:r>
              <a:rPr lang="en-US" altLang="zh-CN" sz="1400">
                <a:latin typeface="Arial" panose="02080604020202020204" pitchFamily="34" charset="0"/>
                <a:ea typeface="Microsoft YaHei" pitchFamily="34" charset="-122"/>
              </a:rPr>
              <a:t> EKF </a:t>
            </a: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预测</a:t>
            </a:r>
            <a:r>
              <a:rPr lang="en-US" altLang="zh-CN" sz="1400">
                <a:latin typeface="Arial" panose="02080604020202020204" pitchFamily="34" charset="0"/>
                <a:ea typeface="Microsoft YaHei" pitchFamily="34" charset="-122"/>
              </a:rPr>
              <a:t> - </a:t>
            </a: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更新得到姿态估计，同时计算残差</a:t>
            </a:r>
            <a:r>
              <a:rPr lang="en-US" altLang="zh-CN" sz="1400">
                <a:latin typeface="Arial" panose="02080604020202020204" pitchFamily="34" charset="0"/>
                <a:ea typeface="Microsoft YaHei" pitchFamily="34" charset="-122"/>
              </a:rPr>
              <a:t> r k</a:t>
            </a: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；</a:t>
            </a:r>
            <a:endParaRPr lang="zh-CN" altLang="en-US" sz="1400">
              <a:latin typeface="Arial" panose="02080604020202020204" pitchFamily="34" charset="0"/>
              <a:ea typeface="Microsoft YaHei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用</a:t>
            </a:r>
            <a:r>
              <a:rPr lang="en-US" altLang="zh-CN" sz="1400">
                <a:latin typeface="Arial" panose="02080604020202020204" pitchFamily="34" charset="0"/>
                <a:ea typeface="Microsoft YaHei" pitchFamily="34" charset="-122"/>
              </a:rPr>
              <a:t> GP </a:t>
            </a: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模型学习历史残差</a:t>
            </a:r>
            <a:r>
              <a:rPr lang="en-US" altLang="zh-CN" sz="1400">
                <a:latin typeface="Arial" panose="02080604020202020204" pitchFamily="34" charset="0"/>
                <a:ea typeface="Microsoft YaHei" pitchFamily="34" charset="-122"/>
              </a:rPr>
              <a:t> D</a:t>
            </a: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，预测当前噪声方差</a:t>
            </a:r>
            <a:r>
              <a:rPr lang="en-US" altLang="zh-CN" sz="1400">
                <a:latin typeface="Arial" panose="02080604020202020204" pitchFamily="34" charset="0"/>
                <a:ea typeface="Microsoft YaHei" pitchFamily="34" charset="-122"/>
              </a:rPr>
              <a:t> </a:t>
            </a:r>
            <a:endParaRPr lang="en-US" altLang="zh-CN" sz="1400">
              <a:latin typeface="Arial" panose="02080604020202020204" pitchFamily="34" charset="0"/>
              <a:ea typeface="Microsoft YaHei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更新</a:t>
            </a:r>
            <a:r>
              <a:rPr lang="en-US" altLang="zh-CN" sz="1400">
                <a:latin typeface="Arial" panose="02080604020202020204" pitchFamily="34" charset="0"/>
                <a:ea typeface="Microsoft YaHei" pitchFamily="34" charset="-122"/>
              </a:rPr>
              <a:t> Q/R</a:t>
            </a: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，为下一帧</a:t>
            </a:r>
            <a:r>
              <a:rPr lang="en-US" altLang="zh-CN" sz="1400">
                <a:latin typeface="Arial" panose="02080604020202020204" pitchFamily="34" charset="0"/>
                <a:ea typeface="Microsoft YaHei" pitchFamily="34" charset="-122"/>
              </a:rPr>
              <a:t> EKF </a:t>
            </a:r>
            <a:r>
              <a:rPr lang="zh-CN" altLang="en-US" sz="1400">
                <a:latin typeface="Arial" panose="02080604020202020204" pitchFamily="34" charset="0"/>
                <a:ea typeface="Microsoft YaHei" pitchFamily="34" charset="-122"/>
              </a:rPr>
              <a:t>提供自适应噪声参数；</a:t>
            </a:r>
            <a:endParaRPr lang="zh-CN" altLang="en-US" sz="1400">
              <a:latin typeface="Arial" panose="02080604020202020204" pitchFamily="34" charset="0"/>
              <a:ea typeface="Microsoft YaHei" pitchFamily="34" charset="-122"/>
            </a:endParaRPr>
          </a:p>
          <a:p>
            <a:pPr>
              <a:buFont typeface="Arial" panose="02080604020202020204" pitchFamily="34" charset="0"/>
            </a:pPr>
            <a:endParaRPr lang="en-US" altLang="zh-CN" sz="1400">
              <a:latin typeface="Arial" panose="02080604020202020204" pitchFamily="34" charset="0"/>
              <a:ea typeface="Microsoft YaHei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" y="1388110"/>
            <a:ext cx="5748020" cy="3025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925" y="1691640"/>
            <a:ext cx="3883660" cy="448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490" y="2444115"/>
            <a:ext cx="2996565" cy="50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630" y="3156585"/>
            <a:ext cx="5428615" cy="112204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7925" y="2592388"/>
            <a:ext cx="7296150" cy="144303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imHei" charset="-122"/>
                <a:ea typeface="SimHei" charset="-122"/>
                <a:cs typeface="+mj-cs"/>
              </a:rPr>
              <a:t>THANK YOU</a:t>
            </a:r>
            <a:endParaRPr kumimoji="0" lang="en-US" altLang="zh-CN" sz="8000" b="1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SimHei" charset="-122"/>
              <a:ea typeface="SimHei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00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2_1"/>
  <p:tag name="KSO_WM_UNIT_ID" val="custom1_2*l_h_i*1_2_1"/>
  <p:tag name="KSO_WM_UNIT_LAYERLEVEL" val="1_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DIAGRAM_VIRTUALLY_FRAME" val="{&quot;height&quot;:320,&quot;left&quot;:426.12503937007875,&quot;top&quot;:38,&quot;width&quot;:438.12496062992125}"/>
</p:tagLst>
</file>

<file path=ppt/tags/tag101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2_1"/>
  <p:tag name="KSO_WM_UNIT_ID" val="custom1_2*l_h_a*1_2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  <p:tag name="KSO_WM_DIAGRAM_VIRTUALLY_FRAME" val="{&quot;height&quot;:320,&quot;left&quot;:426.12503937007875,&quot;top&quot;:38,&quot;width&quot;:438.12496062992125}"/>
</p:tagLst>
</file>

<file path=ppt/tags/tag102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2_1"/>
  <p:tag name="KSO_WM_UNIT_ID" val="custom1_2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DIAGRAM_VIRTUALLY_FRAME" val="{&quot;height&quot;:240.12503937007872,&quot;left&quot;:426.12503937007875,&quot;top&quot;:85,&quot;width&quot;:438.12496062992125}"/>
</p:tagLst>
</file>

<file path=ppt/tags/tag103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2_1"/>
  <p:tag name="KSO_WM_UNIT_ID" val="custom1_2*l_h_a*1_2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  <p:tag name="KSO_WM_DIAGRAM_VIRTUALLY_FRAME" val="{&quot;height&quot;:240.12503937007872,&quot;left&quot;:426.12503937007875,&quot;top&quot;:85,&quot;width&quot;:438.12496062992125}"/>
</p:tagLst>
</file>

<file path=ppt/tags/tag104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1_1"/>
  <p:tag name="KSO_WM_UNIT_ID" val="custom1_2*l_h_i*1_1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DIAGRAM_VIRTUALLY_FRAME" val="{&quot;height&quot;:240.12503937007872,&quot;left&quot;:426.12503937007875,&quot;top&quot;:85,&quot;width&quot;:438.12496062992125}"/>
</p:tagLst>
</file>

<file path=ppt/tags/tag105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1_1"/>
  <p:tag name="KSO_WM_UNIT_ID" val="custom1_2*l_h_a*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  <p:tag name="KSO_WM_DIAGRAM_VIRTUALLY_FRAME" val="{&quot;height&quot;:240.12503937007872,&quot;left&quot;:426.12503937007875,&quot;top&quot;:85,&quot;width&quot;:438.12496062992125}"/>
</p:tagLst>
</file>

<file path=ppt/tags/tag106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f"/>
  <p:tag name="KSO_WM_UNIT_INDEX" val="1_1_1"/>
  <p:tag name="KSO_WM_UNIT_ID" val="custom1_2*l_h_f*1_1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  <p:tag name="KSO_WM_DIAGRAM_VIRTUALLY_FRAME" val="{&quot;height&quot;:240.12503937007872,&quot;left&quot;:426.12503937007875,&quot;top&quot;:85,&quot;width&quot;:438.12496062992125}"/>
</p:tagLst>
</file>

<file path=ppt/tags/tag10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2"/>
  <p:tag name="KSO_WM_SLIDE_INDEX" val="2"/>
  <p:tag name="KSO_WM_SLIDE_ITEM_CNT" val="3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SLIDE_DIAGTYPE" val="l"/>
</p:tagLst>
</file>

<file path=ppt/tags/tag108.xml><?xml version="1.0" encoding="utf-8"?>
<p:tagLst xmlns:p="http://schemas.openxmlformats.org/presentationml/2006/main">
  <p:tag name="KSO_WM_TEMPLATE_CATEGORY" val="custom"/>
  <p:tag name="KSO_WM_TEMPLATE_INDEX" val="1"/>
  <p:tag name="KSO_WM_UNIT_TYPE" val="g"/>
  <p:tag name="KSO_WM_UNIT_INDEX" val="1"/>
  <p:tag name="KSO_WM_UNIT_ID" val="custom1_4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2"/>
  <p:tag name="KSO_WM_UNIT_RELATE_UNITID" val="custom1_4*a*1"/>
  <p:tag name="KSO_WM_DIAGRAM_GROUP_CODE" val="m1-1"/>
</p:tagLst>
</file>

<file path=ppt/tags/tag109.xml><?xml version="1.0" encoding="utf-8"?>
<p:tagLst xmlns:p="http://schemas.openxmlformats.org/presentationml/2006/main">
  <p:tag name="KSO_WM_TEMPLATE_CATEGORY" val="custom"/>
  <p:tag name="KSO_WM_TEMPLATE_INDEX" val="1"/>
  <p:tag name="KSO_WM_UNIT_ID" val="custom1_3*a*1"/>
  <p:tag name="KSO_WM_UNIT_LAYERLEVEL" val="1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p1-1"/>
  <p:tag name="KSO_WM_UNIT_VALUE" val="16"/>
  <p:tag name="KSO_WM_UNIT_TYPE" val="a"/>
  <p:tag name="KSO_WM_UNIT_INDEX" val="1"/>
  <p:tag name="KSO_WM_UNIT_PRESET_TEXT" val="单击此处添加标题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10.xml><?xml version="1.0" encoding="utf-8"?>
<p:tagLst xmlns:p="http://schemas.openxmlformats.org/presentationml/2006/main">
  <p:tag name="KSO_WM_TEMPLATE_CATEGORY" val="custom"/>
  <p:tag name="KSO_WM_TEMPLATE_INDEX" val="1"/>
  <p:tag name="KSO_WM_UNIT_ID" val="custom1_3*b*1"/>
  <p:tag name="KSO_WM_UNIT_LAYERLEVEL" val="1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p1-1"/>
  <p:tag name="KSO_WM_UNIT_VALUE" val="23"/>
  <p:tag name="KSO_WM_UNIT_TYPE" val="b"/>
  <p:tag name="KSO_WM_UNIT_INDEX" val="1"/>
  <p:tag name="KSO_WM_UNIT_PRESET_TEXT" val="单击此处添加副标题，简明扼要的阐述您的观点"/>
</p:tagLst>
</file>

<file path=ppt/tags/tag111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4"/>
  <p:tag name="KSO_WM_SLIDE_INDEX" val="4"/>
  <p:tag name="KSO_WM_SLIDE_ITEM_CNT" val="4"/>
  <p:tag name="KSO_WM_SLIDE_LAYOUT" val="a_b_g_m"/>
  <p:tag name="KSO_WM_SLIDE_LAYOUT_CNT" val="1_1_1_1"/>
  <p:tag name="KSO_WM_SLIDE_TYPE" val="text"/>
  <p:tag name="KSO_WM_SLIDE_SUBTYPE" val="diag"/>
  <p:tag name="KSO_WM_DIAGRAM_GROUP_CODE" val="m1-1"/>
  <p:tag name="KSO_WM_BEAUTIFY_FLAG" val="#wm#"/>
  <p:tag name="KSO_WM_SLIDE_POSITION" val="0*0"/>
  <p:tag name="KSO_WM_SLIDE_SIZE" val="858*455"/>
  <p:tag name="KSO_WM_SLIDE_DIAGTYPE" val="m"/>
</p:tagLst>
</file>

<file path=ppt/tags/tag112.xml><?xml version="1.0" encoding="utf-8"?>
<p:tagLst xmlns:p="http://schemas.openxmlformats.org/presentationml/2006/main">
  <p:tag name="KSO_WM_TEMPLATE_CATEGORY" val="custom"/>
  <p:tag name="KSO_WM_TEMPLATE_INDEX" val="1"/>
  <p:tag name="KSO_WM_UNIT_TYPE" val="g"/>
  <p:tag name="KSO_WM_UNIT_INDEX" val="1"/>
  <p:tag name="KSO_WM_UNIT_ID" val="custom1_4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2"/>
  <p:tag name="KSO_WM_UNIT_RELATE_UNITID" val="custom1_4*a*1"/>
  <p:tag name="KSO_WM_DIAGRAM_GROUP_CODE" val="m1-1"/>
</p:tagLst>
</file>

<file path=ppt/tags/tag113.xml><?xml version="1.0" encoding="utf-8"?>
<p:tagLst xmlns:p="http://schemas.openxmlformats.org/presentationml/2006/main">
  <p:tag name="KSO_WM_TEMPLATE_CATEGORY" val="custom"/>
  <p:tag name="KSO_WM_TEMPLATE_INDEX" val="1"/>
  <p:tag name="KSO_WM_UNIT_ID" val="custom1_3*a*1"/>
  <p:tag name="KSO_WM_UNIT_LAYERLEVEL" val="1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p1-1"/>
  <p:tag name="KSO_WM_UNIT_VALUE" val="16"/>
  <p:tag name="KSO_WM_UNIT_TYPE" val="a"/>
  <p:tag name="KSO_WM_UNIT_INDEX" val="1"/>
  <p:tag name="KSO_WM_UNIT_PRESET_TEXT" val="单击此处添加标题"/>
</p:tagLst>
</file>

<file path=ppt/tags/tag114.xml><?xml version="1.0" encoding="utf-8"?>
<p:tagLst xmlns:p="http://schemas.openxmlformats.org/presentationml/2006/main">
  <p:tag name="KSO_WM_TEMPLATE_CATEGORY" val="custom"/>
  <p:tag name="KSO_WM_TEMPLATE_INDEX" val="1"/>
  <p:tag name="KSO_WM_UNIT_ID" val="custom1_3*b*1"/>
  <p:tag name="KSO_WM_UNIT_LAYERLEVEL" val="1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p1-1"/>
  <p:tag name="KSO_WM_UNIT_VALUE" val="23"/>
  <p:tag name="KSO_WM_UNIT_TYPE" val="b"/>
  <p:tag name="KSO_WM_UNIT_INDEX" val="1"/>
  <p:tag name="KSO_WM_UNIT_PRESET_TEXT" val="单击此处添加副标题，简明扼要的阐述您的观点"/>
</p:tagLst>
</file>

<file path=ppt/tags/tag115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4"/>
  <p:tag name="KSO_WM_SLIDE_INDEX" val="4"/>
  <p:tag name="KSO_WM_SLIDE_ITEM_CNT" val="4"/>
  <p:tag name="KSO_WM_SLIDE_LAYOUT" val="a_b_g_m"/>
  <p:tag name="KSO_WM_SLIDE_LAYOUT_CNT" val="1_1_1_1"/>
  <p:tag name="KSO_WM_SLIDE_TYPE" val="text"/>
  <p:tag name="KSO_WM_SLIDE_SUBTYPE" val="diag"/>
  <p:tag name="KSO_WM_DIAGRAM_GROUP_CODE" val="m1-1"/>
  <p:tag name="KSO_WM_BEAUTIFY_FLAG" val="#wm#"/>
  <p:tag name="KSO_WM_SLIDE_POSITION" val="0*0"/>
  <p:tag name="KSO_WM_SLIDE_SIZE" val="858*455"/>
  <p:tag name="KSO_WM_SLIDE_DIAGTYPE" val="m"/>
</p:tagLst>
</file>

<file path=ppt/tags/tag116.xml><?xml version="1.0" encoding="utf-8"?>
<p:tagLst xmlns:p="http://schemas.openxmlformats.org/presentationml/2006/main">
  <p:tag name="KSO_WM_TEMPLATE_CATEGORY" val="custom"/>
  <p:tag name="KSO_WM_TEMPLATE_INDEX" val="1"/>
  <p:tag name="KSO_WM_UNIT_TYPE" val="a"/>
  <p:tag name="KSO_WM_UNIT_INDEX" val="1"/>
  <p:tag name="KSO_WM_UNIT_ID" val="custom1_12*a*1"/>
  <p:tag name="KSO_WM_UNIT_LAYERLEVEL" val="1"/>
  <p:tag name="KSO_WM_UNIT_VALUE" val="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 YOU"/>
</p:tagLst>
</file>

<file path=ppt/tags/tag11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2"/>
  <p:tag name="KSO_WM_SLIDE_INDEX" val="12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91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92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93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a*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UNIT_TYPE" val="a"/>
  <p:tag name="KSO_WM_UNIT_INDEX" val="1"/>
  <p:tag name="KSO_WM_UNIT_PRESET_TEXT" val="单击此处添加标题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ID" val="custom1_1*i*1"/>
  <p:tag name="KSO_WM_TEMPLATE_CATEGORY" val="custom"/>
  <p:tag name="KSO_WM_TEMPLATE_INDEX" val="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"/>
  <p:tag name="KSO_WM_SLIDE_INDEX" val="1"/>
  <p:tag name="KSO_WM_SLIDE_ITEM_CNT" val="0"/>
  <p:tag name="KSO_WM_SLIDE_LAYOUT" val="a_b"/>
  <p:tag name="KSO_WM_SLIDE_LAYOUT_CNT" val="1_2"/>
  <p:tag name="KSO_WM_SLIDE_TYPE" val="title"/>
  <p:tag name="KSO_WM_SLIDE_SUBTYPE" val="picTxt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2*i*0"/>
  <p:tag name="KSO_WM_TEMPLATE_CATEGORY" val="custom"/>
  <p:tag name="KSO_WM_TEMPLATE_INDEX" val="1"/>
  <p:tag name="KSO_WM_UNIT_INDEX" val="0"/>
  <p:tag name="KSO_WM_UNIT_HIGHLIGHT" val="0"/>
  <p:tag name="KSO_WM_UNIT_COMPATIBLE" val="0"/>
  <p:tag name="KSO_WM_DIAGRAM_GROUP_CODE" val="l1-1"/>
  <p:tag name="KSO_WM_UNIT_LAYERLEVEL" val="1"/>
</p:tagLst>
</file>

<file path=ppt/tags/tag9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a"/>
  <p:tag name="KSO_WM_UNIT_INDEX" val="1"/>
  <p:tag name="KSO_WM_UNIT_ID" val="custom1_2*a*1"/>
  <p:tag name="KSO_WM_UNIT_LAYERLEVEL" val="1"/>
  <p:tag name="KSO_WM_UNIT_ISCONTENTSTITLE" val="1"/>
  <p:tag name="KSO_WM_UNIT_VALUE" val="7"/>
  <p:tag name="KSO_WM_UNIT_HIGHLIGHT" val="0"/>
  <p:tag name="KSO_WM_UNIT_COMPATIBLE" val="0"/>
  <p:tag name="KSO_WM_BEAUTIFY_FLAG" val="#wm#"/>
  <p:tag name="KSO_WM_UNIT_PRESET_TEXT" val="目录"/>
  <p:tag name="KSO_WM_DIAGRAM_GROUP_CODE" val="l1-1"/>
</p:tagLst>
</file>

<file path=ppt/tags/tag98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1_1"/>
  <p:tag name="KSO_WM_UNIT_ID" val="custom1_2*l_h_i*1_1_1"/>
  <p:tag name="KSO_WM_UNIT_LAYERLEVEL" val="1_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DIAGRAM_VIRTUALLY_FRAME" val="{&quot;height&quot;:320,&quot;left&quot;:426.12503937007875,&quot;top&quot;:38,&quot;width&quot;:438.12496062992125}"/>
</p:tagLst>
</file>

<file path=ppt/tags/tag99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1_1"/>
  <p:tag name="KSO_WM_UNIT_ID" val="custom1_2*l_h_a*1_1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  <p:tag name="KSO_WM_DIAGRAM_VIRTUALLY_FRAME" val="{&quot;height&quot;:320,&quot;left&quot;:426.12503937007875,&quot;top&quot;:38,&quot;width&quot;:438.12496062992125}"/>
</p:tagLst>
</file>

<file path=ppt/theme/theme1.xml><?xml version="1.0" encoding="utf-8"?>
<a:theme xmlns:a="http://schemas.openxmlformats.org/drawingml/2006/main" name="总结汇报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总结汇报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演示</Application>
  <PresentationFormat/>
  <Paragraphs>42</Paragraphs>
  <Slides>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Microsoft YaHei</vt:lpstr>
      <vt:lpstr>文泉驿微米黑</vt:lpstr>
      <vt:lpstr>SimHei</vt:lpstr>
      <vt:lpstr>Noto Sans CJK SC</vt:lpstr>
      <vt:lpstr>Microsoft YaHei</vt:lpstr>
      <vt:lpstr>Arial Unicode MS</vt:lpstr>
      <vt:lpstr>Calibri</vt:lpstr>
      <vt:lpstr>Noto Serif CJK SC</vt:lpstr>
      <vt:lpstr>总结汇报</vt:lpstr>
      <vt:lpstr>1_总结汇报</vt:lpstr>
      <vt:lpstr>AEKF初版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不闻不问</cp:lastModifiedBy>
  <cp:revision>258</cp:revision>
  <dcterms:created xsi:type="dcterms:W3CDTF">2025-09-15T11:27:56Z</dcterms:created>
  <dcterms:modified xsi:type="dcterms:W3CDTF">2025-09-15T11:27:56Z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2052-12.1.2.22571</vt:lpwstr>
  </property>
  <property fmtid="{D5CDD505-2E9C-101B-9397-08002B2CF9AE}" pid="3" name="KSORubyTemplateID">
    <vt:lpwstr>2</vt:lpwstr>
  </property>
  <property fmtid="{D5CDD505-2E9C-101B-9397-08002B2CF9AE}" pid="4" name="ICV">
    <vt:lpwstr>A025F4D9A409F2933CF8C7682627E2FC_43</vt:lpwstr>
  </property>
</Properties>
</file>