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6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3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0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9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39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5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A4B-6672-4745-B371-F229B4515DBB}" type="datetimeFigureOut">
              <a:rPr kumimoji="1" lang="ja-JP" altLang="en-US" smtClean="0"/>
              <a:t>2016/1/26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ACE0-F6C9-4B8D-B06D-2B4638895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8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151068" y="1839558"/>
            <a:ext cx="806824" cy="1114601"/>
            <a:chOff x="1151068" y="1839558"/>
            <a:chExt cx="806824" cy="1114601"/>
          </a:xfrm>
        </p:grpSpPr>
        <p:sp>
          <p:nvSpPr>
            <p:cNvPr id="4" name="正方形/長方形 3"/>
            <p:cNvSpPr/>
            <p:nvPr/>
          </p:nvSpPr>
          <p:spPr>
            <a:xfrm>
              <a:off x="1151068" y="1839558"/>
              <a:ext cx="806824" cy="8068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319062" y="2646382"/>
              <a:ext cx="470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err="1" smtClean="0"/>
                <a:t>rect</a:t>
              </a:r>
              <a:endParaRPr kumimoji="1" lang="ja-JP" altLang="en-US" sz="1400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2981661" y="1282106"/>
            <a:ext cx="806824" cy="1114904"/>
            <a:chOff x="2981661" y="1281954"/>
            <a:chExt cx="806824" cy="1114904"/>
          </a:xfrm>
        </p:grpSpPr>
        <p:sp>
          <p:nvSpPr>
            <p:cNvPr id="6" name="正方形/長方形 5"/>
            <p:cNvSpPr/>
            <p:nvPr/>
          </p:nvSpPr>
          <p:spPr>
            <a:xfrm>
              <a:off x="2981661" y="1281954"/>
              <a:ext cx="806824" cy="806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068031" y="2089081"/>
              <a:ext cx="634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stroke</a:t>
              </a:r>
              <a:endParaRPr kumimoji="1" lang="ja-JP" altLang="en-US" sz="1400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1661" y="2646382"/>
            <a:ext cx="806824" cy="1114601"/>
            <a:chOff x="2981661" y="2800270"/>
            <a:chExt cx="806824" cy="1114601"/>
          </a:xfrm>
        </p:grpSpPr>
        <p:sp>
          <p:nvSpPr>
            <p:cNvPr id="7" name="正方形/長方形 6"/>
            <p:cNvSpPr/>
            <p:nvPr/>
          </p:nvSpPr>
          <p:spPr>
            <a:xfrm>
              <a:off x="2981661" y="2800270"/>
              <a:ext cx="806824" cy="806824"/>
            </a:xfrm>
            <a:prstGeom prst="rect">
              <a:avLst/>
            </a:prstGeom>
            <a:solidFill>
              <a:srgbClr val="FF0000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202972" y="36070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fill</a:t>
              </a:r>
              <a:endParaRPr kumimoji="1" lang="ja-JP" altLang="en-US" sz="1400" dirty="0"/>
            </a:p>
          </p:txBody>
        </p:sp>
      </p:grpSp>
      <p:cxnSp>
        <p:nvCxnSpPr>
          <p:cNvPr id="14" name="直線矢印コネクタ 13"/>
          <p:cNvCxnSpPr/>
          <p:nvPr/>
        </p:nvCxnSpPr>
        <p:spPr>
          <a:xfrm flipV="1">
            <a:off x="2200835" y="1839558"/>
            <a:ext cx="624252" cy="33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199490" y="2331950"/>
            <a:ext cx="614176" cy="46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0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桜井拓也</dc:creator>
  <cp:lastModifiedBy>桜井拓也</cp:lastModifiedBy>
  <cp:revision>3</cp:revision>
  <dcterms:created xsi:type="dcterms:W3CDTF">2016-01-26T10:39:33Z</dcterms:created>
  <dcterms:modified xsi:type="dcterms:W3CDTF">2016-01-26T14:35:54Z</dcterms:modified>
</cp:coreProperties>
</file>