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9"/>
  </p:notesMasterIdLst>
  <p:handoutMasterIdLst>
    <p:handoutMasterId r:id="rId10"/>
  </p:handoutMasterIdLst>
  <p:sldIdLst>
    <p:sldId id="3825" r:id="rId5"/>
    <p:sldId id="3832" r:id="rId6"/>
    <p:sldId id="3835" r:id="rId7"/>
    <p:sldId id="3836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D788F-E37D-9213-9D54-A70117A40239}" v="8" dt="2022-06-15T09:16:49.593"/>
    <p1510:client id="{B9383CF9-8024-14D5-EA54-D5FA837129A3}" v="37" dt="2022-06-15T09:19:59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00"/>
        <p:guide orient="horz" pos="3408"/>
        <p:guide pos="6936"/>
        <p:guide pos="74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ziz El Ouni" userId="S::mohamed-aziz.el-ouni@talan.com::ab87f4c0-88fa-4c25-ad5d-726f4bc2a40a" providerId="AD" clId="Web-{160D788F-E37D-9213-9D54-A70117A40239}"/>
    <pc:docChg chg="modSld">
      <pc:chgData name="Mohamed Aziz El Ouni" userId="S::mohamed-aziz.el-ouni@talan.com::ab87f4c0-88fa-4c25-ad5d-726f4bc2a40a" providerId="AD" clId="Web-{160D788F-E37D-9213-9D54-A70117A40239}" dt="2022-06-15T09:16:47.171" v="6" actId="20577"/>
      <pc:docMkLst>
        <pc:docMk/>
      </pc:docMkLst>
      <pc:sldChg chg="modSp">
        <pc:chgData name="Mohamed Aziz El Ouni" userId="S::mohamed-aziz.el-ouni@talan.com::ab87f4c0-88fa-4c25-ad5d-726f4bc2a40a" providerId="AD" clId="Web-{160D788F-E37D-9213-9D54-A70117A40239}" dt="2022-06-15T09:16:47.171" v="6" actId="20577"/>
        <pc:sldMkLst>
          <pc:docMk/>
          <pc:sldMk cId="800962904" sldId="3825"/>
        </pc:sldMkLst>
        <pc:spChg chg="mod">
          <ac:chgData name="Mohamed Aziz El Ouni" userId="S::mohamed-aziz.el-ouni@talan.com::ab87f4c0-88fa-4c25-ad5d-726f4bc2a40a" providerId="AD" clId="Web-{160D788F-E37D-9213-9D54-A70117A40239}" dt="2022-06-15T09:16:47.171" v="6" actId="20577"/>
          <ac:spMkLst>
            <pc:docMk/>
            <pc:sldMk cId="800962904" sldId="3825"/>
            <ac:spMk id="3" creationId="{72CC4EC4-809C-4FD2-AA20-009F08590DA6}"/>
          </ac:spMkLst>
        </pc:spChg>
      </pc:sldChg>
      <pc:sldChg chg="modSp">
        <pc:chgData name="Mohamed Aziz El Ouni" userId="S::mohamed-aziz.el-ouni@talan.com::ab87f4c0-88fa-4c25-ad5d-726f4bc2a40a" providerId="AD" clId="Web-{160D788F-E37D-9213-9D54-A70117A40239}" dt="2022-06-15T09:15:55.982" v="5" actId="20577"/>
        <pc:sldMkLst>
          <pc:docMk/>
          <pc:sldMk cId="703563805" sldId="3835"/>
        </pc:sldMkLst>
        <pc:spChg chg="mod">
          <ac:chgData name="Mohamed Aziz El Ouni" userId="S::mohamed-aziz.el-ouni@talan.com::ab87f4c0-88fa-4c25-ad5d-726f4bc2a40a" providerId="AD" clId="Web-{160D788F-E37D-9213-9D54-A70117A40239}" dt="2022-06-15T09:15:55.982" v="5" actId="20577"/>
          <ac:spMkLst>
            <pc:docMk/>
            <pc:sldMk cId="703563805" sldId="3835"/>
            <ac:spMk id="8" creationId="{EE1302F8-9FA6-4CC4-AD07-E8137FCC99A5}"/>
          </ac:spMkLst>
        </pc:spChg>
      </pc:sldChg>
    </pc:docChg>
  </pc:docChgLst>
  <pc:docChgLst>
    <pc:chgData name="Ayoub Ben Hadj Youssef" userId="S::ayoub.ben-hadj-youssef@talan.com::b3916f08-8c0a-4703-a22a-a042132a650b" providerId="AD" clId="Web-{B9383CF9-8024-14D5-EA54-D5FA837129A3}"/>
    <pc:docChg chg="modSld modMainMaster">
      <pc:chgData name="Ayoub Ben Hadj Youssef" userId="S::ayoub.ben-hadj-youssef@talan.com::b3916f08-8c0a-4703-a22a-a042132a650b" providerId="AD" clId="Web-{B9383CF9-8024-14D5-EA54-D5FA837129A3}" dt="2022-06-15T09:19:59.055" v="35"/>
      <pc:docMkLst>
        <pc:docMk/>
      </pc:docMkLst>
      <pc:sldChg chg="addSp delSp modSp">
        <pc:chgData name="Ayoub Ben Hadj Youssef" userId="S::ayoub.ben-hadj-youssef@talan.com::b3916f08-8c0a-4703-a22a-a042132a650b" providerId="AD" clId="Web-{B9383CF9-8024-14D5-EA54-D5FA837129A3}" dt="2022-06-15T09:19:07.164" v="33"/>
        <pc:sldMkLst>
          <pc:docMk/>
          <pc:sldMk cId="543995561" sldId="3832"/>
        </pc:sldMkLst>
        <pc:spChg chg="mod">
          <ac:chgData name="Ayoub Ben Hadj Youssef" userId="S::ayoub.ben-hadj-youssef@talan.com::b3916f08-8c0a-4703-a22a-a042132a650b" providerId="AD" clId="Web-{B9383CF9-8024-14D5-EA54-D5FA837129A3}" dt="2022-06-15T09:18:07.319" v="22"/>
          <ac:spMkLst>
            <pc:docMk/>
            <pc:sldMk cId="543995561" sldId="3832"/>
            <ac:spMk id="7" creationId="{016D0387-7057-4207-9037-65B55A7B211B}"/>
          </ac:spMkLst>
        </pc:spChg>
        <pc:spChg chg="mod">
          <ac:chgData name="Ayoub Ben Hadj Youssef" userId="S::ayoub.ben-hadj-youssef@talan.com::b3916f08-8c0a-4703-a22a-a042132a650b" providerId="AD" clId="Web-{B9383CF9-8024-14D5-EA54-D5FA837129A3}" dt="2022-06-15T09:17:33.725" v="10" actId="20577"/>
          <ac:spMkLst>
            <pc:docMk/>
            <pc:sldMk cId="543995561" sldId="3832"/>
            <ac:spMk id="10" creationId="{0355C492-B5A1-4AEA-87B3-88D8AB076D5E}"/>
          </ac:spMkLst>
        </pc:spChg>
        <pc:spChg chg="del">
          <ac:chgData name="Ayoub Ben Hadj Youssef" userId="S::ayoub.ben-hadj-youssef@talan.com::b3916f08-8c0a-4703-a22a-a042132a650b" providerId="AD" clId="Web-{B9383CF9-8024-14D5-EA54-D5FA837129A3}" dt="2022-06-15T09:18:47.351" v="27"/>
          <ac:spMkLst>
            <pc:docMk/>
            <pc:sldMk cId="543995561" sldId="3832"/>
            <ac:spMk id="11" creationId="{68ED6379-8C31-4483-A809-D0E84782F0CA}"/>
          </ac:spMkLst>
        </pc:spChg>
        <pc:spChg chg="add del">
          <ac:chgData name="Ayoub Ben Hadj Youssef" userId="S::ayoub.ben-hadj-youssef@talan.com::b3916f08-8c0a-4703-a22a-a042132a650b" providerId="AD" clId="Web-{B9383CF9-8024-14D5-EA54-D5FA837129A3}" dt="2022-06-15T09:17:54.100" v="20"/>
          <ac:spMkLst>
            <pc:docMk/>
            <pc:sldMk cId="543995561" sldId="3832"/>
            <ac:spMk id="12" creationId="{4DDC1666-0939-7F86-8296-4DB3001054D9}"/>
          </ac:spMkLst>
        </pc:spChg>
        <pc:spChg chg="add del">
          <ac:chgData name="Ayoub Ben Hadj Youssef" userId="S::ayoub.ben-hadj-youssef@talan.com::b3916f08-8c0a-4703-a22a-a042132a650b" providerId="AD" clId="Web-{B9383CF9-8024-14D5-EA54-D5FA837129A3}" dt="2022-06-15T09:17:51.772" v="19"/>
          <ac:spMkLst>
            <pc:docMk/>
            <pc:sldMk cId="543995561" sldId="3832"/>
            <ac:spMk id="13" creationId="{6EB12E38-A57C-CC6B-4375-1B459FC012AC}"/>
          </ac:spMkLst>
        </pc:spChg>
        <pc:spChg chg="add del">
          <ac:chgData name="Ayoub Ben Hadj Youssef" userId="S::ayoub.ben-hadj-youssef@talan.com::b3916f08-8c0a-4703-a22a-a042132a650b" providerId="AD" clId="Web-{B9383CF9-8024-14D5-EA54-D5FA837129A3}" dt="2022-06-15T09:17:49.350" v="18"/>
          <ac:spMkLst>
            <pc:docMk/>
            <pc:sldMk cId="543995561" sldId="3832"/>
            <ac:spMk id="14" creationId="{8276AAEA-214C-2283-A013-DF68E7182F5D}"/>
          </ac:spMkLst>
        </pc:spChg>
        <pc:spChg chg="add del">
          <ac:chgData name="Ayoub Ben Hadj Youssef" userId="S::ayoub.ben-hadj-youssef@talan.com::b3916f08-8c0a-4703-a22a-a042132a650b" providerId="AD" clId="Web-{B9383CF9-8024-14D5-EA54-D5FA837129A3}" dt="2022-06-15T09:17:46.725" v="17"/>
          <ac:spMkLst>
            <pc:docMk/>
            <pc:sldMk cId="543995561" sldId="3832"/>
            <ac:spMk id="15" creationId="{2F83AAED-C33A-90A4-2392-1B35E87C5EC3}"/>
          </ac:spMkLst>
        </pc:spChg>
        <pc:spChg chg="add del">
          <ac:chgData name="Ayoub Ben Hadj Youssef" userId="S::ayoub.ben-hadj-youssef@talan.com::b3916f08-8c0a-4703-a22a-a042132a650b" providerId="AD" clId="Web-{B9383CF9-8024-14D5-EA54-D5FA837129A3}" dt="2022-06-15T09:17:45.803" v="16"/>
          <ac:spMkLst>
            <pc:docMk/>
            <pc:sldMk cId="543995561" sldId="3832"/>
            <ac:spMk id="16" creationId="{4255DF6D-7877-3BCB-CB3F-A4F4716EBBAD}"/>
          </ac:spMkLst>
        </pc:spChg>
        <pc:spChg chg="add del">
          <ac:chgData name="Ayoub Ben Hadj Youssef" userId="S::ayoub.ben-hadj-youssef@talan.com::b3916f08-8c0a-4703-a22a-a042132a650b" providerId="AD" clId="Web-{B9383CF9-8024-14D5-EA54-D5FA837129A3}" dt="2022-06-15T09:18:16.491" v="26"/>
          <ac:spMkLst>
            <pc:docMk/>
            <pc:sldMk cId="543995561" sldId="3832"/>
            <ac:spMk id="17" creationId="{B4E05D00-E0DC-0C24-1332-DC72E549C1C4}"/>
          </ac:spMkLst>
        </pc:spChg>
        <pc:spChg chg="add del">
          <ac:chgData name="Ayoub Ben Hadj Youssef" userId="S::ayoub.ben-hadj-youssef@talan.com::b3916f08-8c0a-4703-a22a-a042132a650b" providerId="AD" clId="Web-{B9383CF9-8024-14D5-EA54-D5FA837129A3}" dt="2022-06-15T09:18:13.944" v="25"/>
          <ac:spMkLst>
            <pc:docMk/>
            <pc:sldMk cId="543995561" sldId="3832"/>
            <ac:spMk id="18" creationId="{65D4D175-D34C-198C-E525-E51D4C02188A}"/>
          </ac:spMkLst>
        </pc:spChg>
        <pc:spChg chg="add">
          <ac:chgData name="Ayoub Ben Hadj Youssef" userId="S::ayoub.ben-hadj-youssef@talan.com::b3916f08-8c0a-4703-a22a-a042132a650b" providerId="AD" clId="Web-{B9383CF9-8024-14D5-EA54-D5FA837129A3}" dt="2022-06-15T09:19:07.164" v="33"/>
          <ac:spMkLst>
            <pc:docMk/>
            <pc:sldMk cId="543995561" sldId="3832"/>
            <ac:spMk id="19" creationId="{513BC086-2DB4-4860-A4E6-1167F47C6020}"/>
          </ac:spMkLst>
        </pc:spChg>
      </pc:sldChg>
      <pc:sldChg chg="addSp delSp modSp">
        <pc:chgData name="Ayoub Ben Hadj Youssef" userId="S::ayoub.ben-hadj-youssef@talan.com::b3916f08-8c0a-4703-a22a-a042132a650b" providerId="AD" clId="Web-{B9383CF9-8024-14D5-EA54-D5FA837129A3}" dt="2022-06-15T09:19:59.055" v="35"/>
        <pc:sldMkLst>
          <pc:docMk/>
          <pc:sldMk cId="703563805" sldId="3835"/>
        </pc:sldMkLst>
        <pc:spChg chg="mod">
          <ac:chgData name="Ayoub Ben Hadj Youssef" userId="S::ayoub.ben-hadj-youssef@talan.com::b3916f08-8c0a-4703-a22a-a042132a650b" providerId="AD" clId="Web-{B9383CF9-8024-14D5-EA54-D5FA837129A3}" dt="2022-06-15T09:18:50.991" v="28"/>
          <ac:spMkLst>
            <pc:docMk/>
            <pc:sldMk cId="703563805" sldId="3835"/>
            <ac:spMk id="10" creationId="{0355C492-B5A1-4AEA-87B3-88D8AB076D5E}"/>
          </ac:spMkLst>
        </pc:spChg>
        <pc:spChg chg="del">
          <ac:chgData name="Ayoub Ben Hadj Youssef" userId="S::ayoub.ben-hadj-youssef@talan.com::b3916f08-8c0a-4703-a22a-a042132a650b" providerId="AD" clId="Web-{B9383CF9-8024-14D5-EA54-D5FA837129A3}" dt="2022-06-15T09:18:50.991" v="28"/>
          <ac:spMkLst>
            <pc:docMk/>
            <pc:sldMk cId="703563805" sldId="3835"/>
            <ac:spMk id="11" creationId="{68ED6379-8C31-4483-A809-D0E84782F0CA}"/>
          </ac:spMkLst>
        </pc:spChg>
        <pc:spChg chg="add del">
          <ac:chgData name="Ayoub Ben Hadj Youssef" userId="S::ayoub.ben-hadj-youssef@talan.com::b3916f08-8c0a-4703-a22a-a042132a650b" providerId="AD" clId="Web-{B9383CF9-8024-14D5-EA54-D5FA837129A3}" dt="2022-06-15T09:19:59.055" v="35"/>
          <ac:spMkLst>
            <pc:docMk/>
            <pc:sldMk cId="703563805" sldId="3835"/>
            <ac:spMk id="12" creationId="{F5F91943-4E79-951F-5226-BA893E7A3CFD}"/>
          </ac:spMkLst>
        </pc:spChg>
      </pc:sldChg>
      <pc:sldChg chg="delSp modSp">
        <pc:chgData name="Ayoub Ben Hadj Youssef" userId="S::ayoub.ben-hadj-youssef@talan.com::b3916f08-8c0a-4703-a22a-a042132a650b" providerId="AD" clId="Web-{B9383CF9-8024-14D5-EA54-D5FA837129A3}" dt="2022-06-15T09:18:50.991" v="28"/>
        <pc:sldMkLst>
          <pc:docMk/>
          <pc:sldMk cId="226865828" sldId="3836"/>
        </pc:sldMkLst>
        <pc:spChg chg="mod">
          <ac:chgData name="Ayoub Ben Hadj Youssef" userId="S::ayoub.ben-hadj-youssef@talan.com::b3916f08-8c0a-4703-a22a-a042132a650b" providerId="AD" clId="Web-{B9383CF9-8024-14D5-EA54-D5FA837129A3}" dt="2022-06-15T09:18:50.991" v="28"/>
          <ac:spMkLst>
            <pc:docMk/>
            <pc:sldMk cId="226865828" sldId="3836"/>
            <ac:spMk id="10" creationId="{0355C492-B5A1-4AEA-87B3-88D8AB076D5E}"/>
          </ac:spMkLst>
        </pc:spChg>
        <pc:spChg chg="del">
          <ac:chgData name="Ayoub Ben Hadj Youssef" userId="S::ayoub.ben-hadj-youssef@talan.com::b3916f08-8c0a-4703-a22a-a042132a650b" providerId="AD" clId="Web-{B9383CF9-8024-14D5-EA54-D5FA837129A3}" dt="2022-06-15T09:18:50.991" v="28"/>
          <ac:spMkLst>
            <pc:docMk/>
            <pc:sldMk cId="226865828" sldId="3836"/>
            <ac:spMk id="11" creationId="{68ED6379-8C31-4483-A809-D0E84782F0CA}"/>
          </ac:spMkLst>
        </pc:spChg>
      </pc:sldChg>
      <pc:sldMasterChg chg="modSp mod modSldLayout">
        <pc:chgData name="Ayoub Ben Hadj Youssef" userId="S::ayoub.ben-hadj-youssef@talan.com::b3916f08-8c0a-4703-a22a-a042132a650b" providerId="AD" clId="Web-{B9383CF9-8024-14D5-EA54-D5FA837129A3}" dt="2022-06-15T09:18:52.695" v="32"/>
        <pc:sldMasterMkLst>
          <pc:docMk/>
          <pc:sldMasterMk cId="3067668650" sldId="2147483768"/>
        </pc:sldMasterMkLst>
        <pc:spChg chg="mod">
          <ac:chgData name="Ayoub Ben Hadj Youssef" userId="S::ayoub.ben-hadj-youssef@talan.com::b3916f08-8c0a-4703-a22a-a042132a650b" providerId="AD" clId="Web-{B9383CF9-8024-14D5-EA54-D5FA837129A3}" dt="2022-06-15T09:18:50.991" v="28"/>
          <ac:spMkLst>
            <pc:docMk/>
            <pc:sldMasterMk cId="3067668650" sldId="2147483768"/>
            <ac:spMk id="5" creationId="{9340CD45-794A-4BB0-A427-0CE61AEAF484}"/>
          </ac:spMkLst>
        </pc:sp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3975081286" sldId="2147483770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3975081286" sldId="2147483770"/>
              <ac:spMk id="5" creationId="{6D389247-FB8A-4494-859B-B3754B02A5EE}"/>
            </ac:spMkLst>
          </pc:spChg>
        </pc:sldLayoutChg>
        <pc:sldLayoutChg chg="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785573767" sldId="2147483771"/>
          </pc:sldLayoutMkLst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576906992" sldId="2147483772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576906992" sldId="2147483772"/>
              <ac:spMk id="6" creationId="{B781C6BC-B23D-48BC-AD44-654DDB8D0122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95594666" sldId="2147483773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95594666" sldId="2147483773"/>
              <ac:spMk id="8" creationId="{8AD79441-8908-4461-9FDD-BCE638837098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898923025" sldId="2147483774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898923025" sldId="2147483774"/>
              <ac:spMk id="4" creationId="{EA381C40-F9FC-4D58-8508-F0632DF5A018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2294648955" sldId="2147483775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2294648955" sldId="2147483775"/>
              <ac:spMk id="3" creationId="{2D34C9A2-75A7-4164-B3B8-E6A9D60BA0B6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2718628127" sldId="2147483776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2718628127" sldId="2147483776"/>
              <ac:spMk id="6" creationId="{7D92E260-747D-40FD-A062-9DD5E6835ABB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2314012584" sldId="2147483777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2314012584" sldId="2147483777"/>
              <ac:spMk id="6" creationId="{92EEB226-AD45-45DF-AAB5-5513AE732AAE}"/>
            </ac:spMkLst>
          </pc:spChg>
        </pc:sldLayoutChg>
        <pc:sldLayoutChg chg="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1010415132" sldId="2147483780"/>
          </pc:sldLayoutMkLst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813944643" sldId="2147483781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813944643" sldId="2147483781"/>
              <ac:spMk id="5" creationId="{6D389247-FB8A-4494-859B-B3754B02A5EE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1920839939" sldId="2147483782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1920839939" sldId="2147483782"/>
              <ac:spMk id="5" creationId="{6D389247-FB8A-4494-859B-B3754B02A5EE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220328163" sldId="2147483783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220328163" sldId="2147483783"/>
              <ac:spMk id="12" creationId="{AD26FED4-1CE2-444B-A77E-EB3CB505AF19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567273847" sldId="2147483785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567273847" sldId="2147483785"/>
              <ac:spMk id="8" creationId="{8AD79441-8908-4461-9FDD-BCE638837098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1413178610" sldId="2147483786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1413178610" sldId="2147483786"/>
              <ac:spMk id="4" creationId="{EA381C40-F9FC-4D58-8508-F0632DF5A018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82677912" sldId="2147483787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82677912" sldId="2147483787"/>
              <ac:spMk id="4" creationId="{EA381C40-F9FC-4D58-8508-F0632DF5A018}"/>
            </ac:spMkLst>
          </pc:spChg>
        </pc:sldLayoutChg>
        <pc:sldLayoutChg chg="modSp mod">
          <pc:chgData name="Ayoub Ben Hadj Youssef" userId="S::ayoub.ben-hadj-youssef@talan.com::b3916f08-8c0a-4703-a22a-a042132a650b" providerId="AD" clId="Web-{B9383CF9-8024-14D5-EA54-D5FA837129A3}" dt="2022-06-15T09:18:52.695" v="32"/>
          <pc:sldLayoutMkLst>
            <pc:docMk/>
            <pc:sldMasterMk cId="3067668650" sldId="2147483768"/>
            <pc:sldLayoutMk cId="3635405683" sldId="2147483788"/>
          </pc:sldLayoutMkLst>
          <pc:spChg chg="mod">
            <ac:chgData name="Ayoub Ben Hadj Youssef" userId="S::ayoub.ben-hadj-youssef@talan.com::b3916f08-8c0a-4703-a22a-a042132a650b" providerId="AD" clId="Web-{B9383CF9-8024-14D5-EA54-D5FA837129A3}" dt="2022-06-15T09:18:50.991" v="28"/>
            <ac:spMkLst>
              <pc:docMk/>
              <pc:sldMasterMk cId="3067668650" sldId="2147483768"/>
              <pc:sldLayoutMk cId="3635405683" sldId="2147483788"/>
              <ac:spMk id="3" creationId="{2D34C9A2-75A7-4164-B3B8-E6A9D60BA0B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E5C5605-5BD8-4867-B92A-4E8FA2A9D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991D58-BC62-465B-9494-B78732E6EE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58C53-0AD9-4541-9A03-A91F2284A13E}" type="datetime1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EF80B0-2A0C-4084-B0AC-0EC39198AA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BB2EBA-25F1-4977-8607-244B99A446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34E5-AA18-4F9C-9DBD-FD20F65A23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852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C29E-E7EF-4A43-A961-17F4C28837FA}" type="datetime1">
              <a:rPr lang="fr-FR" smtClean="0"/>
              <a:pPr/>
              <a:t>15/06/2022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44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52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43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04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 moye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e libre : Forme 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e libre : Forme 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petit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 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e libre : Forme 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 avec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fr-FR" noProof="0"/>
              <a:t>03/09/20XX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fr-FR" noProof="0"/>
              <a:t>STRATEGIE DE TEST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/>
              <a:pPr rtl="0">
                <a:defRPr/>
              </a:pPr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STRATEGIE DE TEST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l" rtl="0" fontAlgn="base"/>
            <a:r>
              <a:rPr lang="fr-FR" sz="5400" b="0" i="0" u="none" strike="noStrike" cap="all">
                <a:solidFill>
                  <a:srgbClr val="FFFFFF"/>
                </a:solidFill>
                <a:effectLst/>
                <a:latin typeface="Meiryo" panose="020B0400000000000000" pitchFamily="34" charset="-128"/>
              </a:rPr>
              <a:t>Stratégie de </a:t>
            </a:r>
            <a:r>
              <a:rPr lang="en-US" sz="5400" b="0" i="0">
                <a:effectLst/>
                <a:latin typeface="Meiryo" panose="020B0400000000000000" pitchFamily="34" charset="-128"/>
              </a:rPr>
              <a:t>​</a:t>
            </a:r>
            <a:r>
              <a:rPr lang="fr-FR" sz="5400" b="0" i="0" u="none" strike="noStrike" cap="all">
                <a:solidFill>
                  <a:srgbClr val="FFFFFF"/>
                </a:solidFill>
                <a:effectLst/>
                <a:latin typeface="Meiryo" panose="020B0400000000000000" pitchFamily="34" charset="-128"/>
              </a:rPr>
              <a:t>Test</a:t>
            </a:r>
            <a:r>
              <a:rPr lang="en-US" sz="5400" b="0" i="0">
                <a:effectLst/>
                <a:latin typeface="Meiryo" panose="020B0400000000000000" pitchFamily="34" charset="-128"/>
              </a:rPr>
              <a:t>​</a:t>
            </a:r>
            <a:endParaRPr lang="fr-FR" sz="54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AYOUB BEN HADJ YOUSSEF</a:t>
            </a:r>
          </a:p>
          <a:p>
            <a:r>
              <a:rPr lang="fr-FR">
                <a:solidFill>
                  <a:srgbClr val="FFFFFF"/>
                </a:solidFill>
              </a:rPr>
              <a:t>MOHAMED AZIZ EL OUNI</a:t>
            </a:r>
          </a:p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OBJECTIF &amp; TACHES 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OBJECTIF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fr-FR" sz="1800"/>
              <a:t>Tester l’application web </a:t>
            </a:r>
            <a:r>
              <a:rPr lang="fr-FR" sz="1800">
                <a:solidFill>
                  <a:schemeClr val="accent2"/>
                </a:solidFill>
              </a:rPr>
              <a:t>DECATHLON.TN </a:t>
            </a:r>
            <a:r>
              <a:rPr lang="fr-FR" sz="1800"/>
              <a:t>par une équipe de 2 testeurs. </a:t>
            </a:r>
          </a:p>
          <a:p>
            <a:pPr rtl="0">
              <a:lnSpc>
                <a:spcPct val="100000"/>
              </a:lnSpc>
            </a:pPr>
            <a:r>
              <a:rPr lang="fr-FR" sz="1800"/>
              <a:t>Approche Agile utilisée pour optimiser les ressources. </a:t>
            </a:r>
          </a:p>
          <a:p>
            <a:pPr rtl="0">
              <a:lnSpc>
                <a:spcPct val="100000"/>
              </a:lnSpc>
            </a:pPr>
            <a:r>
              <a:rPr lang="fr-FR" sz="1800"/>
              <a:t>Tester cinq fonctionnalités majeures du site web: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Création d’un compte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Connexion &amp; Déconnexion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Modifier les infos personnelles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Recherche d’un produit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Passage d’une commande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4C5B2A-12FB-43E3-8389-C0A5E65E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/>
              <a:t>CRITERES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7" y="2505075"/>
            <a:ext cx="3505167" cy="3684588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fr-FR" sz="1800"/>
              <a:t>Critères d’entrée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Disponibilité de l'environnement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Disponibilité des outils de test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Disponibilité des User Stories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Disponibilité d'exigences testables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Disponibilité des données de test</a:t>
            </a:r>
          </a:p>
          <a:p>
            <a:pPr rtl="0">
              <a:lnSpc>
                <a:spcPct val="100000"/>
              </a:lnSpc>
            </a:pPr>
            <a:r>
              <a:rPr lang="fr-FR" sz="1800"/>
              <a:t>Critères de sortie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Les tests planifiés ont été exécutés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Les niveaux suffisants de fiabilité, de performance, d'utilisabilité.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L’atteint du niveau de couverture déjà défini</a:t>
            </a:r>
          </a:p>
          <a:p>
            <a:pPr marL="0" indent="0" rtl="0">
              <a:lnSpc>
                <a:spcPct val="100000"/>
              </a:lnSpc>
              <a:buNone/>
            </a:pPr>
            <a:endParaRPr lang="fr-FR" sz="1800"/>
          </a:p>
          <a:p>
            <a:pPr lvl="1">
              <a:lnSpc>
                <a:spcPct val="100000"/>
              </a:lnSpc>
            </a:pPr>
            <a:endParaRPr lang="fr-FR" sz="1600"/>
          </a:p>
          <a:p>
            <a:pPr rtl="0">
              <a:lnSpc>
                <a:spcPct val="100000"/>
              </a:lnSpc>
            </a:pPr>
            <a:endParaRPr lang="fr-FR" sz="180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16D0387-7057-4207-9037-65B55A7B2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7" y="1681163"/>
            <a:ext cx="4485383" cy="823912"/>
          </a:xfrm>
        </p:spPr>
        <p:txBody>
          <a:bodyPr rtlCol="0"/>
          <a:lstStyle/>
          <a:p>
            <a:pPr rtl="0"/>
            <a:r>
              <a:rPr lang="fr-FR"/>
              <a:t>ENVIRONEMENT &amp; OUTILS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302F8-9FA6-4CC4-AD07-E8137FCC99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800"/>
              <a:t>WINDOWS 10 équipé de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Connexion internet</a:t>
            </a:r>
          </a:p>
          <a:p>
            <a:pPr lvl="1">
              <a:lnSpc>
                <a:spcPct val="100000"/>
              </a:lnSpc>
            </a:pPr>
            <a:r>
              <a:rPr lang="fr-FR" sz="1200"/>
              <a:t>Navigateur Web INTERNET EXPLORER</a:t>
            </a:r>
            <a:endParaRPr lang="fr-FR" sz="1000"/>
          </a:p>
          <a:p>
            <a:pPr lvl="1">
              <a:lnSpc>
                <a:spcPct val="100000"/>
              </a:lnSpc>
            </a:pPr>
            <a:r>
              <a:rPr lang="fr-FR" sz="1200"/>
              <a:t>Navigateur Web GOOGLE CHROME</a:t>
            </a:r>
          </a:p>
          <a:p>
            <a:pPr>
              <a:lnSpc>
                <a:spcPct val="100000"/>
              </a:lnSpc>
            </a:pPr>
            <a:endParaRPr lang="fr-FR" sz="1400"/>
          </a:p>
          <a:p>
            <a:pPr lvl="1">
              <a:lnSpc>
                <a:spcPct val="100000"/>
              </a:lnSpc>
            </a:pPr>
            <a:endParaRPr lang="fr-FR" sz="120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03/09/20XX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r>
              <a:rPr lang="fr-FR">
                <a:latin typeface="Calibri"/>
                <a:ea typeface="+mn-lt"/>
                <a:cs typeface="Calibri"/>
              </a:rPr>
              <a:t>STRATEGIE DE TEST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3BC086-2DB4-4860-A4E6-1167F47C6020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PLANIFICATION &amp; EXECUTION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PLAN DE TEST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  <a:buAutoNum type="arabicPeriod"/>
            </a:pPr>
            <a:r>
              <a:rPr lang="fr-FR" sz="1200"/>
              <a:t>Planification des tests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fr-FR" sz="1200"/>
              <a:t>Pilotage et contrôle des tests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fr-FR" sz="1200"/>
              <a:t>Analyse de test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fr-FR" sz="1200"/>
              <a:t>Conception des tests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fr-FR" sz="1200"/>
              <a:t>Implémentation des tests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fr-FR" sz="1200"/>
              <a:t>Exécution des tests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fr-FR" sz="1200"/>
              <a:t>Clôture des tests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4C5B2A-12FB-43E3-8389-C0A5E65E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/>
              <a:t>TYPES DE TEST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200"/>
              <a:t>TYPES DE TEST 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TEST UNITAIRE 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TEST DES FONCTIONNALITES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TEST DE ROBUSTESSE 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TEST DE PERFORMANCE 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TEST MOBILE...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16D0387-7057-4207-9037-65B55A7B2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OUTILS DE TEST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302F8-9FA6-4CC4-AD07-E8137FCC99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79934" cy="40298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>
                <a:effectLst/>
              </a:rPr>
              <a:t>PLANIFICATION &amp; SUIVI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Microsoft office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Trello</a:t>
            </a:r>
          </a:p>
          <a:p>
            <a:pPr>
              <a:lnSpc>
                <a:spcPct val="100000"/>
              </a:lnSpc>
            </a:pPr>
            <a:r>
              <a:rPr lang="fr-FR" sz="1100">
                <a:effectLst/>
              </a:rPr>
              <a:t>TEST MANUEL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Office 365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Google drive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JIRA XRAY</a:t>
            </a:r>
          </a:p>
          <a:p>
            <a:pPr>
              <a:lnSpc>
                <a:spcPct val="100000"/>
              </a:lnSpc>
            </a:pPr>
            <a:r>
              <a:rPr lang="fr-FR" sz="1100">
                <a:effectLst/>
              </a:rPr>
              <a:t>TEST AUTO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Ide ECLIPSE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Cypress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Postman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Selenium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Cucumber</a:t>
            </a:r>
          </a:p>
          <a:p>
            <a:pPr>
              <a:lnSpc>
                <a:spcPct val="100000"/>
              </a:lnSpc>
            </a:pPr>
            <a:r>
              <a:rPr lang="fr-FR" sz="1100">
                <a:effectLst/>
              </a:rPr>
              <a:t>TEST MOBILE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 Android studio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Appium</a:t>
            </a:r>
          </a:p>
          <a:p>
            <a:pPr lvl="1">
              <a:lnSpc>
                <a:spcPct val="100000"/>
              </a:lnSpc>
            </a:pPr>
            <a:r>
              <a:rPr lang="fr-FR" sz="1050">
                <a:effectLst/>
              </a:rPr>
              <a:t>Apple Xcode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03/09/20XX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STRATEGIE DE TEST</a:t>
            </a:r>
          </a:p>
        </p:txBody>
      </p:sp>
    </p:spTree>
    <p:extLst>
      <p:ext uri="{BB962C8B-B14F-4D97-AF65-F5344CB8AC3E}">
        <p14:creationId xmlns:p14="http://schemas.microsoft.com/office/powerpoint/2010/main" val="70356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CLOTURE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LIVRABLES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200"/>
              <a:t>Document Stratégie de test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PPT Stratégie de test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Excel Les cas de tests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Document Rapport des cas de test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Document Rapport des anomalies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Document Rapport de test de stress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Document Rapport de test automatique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Document Rapport de synthèse</a:t>
            </a:r>
          </a:p>
          <a:p>
            <a:pPr rtl="0">
              <a:lnSpc>
                <a:spcPct val="100000"/>
              </a:lnSpc>
            </a:pPr>
            <a:r>
              <a:rPr lang="fr-FR" sz="1200"/>
              <a:t>PPT Présentation du projet de test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4C5B2A-12FB-43E3-8389-C0A5E65E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7" y="1681163"/>
            <a:ext cx="3022847" cy="823912"/>
          </a:xfrm>
        </p:spPr>
        <p:txBody>
          <a:bodyPr rtlCol="0"/>
          <a:lstStyle/>
          <a:p>
            <a:pPr rtl="0"/>
            <a:r>
              <a:rPr lang="fr-FR"/>
              <a:t>CRITERES D’ACCEPTATION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fr-FR" sz="1200" b="1"/>
          </a:p>
          <a:p>
            <a:pPr rtl="0">
              <a:lnSpc>
                <a:spcPct val="100000"/>
              </a:lnSpc>
            </a:pPr>
            <a:r>
              <a:rPr lang="fr-FR" sz="1400" b="1"/>
              <a:t>95%</a:t>
            </a:r>
            <a:r>
              <a:rPr lang="fr-FR" sz="1400"/>
              <a:t> des cas de test valides par rapport à la totalité des cas de tests exécutés. </a:t>
            </a:r>
          </a:p>
          <a:p>
            <a:pPr rtl="0">
              <a:lnSpc>
                <a:spcPct val="100000"/>
              </a:lnSpc>
            </a:pPr>
            <a:endParaRPr lang="fr-FR" sz="120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03/09/20XX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STRATEGIE DE TEST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95DA21F-7C2A-B138-27F9-BFA4404A2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/>
          <a:lstStyle/>
          <a:p>
            <a:pPr rtl="0"/>
            <a:r>
              <a:rPr lang="fr-FR"/>
              <a:t>RISQUES ET CONTIGENCES</a:t>
            </a:r>
          </a:p>
        </p:txBody>
      </p:sp>
      <p:sp>
        <p:nvSpPr>
          <p:cNvPr id="23" name="Espace réservé du contenu 7">
            <a:extLst>
              <a:ext uri="{FF2B5EF4-FFF2-40B4-BE49-F238E27FC236}">
                <a16:creationId xmlns:a16="http://schemas.microsoft.com/office/drawing/2014/main" id="{623C17C7-7DC4-468E-2F9C-AAE3690DFE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4126992" cy="3684588"/>
          </a:xfr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400">
                <a:effectLst/>
              </a:rPr>
              <a:t>Les contraintes et les risque</a:t>
            </a:r>
          </a:p>
          <a:p>
            <a:pPr lvl="1">
              <a:lnSpc>
                <a:spcPct val="100000"/>
              </a:lnSpc>
            </a:pPr>
            <a:r>
              <a:rPr lang="fr-FR" sz="1200">
                <a:effectLst/>
              </a:rPr>
              <a:t>La limite de la durée valable.</a:t>
            </a:r>
          </a:p>
          <a:p>
            <a:pPr lvl="1">
              <a:lnSpc>
                <a:spcPct val="100000"/>
              </a:lnSpc>
            </a:pPr>
            <a:r>
              <a:rPr lang="fr-FR" sz="1200">
                <a:effectLst/>
              </a:rPr>
              <a:t>La connaissance limitée des testeurs</a:t>
            </a:r>
          </a:p>
          <a:p>
            <a:pPr lvl="1">
              <a:lnSpc>
                <a:spcPct val="100000"/>
              </a:lnSpc>
            </a:pPr>
            <a:r>
              <a:rPr lang="fr-FR" sz="1200">
                <a:effectLst/>
              </a:rPr>
              <a:t>Le risque de coupure électrique ou d’internet</a:t>
            </a:r>
          </a:p>
          <a:p>
            <a:pPr lvl="1">
              <a:lnSpc>
                <a:spcPct val="100000"/>
              </a:lnSpc>
            </a:pPr>
            <a:r>
              <a:rPr lang="fr-FR" sz="1200">
                <a:effectLst/>
              </a:rPr>
              <a:t>Avoir une panne matérielle</a:t>
            </a:r>
            <a:endParaRPr lang="fr-FR" sz="1200"/>
          </a:p>
          <a:p>
            <a:pPr>
              <a:lnSpc>
                <a:spcPct val="100000"/>
              </a:lnSpc>
            </a:pPr>
            <a:r>
              <a:rPr lang="fr-FR" sz="1400"/>
              <a:t>P</a:t>
            </a:r>
            <a:r>
              <a:rPr lang="fr-FR" sz="1400">
                <a:effectLst/>
              </a:rPr>
              <a:t>lan d'urgence</a:t>
            </a:r>
          </a:p>
          <a:p>
            <a:pPr lvl="1">
              <a:lnSpc>
                <a:spcPct val="100000"/>
              </a:lnSpc>
            </a:pPr>
            <a:r>
              <a:rPr lang="fr-FR" sz="1200">
                <a:effectLst/>
              </a:rPr>
              <a:t>Augmenter le temps de travail en dépassant les 8h/J.</a:t>
            </a:r>
          </a:p>
          <a:p>
            <a:pPr lvl="1">
              <a:lnSpc>
                <a:spcPct val="100000"/>
              </a:lnSpc>
            </a:pPr>
            <a:r>
              <a:rPr lang="fr-FR" sz="1200">
                <a:effectLst/>
              </a:rPr>
              <a:t>Ordinateur portable d’urgence toujours prêt à être utilisé.</a:t>
            </a:r>
          </a:p>
        </p:txBody>
      </p:sp>
    </p:spTree>
    <p:extLst>
      <p:ext uri="{BB962C8B-B14F-4D97-AF65-F5344CB8AC3E}">
        <p14:creationId xmlns:p14="http://schemas.microsoft.com/office/powerpoint/2010/main" val="22686582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894.tgt.Office_48167030_TF78504181_Win32_OJ107391223.potx" id="{0610DC46-A14F-49BC-B54D-817D4F8C8AE1}" vid="{3F5F94D6-F3E8-43EB-995B-288C59FD9C0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{D542A9D9-EACE-4D1F-BA8C-AA81950B7C60}tf78504181_win32</Template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ShapesVTI</vt:lpstr>
      <vt:lpstr>Stratégie de ​Test​</vt:lpstr>
      <vt:lpstr>OBJECTIF &amp; TACHES  </vt:lpstr>
      <vt:lpstr>PLANIFICATION &amp; EXECUTION</vt:lpstr>
      <vt:lpstr>CLOTURE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Stratégie de ​Test​</dc:title>
  <dc:creator>Ayoub Ben Hadj Youssef</dc:creator>
  <cp:revision>1</cp:revision>
  <dcterms:created xsi:type="dcterms:W3CDTF">2022-06-15T06:56:24Z</dcterms:created>
  <dcterms:modified xsi:type="dcterms:W3CDTF">2022-06-15T09:20:28Z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