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2"/>
  </p:notesMasterIdLst>
  <p:handoutMasterIdLst>
    <p:handoutMasterId r:id="rId13"/>
  </p:handout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rtl="0">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1" autoAdjust="0"/>
    <p:restoredTop sz="93355" autoAdjust="0"/>
  </p:normalViewPr>
  <p:slideViewPr>
    <p:cSldViewPr snapToGrid="0">
      <p:cViewPr>
        <p:scale>
          <a:sx n="98" d="100"/>
          <a:sy n="98" d="100"/>
        </p:scale>
        <p:origin x="-58" y="432"/>
      </p:cViewPr>
      <p:guideLst>
        <p:guide orient="horz" pos="2160"/>
        <p:guide pos="3840"/>
      </p:guideLst>
    </p:cSldViewPr>
  </p:slideViewPr>
  <p:notesTextViewPr>
    <p:cViewPr>
      <p:scale>
        <a:sx n="1" d="1"/>
        <a:sy n="1" d="1"/>
      </p:scale>
      <p:origin x="0" y="0"/>
    </p:cViewPr>
  </p:notesTextViewPr>
  <p:notesViewPr>
    <p:cSldViewPr snapToGrid="0">
      <p:cViewPr varScale="1">
        <p:scale>
          <a:sx n="93" d="100"/>
          <a:sy n="93" d="100"/>
        </p:scale>
        <p:origin x="3708"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 xmlns:a16="http://schemas.microsoft.com/office/drawing/2014/main" id="{0669A63A-7243-43A0-B0D2-A0322F7ADA4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a:extLst>
              <a:ext uri="{FF2B5EF4-FFF2-40B4-BE49-F238E27FC236}">
                <a16:creationId xmlns="" xmlns:a16="http://schemas.microsoft.com/office/drawing/2014/main" id="{CF63D0D6-1F39-4ED9-AA68-D36D6D0B627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CB630AF-4A22-442B-A90C-CF8A5596C07A}" type="datetime1">
              <a:rPr lang="fr-FR" smtClean="0"/>
              <a:t>27/04/2022</a:t>
            </a:fld>
            <a:endParaRPr lang="fr-FR" dirty="0"/>
          </a:p>
        </p:txBody>
      </p:sp>
      <p:sp>
        <p:nvSpPr>
          <p:cNvPr id="4" name="Espace réservé du pied de page 3">
            <a:extLst>
              <a:ext uri="{FF2B5EF4-FFF2-40B4-BE49-F238E27FC236}">
                <a16:creationId xmlns="" xmlns:a16="http://schemas.microsoft.com/office/drawing/2014/main" id="{45D0D389-31C2-4F3F-8C86-A9FC85FA12E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a:extLst>
              <a:ext uri="{FF2B5EF4-FFF2-40B4-BE49-F238E27FC236}">
                <a16:creationId xmlns="" xmlns:a16="http://schemas.microsoft.com/office/drawing/2014/main" id="{5A237D49-08AC-4133-B71B-123DFD1BBAA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CDA1D3C-81E3-4F82-A636-A03F4EB40174}" type="slidenum">
              <a:rPr lang="fr-FR" smtClean="0"/>
              <a:t>‹N°›</a:t>
            </a:fld>
            <a:endParaRPr lang="fr-FR"/>
          </a:p>
        </p:txBody>
      </p:sp>
    </p:spTree>
    <p:extLst>
      <p:ext uri="{BB962C8B-B14F-4D97-AF65-F5344CB8AC3E}">
        <p14:creationId xmlns:p14="http://schemas.microsoft.com/office/powerpoint/2010/main" val="219896249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42032E-1DA1-4EB9-8EAC-82ECCBFFB3BF}" type="datetime1">
              <a:rPr lang="fr-FR" smtClean="0"/>
              <a:pPr/>
              <a:t>27/04/2022</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0" dirty="0"/>
              <a:t>Modifiez les styles du texte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15C75A-E371-44FC-B30A-F73547137274}" type="slidenum">
              <a:rPr lang="fr-FR" smtClean="0"/>
              <a:t>‹N°›</a:t>
            </a:fld>
            <a:endParaRPr lang="fr-FR" dirty="0"/>
          </a:p>
        </p:txBody>
      </p:sp>
    </p:spTree>
    <p:extLst>
      <p:ext uri="{BB962C8B-B14F-4D97-AF65-F5344CB8AC3E}">
        <p14:creationId xmlns:p14="http://schemas.microsoft.com/office/powerpoint/2010/main" val="123409462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AA15C75A-E371-44FC-B30A-F73547137274}" type="slidenum">
              <a:rPr lang="fr-FR" smtClean="0"/>
              <a:t>1</a:t>
            </a:fld>
            <a:endParaRPr lang="fr-FR"/>
          </a:p>
        </p:txBody>
      </p:sp>
    </p:spTree>
    <p:extLst>
      <p:ext uri="{BB962C8B-B14F-4D97-AF65-F5344CB8AC3E}">
        <p14:creationId xmlns:p14="http://schemas.microsoft.com/office/powerpoint/2010/main" val="12183600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pic>
        <p:nvPicPr>
          <p:cNvPr id="66" name="Imag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e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3" name="Forme libre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orme libre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6" name="Forme libre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orme libre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orme libre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orme libre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orme libre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orme libre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orme libre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orme libre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orme libre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orme libre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orme libre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orme libre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orme libre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orme libre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orme libre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orme libre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orme libre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orme libre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orme libre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orme libre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orme libre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orme libre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orme libre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orme libre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1" name="Forme libre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orme libre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orme libre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orme libre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orme libre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orme libre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orme libre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orme libre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orme libre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orme libre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orme libre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53" name="Forme libre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orme libre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orme libre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orme libre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Forme libre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8" name="Forme libre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orme libre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orme libre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orme libre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Forme libre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3" name="Forme libre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orme libre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orme libre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sp>
        <p:nvSpPr>
          <p:cNvPr id="2" name="Titre 1"/>
          <p:cNvSpPr>
            <a:spLocks noGrp="1"/>
          </p:cNvSpPr>
          <p:nvPr>
            <p:ph type="ctrTitle"/>
          </p:nvPr>
        </p:nvSpPr>
        <p:spPr>
          <a:xfrm>
            <a:off x="1876424" y="1122363"/>
            <a:ext cx="8791575" cy="2387600"/>
          </a:xfrm>
        </p:spPr>
        <p:txBody>
          <a:bodyPr rtlCol="0" anchor="b">
            <a:normAutofit/>
          </a:bodyPr>
          <a:lstStyle>
            <a:lvl1pPr algn="l">
              <a:defRPr sz="4800"/>
            </a:lvl1pPr>
          </a:lstStyle>
          <a:p>
            <a:pPr rtl="0"/>
            <a:r>
              <a:rPr lang="fr-FR" noProof="0"/>
              <a:t>Modifiez le style du titre</a:t>
            </a:r>
          </a:p>
        </p:txBody>
      </p:sp>
      <p:sp>
        <p:nvSpPr>
          <p:cNvPr id="3" name="Sous-titre 2"/>
          <p:cNvSpPr>
            <a:spLocks noGrp="1"/>
          </p:cNvSpPr>
          <p:nvPr>
            <p:ph type="subTitle" idx="1"/>
          </p:nvPr>
        </p:nvSpPr>
        <p:spPr>
          <a:xfrm>
            <a:off x="1876424" y="3602038"/>
            <a:ext cx="8791575" cy="1655762"/>
          </a:xfrm>
        </p:spPr>
        <p:txBody>
          <a:bodyPr rtlCol="0">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noProof="0"/>
              <a:t>Modifiez le style des sous-titres du masque</a:t>
            </a:r>
          </a:p>
        </p:txBody>
      </p:sp>
      <p:sp>
        <p:nvSpPr>
          <p:cNvPr id="4" name="Espace réservé de la date 3"/>
          <p:cNvSpPr>
            <a:spLocks noGrp="1"/>
          </p:cNvSpPr>
          <p:nvPr>
            <p:ph type="dt" sz="half" idx="10"/>
          </p:nvPr>
        </p:nvSpPr>
        <p:spPr>
          <a:xfrm>
            <a:off x="7077511" y="5410201"/>
            <a:ext cx="2743200" cy="365125"/>
          </a:xfrm>
        </p:spPr>
        <p:txBody>
          <a:bodyPr rtlCol="0"/>
          <a:lstStyle/>
          <a:p>
            <a:pPr rtl="0"/>
            <a:fld id="{CF08D668-4BC0-4CDB-9B86-DE682481DFF9}" type="datetime1">
              <a:rPr lang="fr-FR" noProof="0" smtClean="0"/>
              <a:t>27/04/2022</a:t>
            </a:fld>
            <a:endParaRPr lang="fr-FR" noProof="0"/>
          </a:p>
        </p:txBody>
      </p:sp>
      <p:sp>
        <p:nvSpPr>
          <p:cNvPr id="5" name="Espace réservé du pied de page 4"/>
          <p:cNvSpPr>
            <a:spLocks noGrp="1"/>
          </p:cNvSpPr>
          <p:nvPr>
            <p:ph type="ftr" sz="quarter" idx="11"/>
          </p:nvPr>
        </p:nvSpPr>
        <p:spPr>
          <a:xfrm>
            <a:off x="1876424" y="5410201"/>
            <a:ext cx="5124886" cy="365125"/>
          </a:xfrm>
        </p:spPr>
        <p:txBody>
          <a:bodyPr rtlCol="0"/>
          <a:lstStyle/>
          <a:p>
            <a:pPr rtl="0"/>
            <a:endParaRPr lang="fr-FR" noProof="0"/>
          </a:p>
        </p:txBody>
      </p:sp>
      <p:sp>
        <p:nvSpPr>
          <p:cNvPr id="6" name="Espace réservé du numéro de diapositive 5"/>
          <p:cNvSpPr>
            <a:spLocks noGrp="1"/>
          </p:cNvSpPr>
          <p:nvPr>
            <p:ph type="sldNum" sz="quarter" idx="12"/>
          </p:nvPr>
        </p:nvSpPr>
        <p:spPr>
          <a:xfrm>
            <a:off x="9896911" y="5410199"/>
            <a:ext cx="771089" cy="365125"/>
          </a:xfrm>
        </p:spPr>
        <p:txBody>
          <a:bodyPr rtlCol="0"/>
          <a:lstStyle/>
          <a:p>
            <a:pPr rtl="0"/>
            <a:fld id="{6D22F896-40B5-4ADD-8801-0D06FADFA095}" type="slidenum">
              <a:rPr lang="fr-FR" noProof="0" smtClean="0"/>
              <a:t>‹N°›</a:t>
            </a:fld>
            <a:endParaRPr lang="fr-FR" noProof="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141410" y="4304664"/>
            <a:ext cx="9912355" cy="819355"/>
          </a:xfrm>
        </p:spPr>
        <p:txBody>
          <a:bodyPr rtlCol="0" anchor="b">
            <a:normAutofit/>
          </a:bodyPr>
          <a:lstStyle>
            <a:lvl1pPr>
              <a:defRPr sz="3200"/>
            </a:lvl1pPr>
          </a:lstStyle>
          <a:p>
            <a:pPr rtl="0"/>
            <a:r>
              <a:rPr lang="fr-FR" noProof="0"/>
              <a:t>Modifiez le style du titre</a:t>
            </a:r>
          </a:p>
        </p:txBody>
      </p:sp>
      <p:sp>
        <p:nvSpPr>
          <p:cNvPr id="3" name="Espace réservé d’image 2"/>
          <p:cNvSpPr>
            <a:spLocks noGrp="1" noChangeAspect="1"/>
          </p:cNvSpPr>
          <p:nvPr>
            <p:ph type="pic" idx="1" hasCustomPrompt="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rtl="0">
              <a:buNone/>
            </a:pPr>
            <a:r>
              <a:rPr lang="fr-FR" noProof="0"/>
              <a:t>Cliquez sur l’icône pour ajouter une image</a:t>
            </a:r>
          </a:p>
        </p:txBody>
      </p:sp>
      <p:sp>
        <p:nvSpPr>
          <p:cNvPr id="4" name="Espace réservé du texte 3"/>
          <p:cNvSpPr>
            <a:spLocks noGrp="1"/>
          </p:cNvSpPr>
          <p:nvPr>
            <p:ph type="body" sz="half" idx="2" hasCustomPrompt="1"/>
          </p:nvPr>
        </p:nvSpPr>
        <p:spPr>
          <a:xfrm>
            <a:off x="1141364" y="5124020"/>
            <a:ext cx="9910859" cy="682472"/>
          </a:xfrm>
        </p:spPr>
        <p:txBody>
          <a:bodyPr rtlCol="0">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Modifiez les styles du texte</a:t>
            </a:r>
          </a:p>
        </p:txBody>
      </p:sp>
      <p:sp>
        <p:nvSpPr>
          <p:cNvPr id="5" name="Espace réservé de la date 4"/>
          <p:cNvSpPr>
            <a:spLocks noGrp="1"/>
          </p:cNvSpPr>
          <p:nvPr>
            <p:ph type="dt" sz="half" idx="10"/>
          </p:nvPr>
        </p:nvSpPr>
        <p:spPr/>
        <p:txBody>
          <a:bodyPr rtlCol="0"/>
          <a:lstStyle/>
          <a:p>
            <a:pPr rtl="0"/>
            <a:fld id="{042A2F9B-B86E-43F2-B18A-D15C606BA300}" type="datetime1">
              <a:rPr lang="fr-FR" noProof="0" smtClean="0"/>
              <a:t>27/04/2022</a:t>
            </a:fld>
            <a:endParaRPr lang="fr-FR" noProof="0"/>
          </a:p>
        </p:txBody>
      </p:sp>
      <p:sp>
        <p:nvSpPr>
          <p:cNvPr id="6" name="Espace réservé du pied de page 5"/>
          <p:cNvSpPr>
            <a:spLocks noGrp="1"/>
          </p:cNvSpPr>
          <p:nvPr>
            <p:ph type="ftr" sz="quarter" idx="11"/>
          </p:nvPr>
        </p:nvSpPr>
        <p:spPr/>
        <p:txBody>
          <a:bodyPr rtlCol="0"/>
          <a:lstStyle/>
          <a:p>
            <a:pPr rtl="0"/>
            <a:endParaRPr lang="fr-FR" noProof="0"/>
          </a:p>
        </p:txBody>
      </p:sp>
      <p:sp>
        <p:nvSpPr>
          <p:cNvPr id="7" name="Espace réservé du numéro de diapositive 6"/>
          <p:cNvSpPr>
            <a:spLocks noGrp="1"/>
          </p:cNvSpPr>
          <p:nvPr>
            <p:ph type="sldNum" sz="quarter" idx="12"/>
          </p:nvPr>
        </p:nvSpPr>
        <p:spPr/>
        <p:txBody>
          <a:bodyPr rtlCol="0"/>
          <a:lstStyle/>
          <a:p>
            <a:pPr rtl="0"/>
            <a:fld id="{6D22F896-40B5-4ADD-8801-0D06FADFA095}" type="slidenum">
              <a:rPr lang="fr-FR" noProof="0" smtClean="0"/>
              <a:t>‹N°›</a:t>
            </a:fld>
            <a:endParaRPr lang="fr-FR" noProof="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re 1"/>
          <p:cNvSpPr>
            <a:spLocks noGrp="1"/>
          </p:cNvSpPr>
          <p:nvPr>
            <p:ph type="title"/>
          </p:nvPr>
        </p:nvSpPr>
        <p:spPr>
          <a:xfrm>
            <a:off x="1141456" y="609600"/>
            <a:ext cx="9905955" cy="3429000"/>
          </a:xfrm>
        </p:spPr>
        <p:txBody>
          <a:bodyPr rtlCol="0" anchor="ctr">
            <a:normAutofit/>
          </a:bodyPr>
          <a:lstStyle>
            <a:lvl1pPr>
              <a:defRPr sz="3600"/>
            </a:lvl1pPr>
          </a:lstStyle>
          <a:p>
            <a:pPr rtl="0"/>
            <a:r>
              <a:rPr lang="fr-FR" noProof="0"/>
              <a:t>Modifiez le style du titre</a:t>
            </a:r>
          </a:p>
        </p:txBody>
      </p:sp>
      <p:sp>
        <p:nvSpPr>
          <p:cNvPr id="4" name="Espace réservé du texte 3"/>
          <p:cNvSpPr>
            <a:spLocks noGrp="1"/>
          </p:cNvSpPr>
          <p:nvPr>
            <p:ph type="body" sz="half" idx="2" hasCustomPrompt="1"/>
          </p:nvPr>
        </p:nvSpPr>
        <p:spPr>
          <a:xfrm>
            <a:off x="1141410" y="4419599"/>
            <a:ext cx="9904459" cy="1371599"/>
          </a:xfrm>
        </p:spPr>
        <p:txBody>
          <a:bodyPr rtlCol="0"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Modifiez les styles du texte</a:t>
            </a:r>
          </a:p>
        </p:txBody>
      </p:sp>
      <p:sp>
        <p:nvSpPr>
          <p:cNvPr id="5" name="Espace réservé de la date 4"/>
          <p:cNvSpPr>
            <a:spLocks noGrp="1"/>
          </p:cNvSpPr>
          <p:nvPr>
            <p:ph type="dt" sz="half" idx="10"/>
          </p:nvPr>
        </p:nvSpPr>
        <p:spPr/>
        <p:txBody>
          <a:bodyPr rtlCol="0"/>
          <a:lstStyle/>
          <a:p>
            <a:pPr rtl="0"/>
            <a:fld id="{EDF4344E-2C8A-4FC4-815A-156BDBB794F2}" type="datetime1">
              <a:rPr lang="fr-FR" noProof="0" smtClean="0"/>
              <a:t>27/04/2022</a:t>
            </a:fld>
            <a:endParaRPr lang="fr-FR" noProof="0"/>
          </a:p>
        </p:txBody>
      </p:sp>
      <p:sp>
        <p:nvSpPr>
          <p:cNvPr id="6" name="Espace réservé du pied de page 5"/>
          <p:cNvSpPr>
            <a:spLocks noGrp="1"/>
          </p:cNvSpPr>
          <p:nvPr>
            <p:ph type="ftr" sz="quarter" idx="11"/>
          </p:nvPr>
        </p:nvSpPr>
        <p:spPr/>
        <p:txBody>
          <a:bodyPr rtlCol="0"/>
          <a:lstStyle/>
          <a:p>
            <a:pPr rtl="0"/>
            <a:endParaRPr lang="fr-FR" noProof="0"/>
          </a:p>
        </p:txBody>
      </p:sp>
      <p:sp>
        <p:nvSpPr>
          <p:cNvPr id="7" name="Espace réservé du numéro de diapositive 6"/>
          <p:cNvSpPr>
            <a:spLocks noGrp="1"/>
          </p:cNvSpPr>
          <p:nvPr>
            <p:ph type="sldNum" sz="quarter" idx="12"/>
          </p:nvPr>
        </p:nvSpPr>
        <p:spPr/>
        <p:txBody>
          <a:bodyPr rtlCol="0"/>
          <a:lstStyle/>
          <a:p>
            <a:pPr rtl="0"/>
            <a:fld id="{6D22F896-40B5-4ADD-8801-0D06FADFA095}" type="slidenum">
              <a:rPr lang="fr-FR" noProof="0" smtClean="0"/>
              <a:t>‹N°›</a:t>
            </a:fld>
            <a:endParaRPr lang="fr-FR" noProof="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446212" y="609599"/>
            <a:ext cx="9302752" cy="2748429"/>
          </a:xfrm>
        </p:spPr>
        <p:txBody>
          <a:bodyPr rtlCol="0" anchor="ctr">
            <a:normAutofit/>
          </a:bodyPr>
          <a:lstStyle>
            <a:lvl1pPr>
              <a:defRPr sz="3600"/>
            </a:lvl1pPr>
          </a:lstStyle>
          <a:p>
            <a:pPr rtl="0"/>
            <a:r>
              <a:rPr lang="fr-FR" noProof="0"/>
              <a:t>Modifiez le style du titre</a:t>
            </a:r>
          </a:p>
        </p:txBody>
      </p:sp>
      <p:sp>
        <p:nvSpPr>
          <p:cNvPr id="12" name="Espace réservé du texte 3"/>
          <p:cNvSpPr>
            <a:spLocks noGrp="1"/>
          </p:cNvSpPr>
          <p:nvPr>
            <p:ph type="body" sz="half" idx="13" hasCustomPrompt="1"/>
          </p:nvPr>
        </p:nvSpPr>
        <p:spPr>
          <a:xfrm>
            <a:off x="1720644" y="3365557"/>
            <a:ext cx="8752299" cy="548968"/>
          </a:xfrm>
        </p:spPr>
        <p:txBody>
          <a:bodyPr rtlCol="0"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Modifiez les styles du texte</a:t>
            </a:r>
          </a:p>
        </p:txBody>
      </p:sp>
      <p:sp>
        <p:nvSpPr>
          <p:cNvPr id="4" name="Espace réservé du texte 3"/>
          <p:cNvSpPr>
            <a:spLocks noGrp="1"/>
          </p:cNvSpPr>
          <p:nvPr>
            <p:ph type="body" sz="half" idx="2" hasCustomPrompt="1"/>
          </p:nvPr>
        </p:nvSpPr>
        <p:spPr>
          <a:xfrm>
            <a:off x="1141411" y="4309919"/>
            <a:ext cx="9906002" cy="1489496"/>
          </a:xfrm>
        </p:spPr>
        <p:txBody>
          <a:bodyPr rtlCol="0"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Modifiez les styles du texte</a:t>
            </a:r>
          </a:p>
        </p:txBody>
      </p:sp>
      <p:sp>
        <p:nvSpPr>
          <p:cNvPr id="5" name="Espace réservé de la date 4"/>
          <p:cNvSpPr>
            <a:spLocks noGrp="1"/>
          </p:cNvSpPr>
          <p:nvPr>
            <p:ph type="dt" sz="half" idx="10"/>
          </p:nvPr>
        </p:nvSpPr>
        <p:spPr/>
        <p:txBody>
          <a:bodyPr rtlCol="0"/>
          <a:lstStyle/>
          <a:p>
            <a:pPr rtl="0"/>
            <a:fld id="{FE9E2943-6345-49E8-B783-0A66EF9421BF}" type="datetime1">
              <a:rPr lang="fr-FR" noProof="0" smtClean="0"/>
              <a:t>27/04/2022</a:t>
            </a:fld>
            <a:endParaRPr lang="fr-FR" noProof="0"/>
          </a:p>
        </p:txBody>
      </p:sp>
      <p:sp>
        <p:nvSpPr>
          <p:cNvPr id="6" name="Espace réservé du pied de page 5"/>
          <p:cNvSpPr>
            <a:spLocks noGrp="1"/>
          </p:cNvSpPr>
          <p:nvPr>
            <p:ph type="ftr" sz="quarter" idx="11"/>
          </p:nvPr>
        </p:nvSpPr>
        <p:spPr/>
        <p:txBody>
          <a:bodyPr rtlCol="0"/>
          <a:lstStyle/>
          <a:p>
            <a:pPr rtl="0"/>
            <a:endParaRPr lang="fr-FR" noProof="0"/>
          </a:p>
        </p:txBody>
      </p:sp>
      <p:sp>
        <p:nvSpPr>
          <p:cNvPr id="7" name="Espace réservé du numéro de diapositive 6"/>
          <p:cNvSpPr>
            <a:spLocks noGrp="1"/>
          </p:cNvSpPr>
          <p:nvPr>
            <p:ph type="sldNum" sz="quarter" idx="12"/>
          </p:nvPr>
        </p:nvSpPr>
        <p:spPr/>
        <p:txBody>
          <a:bodyPr rtlCol="0"/>
          <a:lstStyle/>
          <a:p>
            <a:pPr rtl="0"/>
            <a:fld id="{6D22F896-40B5-4ADD-8801-0D06FADFA095}" type="slidenum">
              <a:rPr lang="fr-FR" noProof="0" smtClean="0"/>
              <a:t>‹N°›</a:t>
            </a:fld>
            <a:endParaRPr lang="fr-FR" noProof="0"/>
          </a:p>
        </p:txBody>
      </p:sp>
      <p:sp>
        <p:nvSpPr>
          <p:cNvPr id="60" name="Zone de texte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fr-FR" sz="8000" noProof="0">
                <a:solidFill>
                  <a:schemeClr val="tx1"/>
                </a:solidFill>
                <a:effectLst/>
              </a:rPr>
              <a:t>“</a:t>
            </a:r>
          </a:p>
        </p:txBody>
      </p:sp>
      <p:sp>
        <p:nvSpPr>
          <p:cNvPr id="61" name="Zone de texte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fr-FR" sz="8000" noProof="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professionnelle">
    <p:spTree>
      <p:nvGrpSpPr>
        <p:cNvPr id="1" name=""/>
        <p:cNvGrpSpPr/>
        <p:nvPr/>
      </p:nvGrpSpPr>
      <p:grpSpPr>
        <a:xfrm>
          <a:off x="0" y="0"/>
          <a:ext cx="0" cy="0"/>
          <a:chOff x="0" y="0"/>
          <a:chExt cx="0" cy="0"/>
        </a:xfrm>
      </p:grpSpPr>
      <p:sp>
        <p:nvSpPr>
          <p:cNvPr id="2" name="Titre 1"/>
          <p:cNvSpPr>
            <a:spLocks noGrp="1"/>
          </p:cNvSpPr>
          <p:nvPr>
            <p:ph type="title"/>
          </p:nvPr>
        </p:nvSpPr>
        <p:spPr>
          <a:xfrm>
            <a:off x="1141410" y="2134041"/>
            <a:ext cx="9906001" cy="2511835"/>
          </a:xfrm>
        </p:spPr>
        <p:txBody>
          <a:bodyPr rtlCol="0" anchor="b">
            <a:normAutofit/>
          </a:bodyPr>
          <a:lstStyle>
            <a:lvl1pPr>
              <a:defRPr sz="3600"/>
            </a:lvl1pPr>
          </a:lstStyle>
          <a:p>
            <a:pPr rtl="0"/>
            <a:r>
              <a:rPr lang="fr-FR" noProof="0"/>
              <a:t>Modifiez le style du titre</a:t>
            </a:r>
          </a:p>
        </p:txBody>
      </p:sp>
      <p:sp>
        <p:nvSpPr>
          <p:cNvPr id="4" name="Espace réservé du texte 3"/>
          <p:cNvSpPr>
            <a:spLocks noGrp="1"/>
          </p:cNvSpPr>
          <p:nvPr>
            <p:ph type="body" sz="half" idx="2" hasCustomPrompt="1"/>
          </p:nvPr>
        </p:nvSpPr>
        <p:spPr>
          <a:xfrm>
            <a:off x="1141364" y="4657655"/>
            <a:ext cx="9904505" cy="1140644"/>
          </a:xfrm>
        </p:spPr>
        <p:txBody>
          <a:bodyPr rtlCol="0"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Modifiez les styles du texte</a:t>
            </a:r>
          </a:p>
        </p:txBody>
      </p:sp>
      <p:sp>
        <p:nvSpPr>
          <p:cNvPr id="5" name="Espace réservé de la date 4"/>
          <p:cNvSpPr>
            <a:spLocks noGrp="1"/>
          </p:cNvSpPr>
          <p:nvPr>
            <p:ph type="dt" sz="half" idx="10"/>
          </p:nvPr>
        </p:nvSpPr>
        <p:spPr/>
        <p:txBody>
          <a:bodyPr rtlCol="0"/>
          <a:lstStyle/>
          <a:p>
            <a:pPr rtl="0"/>
            <a:fld id="{E773B138-4BC2-48EB-B6B5-1F9010E477D6}" type="datetime1">
              <a:rPr lang="fr-FR" noProof="0" smtClean="0"/>
              <a:t>27/04/2022</a:t>
            </a:fld>
            <a:endParaRPr lang="fr-FR" noProof="0"/>
          </a:p>
        </p:txBody>
      </p:sp>
      <p:sp>
        <p:nvSpPr>
          <p:cNvPr id="6" name="Espace réservé du pied de page 5"/>
          <p:cNvSpPr>
            <a:spLocks noGrp="1"/>
          </p:cNvSpPr>
          <p:nvPr>
            <p:ph type="ftr" sz="quarter" idx="11"/>
          </p:nvPr>
        </p:nvSpPr>
        <p:spPr/>
        <p:txBody>
          <a:bodyPr rtlCol="0"/>
          <a:lstStyle/>
          <a:p>
            <a:pPr rtl="0"/>
            <a:endParaRPr lang="fr-FR" noProof="0"/>
          </a:p>
        </p:txBody>
      </p:sp>
      <p:sp>
        <p:nvSpPr>
          <p:cNvPr id="7" name="Espace réservé du numéro de diapositive 6"/>
          <p:cNvSpPr>
            <a:spLocks noGrp="1"/>
          </p:cNvSpPr>
          <p:nvPr>
            <p:ph type="sldNum" sz="quarter" idx="12"/>
          </p:nvPr>
        </p:nvSpPr>
        <p:spPr/>
        <p:txBody>
          <a:bodyPr rtlCol="0"/>
          <a:lstStyle/>
          <a:p>
            <a:pPr rtl="0"/>
            <a:fld id="{6D22F896-40B5-4ADD-8801-0D06FADFA095}" type="slidenum">
              <a:rPr lang="fr-FR" noProof="0" smtClean="0"/>
              <a:t>‹N°›</a:t>
            </a:fld>
            <a:endParaRPr lang="fr-FR" noProof="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15" name="Titre 1"/>
          <p:cNvSpPr>
            <a:spLocks noGrp="1"/>
          </p:cNvSpPr>
          <p:nvPr>
            <p:ph type="title"/>
          </p:nvPr>
        </p:nvSpPr>
        <p:spPr>
          <a:xfrm>
            <a:off x="1141413" y="609600"/>
            <a:ext cx="9905998" cy="1905000"/>
          </a:xfrm>
        </p:spPr>
        <p:txBody>
          <a:bodyPr rtlCol="0"/>
          <a:lstStyle/>
          <a:p>
            <a:pPr rtl="0"/>
            <a:r>
              <a:rPr lang="fr-FR" noProof="0"/>
              <a:t>Modifiez le style du titre</a:t>
            </a:r>
          </a:p>
        </p:txBody>
      </p:sp>
      <p:sp>
        <p:nvSpPr>
          <p:cNvPr id="7" name="Espace réservé du texte 2"/>
          <p:cNvSpPr>
            <a:spLocks noGrp="1"/>
          </p:cNvSpPr>
          <p:nvPr>
            <p:ph type="body" idx="1" hasCustomPrompt="1"/>
          </p:nvPr>
        </p:nvSpPr>
        <p:spPr>
          <a:xfrm>
            <a:off x="1141410" y="2674463"/>
            <a:ext cx="3196899" cy="685800"/>
          </a:xfrm>
        </p:spPr>
        <p:txBody>
          <a:bodyPr rtlCol="0"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a:t>
            </a:r>
          </a:p>
        </p:txBody>
      </p:sp>
      <p:sp>
        <p:nvSpPr>
          <p:cNvPr id="8" name="Espace réservé du texte 3"/>
          <p:cNvSpPr>
            <a:spLocks noGrp="1"/>
          </p:cNvSpPr>
          <p:nvPr>
            <p:ph type="body" sz="half" idx="15" hasCustomPrompt="1"/>
          </p:nvPr>
        </p:nvSpPr>
        <p:spPr>
          <a:xfrm>
            <a:off x="1127918" y="3360263"/>
            <a:ext cx="3208735" cy="2430936"/>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a:t>
            </a:r>
          </a:p>
        </p:txBody>
      </p:sp>
      <p:sp>
        <p:nvSpPr>
          <p:cNvPr id="9" name="Espace réservé du texte 4"/>
          <p:cNvSpPr>
            <a:spLocks noGrp="1"/>
          </p:cNvSpPr>
          <p:nvPr>
            <p:ph type="body" sz="quarter" idx="3" hasCustomPrompt="1"/>
          </p:nvPr>
        </p:nvSpPr>
        <p:spPr>
          <a:xfrm>
            <a:off x="4514766" y="2677635"/>
            <a:ext cx="3184385" cy="685800"/>
          </a:xfrm>
        </p:spPr>
        <p:txBody>
          <a:bodyPr rtlCol="0"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a:t>
            </a:r>
          </a:p>
        </p:txBody>
      </p:sp>
      <p:sp>
        <p:nvSpPr>
          <p:cNvPr id="10" name="Espace réservé du texte 3"/>
          <p:cNvSpPr>
            <a:spLocks noGrp="1"/>
          </p:cNvSpPr>
          <p:nvPr>
            <p:ph type="body" sz="half" idx="16" hasCustomPrompt="1"/>
          </p:nvPr>
        </p:nvSpPr>
        <p:spPr>
          <a:xfrm>
            <a:off x="4504213" y="3363435"/>
            <a:ext cx="3195830" cy="2430936"/>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a:t>
            </a:r>
          </a:p>
        </p:txBody>
      </p:sp>
      <p:sp>
        <p:nvSpPr>
          <p:cNvPr id="11" name="Espace réservé du texte 4"/>
          <p:cNvSpPr>
            <a:spLocks noGrp="1"/>
          </p:cNvSpPr>
          <p:nvPr>
            <p:ph type="body" sz="quarter" idx="13" hasCustomPrompt="1"/>
          </p:nvPr>
        </p:nvSpPr>
        <p:spPr>
          <a:xfrm>
            <a:off x="7852442" y="2674463"/>
            <a:ext cx="3194968" cy="685800"/>
          </a:xfrm>
        </p:spPr>
        <p:txBody>
          <a:bodyPr rtlCol="0"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a:t>
            </a:r>
          </a:p>
        </p:txBody>
      </p:sp>
      <p:sp>
        <p:nvSpPr>
          <p:cNvPr id="12" name="Espace réservé du texte 3"/>
          <p:cNvSpPr>
            <a:spLocks noGrp="1"/>
          </p:cNvSpPr>
          <p:nvPr>
            <p:ph type="body" sz="half" idx="17" hasCustomPrompt="1"/>
          </p:nvPr>
        </p:nvSpPr>
        <p:spPr>
          <a:xfrm>
            <a:off x="7852442" y="3360263"/>
            <a:ext cx="3194968" cy="2430936"/>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a:t>
            </a:r>
          </a:p>
        </p:txBody>
      </p:sp>
      <p:sp>
        <p:nvSpPr>
          <p:cNvPr id="3" name="Espace réservé de la date 2"/>
          <p:cNvSpPr>
            <a:spLocks noGrp="1"/>
          </p:cNvSpPr>
          <p:nvPr>
            <p:ph type="dt" sz="half" idx="10"/>
          </p:nvPr>
        </p:nvSpPr>
        <p:spPr/>
        <p:txBody>
          <a:bodyPr rtlCol="0"/>
          <a:lstStyle/>
          <a:p>
            <a:pPr rtl="0"/>
            <a:fld id="{B4C8AC54-47E8-455F-B946-6C2146701BCA}" type="datetime1">
              <a:rPr lang="fr-FR" noProof="0" smtClean="0"/>
              <a:t>27/04/2022</a:t>
            </a:fld>
            <a:endParaRPr lang="fr-FR" noProof="0"/>
          </a:p>
        </p:txBody>
      </p:sp>
      <p:sp>
        <p:nvSpPr>
          <p:cNvPr id="4" name="Espace réservé du pied de page 3"/>
          <p:cNvSpPr>
            <a:spLocks noGrp="1"/>
          </p:cNvSpPr>
          <p:nvPr>
            <p:ph type="ftr" sz="quarter" idx="11"/>
          </p:nvPr>
        </p:nvSpPr>
        <p:spPr/>
        <p:txBody>
          <a:bodyPr rtlCol="0"/>
          <a:lstStyle/>
          <a:p>
            <a:pPr rtl="0"/>
            <a:endParaRPr lang="fr-FR" noProof="0"/>
          </a:p>
        </p:txBody>
      </p:sp>
      <p:sp>
        <p:nvSpPr>
          <p:cNvPr id="5" name="Espace réservé du numéro de diapositive 4"/>
          <p:cNvSpPr>
            <a:spLocks noGrp="1"/>
          </p:cNvSpPr>
          <p:nvPr>
            <p:ph type="sldNum" sz="quarter" idx="12"/>
          </p:nvPr>
        </p:nvSpPr>
        <p:spPr/>
        <p:txBody>
          <a:bodyPr rtlCol="0"/>
          <a:lstStyle/>
          <a:p>
            <a:pPr rtl="0"/>
            <a:fld id="{6D22F896-40B5-4ADD-8801-0D06FADFA095}" type="slidenum">
              <a:rPr lang="fr-FR" noProof="0" smtClean="0"/>
              <a:t>‹N°›</a:t>
            </a:fld>
            <a:endParaRPr lang="fr-FR" noProof="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onne 3 images">
    <p:spTree>
      <p:nvGrpSpPr>
        <p:cNvPr id="1" name=""/>
        <p:cNvGrpSpPr/>
        <p:nvPr/>
      </p:nvGrpSpPr>
      <p:grpSpPr>
        <a:xfrm>
          <a:off x="0" y="0"/>
          <a:ext cx="0" cy="0"/>
          <a:chOff x="0" y="0"/>
          <a:chExt cx="0" cy="0"/>
        </a:xfrm>
      </p:grpSpPr>
      <p:sp>
        <p:nvSpPr>
          <p:cNvPr id="30" name="Titre 1"/>
          <p:cNvSpPr>
            <a:spLocks noGrp="1"/>
          </p:cNvSpPr>
          <p:nvPr>
            <p:ph type="title"/>
          </p:nvPr>
        </p:nvSpPr>
        <p:spPr>
          <a:xfrm>
            <a:off x="1141411" y="609600"/>
            <a:ext cx="9905999" cy="1905000"/>
          </a:xfrm>
        </p:spPr>
        <p:txBody>
          <a:bodyPr rtlCol="0"/>
          <a:lstStyle/>
          <a:p>
            <a:pPr rtl="0"/>
            <a:r>
              <a:rPr lang="fr-FR" noProof="0"/>
              <a:t>Modifiez le style du titre</a:t>
            </a:r>
          </a:p>
        </p:txBody>
      </p:sp>
      <p:sp>
        <p:nvSpPr>
          <p:cNvPr id="19" name="Espace réservé du texte 2"/>
          <p:cNvSpPr>
            <a:spLocks noGrp="1"/>
          </p:cNvSpPr>
          <p:nvPr>
            <p:ph type="body" idx="1" hasCustomPrompt="1"/>
          </p:nvPr>
        </p:nvSpPr>
        <p:spPr>
          <a:xfrm>
            <a:off x="1141413" y="4404596"/>
            <a:ext cx="3195240" cy="576262"/>
          </a:xfrm>
        </p:spPr>
        <p:txBody>
          <a:bodyPr rtlCol="0"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a:t>
            </a:r>
          </a:p>
        </p:txBody>
      </p:sp>
      <p:sp>
        <p:nvSpPr>
          <p:cNvPr id="20" name="Espace réservé d’image 2"/>
          <p:cNvSpPr>
            <a:spLocks noGrp="1" noChangeAspect="1"/>
          </p:cNvSpPr>
          <p:nvPr>
            <p:ph type="pic" idx="15" hasCustomPrompt="1"/>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rtl="0">
              <a:buNone/>
            </a:pPr>
            <a:r>
              <a:rPr lang="fr-FR" noProof="0"/>
              <a:t>Cliquez sur l’icône pour ajouter une image</a:t>
            </a:r>
          </a:p>
        </p:txBody>
      </p:sp>
      <p:sp>
        <p:nvSpPr>
          <p:cNvPr id="21" name="Espace réservé du texte 3"/>
          <p:cNvSpPr>
            <a:spLocks noGrp="1"/>
          </p:cNvSpPr>
          <p:nvPr>
            <p:ph type="body" sz="half" idx="18" hasCustomPrompt="1"/>
          </p:nvPr>
        </p:nvSpPr>
        <p:spPr>
          <a:xfrm>
            <a:off x="1141413" y="4980858"/>
            <a:ext cx="3195240" cy="817843"/>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a:t>
            </a:r>
          </a:p>
        </p:txBody>
      </p:sp>
      <p:sp>
        <p:nvSpPr>
          <p:cNvPr id="22" name="Espace réservé du texte 4"/>
          <p:cNvSpPr>
            <a:spLocks noGrp="1"/>
          </p:cNvSpPr>
          <p:nvPr>
            <p:ph type="body" sz="quarter" idx="3" hasCustomPrompt="1"/>
          </p:nvPr>
        </p:nvSpPr>
        <p:spPr>
          <a:xfrm>
            <a:off x="4489053" y="4404596"/>
            <a:ext cx="3200400" cy="576262"/>
          </a:xfrm>
        </p:spPr>
        <p:txBody>
          <a:bodyPr rtlCol="0"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a:t>
            </a:r>
          </a:p>
        </p:txBody>
      </p:sp>
      <p:sp>
        <p:nvSpPr>
          <p:cNvPr id="23" name="Espace réservé d’image 2"/>
          <p:cNvSpPr>
            <a:spLocks noGrp="1" noChangeAspect="1"/>
          </p:cNvSpPr>
          <p:nvPr>
            <p:ph type="pic" idx="21" hasCustomPrompt="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rtl="0">
              <a:buNone/>
            </a:pPr>
            <a:r>
              <a:rPr lang="fr-FR" noProof="0"/>
              <a:t>Cliquez sur l’icône pour ajouter une image</a:t>
            </a:r>
          </a:p>
        </p:txBody>
      </p:sp>
      <p:sp>
        <p:nvSpPr>
          <p:cNvPr id="24" name="Espace réservé du texte 3"/>
          <p:cNvSpPr>
            <a:spLocks noGrp="1"/>
          </p:cNvSpPr>
          <p:nvPr>
            <p:ph type="body" sz="half" idx="19" hasCustomPrompt="1"/>
          </p:nvPr>
        </p:nvSpPr>
        <p:spPr>
          <a:xfrm>
            <a:off x="4487593" y="4980857"/>
            <a:ext cx="3200400" cy="810342"/>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a:t>
            </a:r>
          </a:p>
        </p:txBody>
      </p:sp>
      <p:sp>
        <p:nvSpPr>
          <p:cNvPr id="25" name="Espace réservé du texte 4"/>
          <p:cNvSpPr>
            <a:spLocks noGrp="1"/>
          </p:cNvSpPr>
          <p:nvPr>
            <p:ph type="body" sz="quarter" idx="13" hasCustomPrompt="1"/>
          </p:nvPr>
        </p:nvSpPr>
        <p:spPr>
          <a:xfrm>
            <a:off x="7852567" y="4404595"/>
            <a:ext cx="3190741" cy="576262"/>
          </a:xfrm>
        </p:spPr>
        <p:txBody>
          <a:bodyPr rtlCol="0"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a:t>
            </a:r>
          </a:p>
        </p:txBody>
      </p:sp>
      <p:sp>
        <p:nvSpPr>
          <p:cNvPr id="26" name="Espace réservé d’image 2"/>
          <p:cNvSpPr>
            <a:spLocks noGrp="1" noChangeAspect="1"/>
          </p:cNvSpPr>
          <p:nvPr>
            <p:ph type="pic" idx="22" hasCustomPrompt="1"/>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rtl="0">
              <a:buNone/>
            </a:pPr>
            <a:r>
              <a:rPr lang="fr-FR" noProof="0"/>
              <a:t>Cliquez sur l’icône pour ajouter une image</a:t>
            </a:r>
          </a:p>
        </p:txBody>
      </p:sp>
      <p:sp>
        <p:nvSpPr>
          <p:cNvPr id="27" name="Espace réservé du texte 3"/>
          <p:cNvSpPr>
            <a:spLocks noGrp="1"/>
          </p:cNvSpPr>
          <p:nvPr>
            <p:ph type="body" sz="half" idx="20" hasCustomPrompt="1"/>
          </p:nvPr>
        </p:nvSpPr>
        <p:spPr>
          <a:xfrm>
            <a:off x="7852442" y="4980854"/>
            <a:ext cx="3194968" cy="810345"/>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a:t>
            </a:r>
          </a:p>
        </p:txBody>
      </p:sp>
      <p:sp>
        <p:nvSpPr>
          <p:cNvPr id="3" name="Espace réservé de la date 2"/>
          <p:cNvSpPr>
            <a:spLocks noGrp="1"/>
          </p:cNvSpPr>
          <p:nvPr>
            <p:ph type="dt" sz="half" idx="10"/>
          </p:nvPr>
        </p:nvSpPr>
        <p:spPr/>
        <p:txBody>
          <a:bodyPr rtlCol="0"/>
          <a:lstStyle/>
          <a:p>
            <a:pPr rtl="0"/>
            <a:fld id="{8B02EE67-FF17-4DF0-9829-ED602516B6AB}" type="datetime1">
              <a:rPr lang="fr-FR" noProof="0" smtClean="0"/>
              <a:t>27/04/2022</a:t>
            </a:fld>
            <a:endParaRPr lang="fr-FR" noProof="0"/>
          </a:p>
        </p:txBody>
      </p:sp>
      <p:sp>
        <p:nvSpPr>
          <p:cNvPr id="4" name="Espace réservé du pied de page 3"/>
          <p:cNvSpPr>
            <a:spLocks noGrp="1"/>
          </p:cNvSpPr>
          <p:nvPr>
            <p:ph type="ftr" sz="quarter" idx="11"/>
          </p:nvPr>
        </p:nvSpPr>
        <p:spPr/>
        <p:txBody>
          <a:bodyPr rtlCol="0"/>
          <a:lstStyle/>
          <a:p>
            <a:pPr rtl="0"/>
            <a:endParaRPr lang="fr-FR" noProof="0"/>
          </a:p>
        </p:txBody>
      </p:sp>
      <p:sp>
        <p:nvSpPr>
          <p:cNvPr id="5" name="Espace réservé du numéro de diapositive 4"/>
          <p:cNvSpPr>
            <a:spLocks noGrp="1"/>
          </p:cNvSpPr>
          <p:nvPr>
            <p:ph type="sldNum" sz="quarter" idx="12"/>
          </p:nvPr>
        </p:nvSpPr>
        <p:spPr/>
        <p:txBody>
          <a:bodyPr rtlCol="0"/>
          <a:lstStyle/>
          <a:p>
            <a:pPr rtl="0"/>
            <a:fld id="{6D22F896-40B5-4ADD-8801-0D06FADFA095}" type="slidenum">
              <a:rPr lang="fr-FR" noProof="0" smtClean="0"/>
              <a:t>‹N°›</a:t>
            </a:fld>
            <a:endParaRPr lang="fr-FR" noProof="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p>
        </p:txBody>
      </p:sp>
      <p:sp>
        <p:nvSpPr>
          <p:cNvPr id="3" name="Espace réservé du texte vertical 2"/>
          <p:cNvSpPr>
            <a:spLocks noGrp="1"/>
          </p:cNvSpPr>
          <p:nvPr>
            <p:ph type="body" orient="vert" idx="1" hasCustomPrompt="1"/>
          </p:nvPr>
        </p:nvSpPr>
        <p:spPr/>
        <p:txBody>
          <a:bodyPr vert="eaVert" rtlCol="0" anchor="t"/>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10"/>
          </p:nvPr>
        </p:nvSpPr>
        <p:spPr/>
        <p:txBody>
          <a:bodyPr rtlCol="0"/>
          <a:lstStyle/>
          <a:p>
            <a:pPr rtl="0"/>
            <a:fld id="{CB00739E-7E62-4E1D-904B-086EE85DD8B1}" type="datetime1">
              <a:rPr lang="fr-FR" noProof="0" smtClean="0"/>
              <a:t>27/04/2022</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6D22F896-40B5-4ADD-8801-0D06FADFA095}" type="slidenum">
              <a:rPr lang="fr-FR" noProof="0" smtClean="0"/>
              <a:t>‹N°›</a:t>
            </a:fld>
            <a:endParaRPr lang="fr-FR" noProof="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9042400" y="609599"/>
            <a:ext cx="2005011" cy="5181601"/>
          </a:xfrm>
        </p:spPr>
        <p:txBody>
          <a:bodyPr vert="eaVert" rtlCol="0"/>
          <a:lstStyle/>
          <a:p>
            <a:pPr rtl="0"/>
            <a:r>
              <a:rPr lang="fr-FR" noProof="0"/>
              <a:t>Modifiez le style du titre</a:t>
            </a:r>
          </a:p>
        </p:txBody>
      </p:sp>
      <p:sp>
        <p:nvSpPr>
          <p:cNvPr id="3" name="Espace réservé du texte vertical 2"/>
          <p:cNvSpPr>
            <a:spLocks noGrp="1"/>
          </p:cNvSpPr>
          <p:nvPr>
            <p:ph type="body" orient="vert" idx="1" hasCustomPrompt="1"/>
          </p:nvPr>
        </p:nvSpPr>
        <p:spPr>
          <a:xfrm>
            <a:off x="1141410" y="609599"/>
            <a:ext cx="7748590" cy="5181601"/>
          </a:xfrm>
        </p:spPr>
        <p:txBody>
          <a:bodyPr vert="eaVert" rtlCol="0"/>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10"/>
          </p:nvPr>
        </p:nvSpPr>
        <p:spPr/>
        <p:txBody>
          <a:bodyPr rtlCol="0"/>
          <a:lstStyle/>
          <a:p>
            <a:pPr rtl="0"/>
            <a:fld id="{3AEC66CD-B356-4D5C-AD50-6BD69D931936}" type="datetime1">
              <a:rPr lang="fr-FR" noProof="0" smtClean="0"/>
              <a:t>27/04/2022</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6D22F896-40B5-4ADD-8801-0D06FADFA095}" type="slidenum">
              <a:rPr lang="fr-FR" noProof="0" smtClean="0"/>
              <a:t>‹N°›</a:t>
            </a:fld>
            <a:endParaRPr lang="fr-FR" noProof="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p>
        </p:txBody>
      </p:sp>
      <p:sp>
        <p:nvSpPr>
          <p:cNvPr id="3" name="Espace réservé du contenu 2"/>
          <p:cNvSpPr>
            <a:spLocks noGrp="1"/>
          </p:cNvSpPr>
          <p:nvPr>
            <p:ph idx="1" hasCustomPrompt="1"/>
          </p:nvPr>
        </p:nvSpPr>
        <p:spPr/>
        <p:txBody>
          <a:bodyPr rtlCol="0"/>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10"/>
          </p:nvPr>
        </p:nvSpPr>
        <p:spPr/>
        <p:txBody>
          <a:bodyPr rtlCol="0"/>
          <a:lstStyle/>
          <a:p>
            <a:pPr rtl="0"/>
            <a:fld id="{BC35E71B-828B-42B2-8FFF-8F54F3728D31}" type="datetime1">
              <a:rPr lang="fr-FR" noProof="0" smtClean="0"/>
              <a:t>27/04/2022</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6D22F896-40B5-4ADD-8801-0D06FADFA095}" type="slidenum">
              <a:rPr lang="fr-FR" noProof="0" smtClean="0"/>
              <a:t>‹N°›</a:t>
            </a:fld>
            <a:endParaRPr lang="fr-FR" noProof="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1141411" y="1419226"/>
            <a:ext cx="9906000" cy="2852737"/>
          </a:xfrm>
        </p:spPr>
        <p:txBody>
          <a:bodyPr rtlCol="0" anchor="b">
            <a:normAutofit/>
          </a:bodyPr>
          <a:lstStyle>
            <a:lvl1pPr>
              <a:defRPr sz="3600"/>
            </a:lvl1pPr>
          </a:lstStyle>
          <a:p>
            <a:pPr rtl="0"/>
            <a:r>
              <a:rPr lang="fr-FR" noProof="0"/>
              <a:t>Modifiez le style du titre</a:t>
            </a:r>
          </a:p>
        </p:txBody>
      </p:sp>
      <p:sp>
        <p:nvSpPr>
          <p:cNvPr id="3" name="Espace réservé du texte 2"/>
          <p:cNvSpPr>
            <a:spLocks noGrp="1"/>
          </p:cNvSpPr>
          <p:nvPr>
            <p:ph type="body" idx="1" hasCustomPrompt="1"/>
          </p:nvPr>
        </p:nvSpPr>
        <p:spPr>
          <a:xfrm>
            <a:off x="1141411" y="4424362"/>
            <a:ext cx="9906000" cy="1374776"/>
          </a:xfrm>
        </p:spPr>
        <p:txBody>
          <a:bodyPr rtlCol="0">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a:t>Modifiez les styles du texte</a:t>
            </a:r>
          </a:p>
        </p:txBody>
      </p:sp>
      <p:sp>
        <p:nvSpPr>
          <p:cNvPr id="4" name="Espace réservé de la date 3"/>
          <p:cNvSpPr>
            <a:spLocks noGrp="1"/>
          </p:cNvSpPr>
          <p:nvPr>
            <p:ph type="dt" sz="half" idx="10"/>
          </p:nvPr>
        </p:nvSpPr>
        <p:spPr/>
        <p:txBody>
          <a:bodyPr rtlCol="0"/>
          <a:lstStyle/>
          <a:p>
            <a:pPr rtl="0"/>
            <a:fld id="{4D978BD7-C93B-4C81-8808-0602EEAA0D4F}" type="datetime1">
              <a:rPr lang="fr-FR" noProof="0" smtClean="0"/>
              <a:t>27/04/2022</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6D22F896-40B5-4ADD-8801-0D06FADFA095}" type="slidenum">
              <a:rPr lang="fr-FR" noProof="0" smtClean="0"/>
              <a:t>‹N°›</a:t>
            </a:fld>
            <a:endParaRPr lang="fr-FR" noProof="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p>
        </p:txBody>
      </p:sp>
      <p:sp>
        <p:nvSpPr>
          <p:cNvPr id="3" name="Espace réservé du contenu 2"/>
          <p:cNvSpPr>
            <a:spLocks noGrp="1"/>
          </p:cNvSpPr>
          <p:nvPr>
            <p:ph sz="half" idx="1" hasCustomPrompt="1"/>
          </p:nvPr>
        </p:nvSpPr>
        <p:spPr>
          <a:xfrm>
            <a:off x="1141410" y="2249486"/>
            <a:ext cx="4878389" cy="3541714"/>
          </a:xfrm>
        </p:spPr>
        <p:txBody>
          <a:bodyPr rtlCol="0"/>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contenu 3"/>
          <p:cNvSpPr>
            <a:spLocks noGrp="1"/>
          </p:cNvSpPr>
          <p:nvPr>
            <p:ph sz="half" idx="2" hasCustomPrompt="1"/>
          </p:nvPr>
        </p:nvSpPr>
        <p:spPr>
          <a:xfrm>
            <a:off x="6172200" y="2249486"/>
            <a:ext cx="4875211" cy="3541714"/>
          </a:xfrm>
        </p:spPr>
        <p:txBody>
          <a:bodyPr rtlCol="0"/>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e la date 4"/>
          <p:cNvSpPr>
            <a:spLocks noGrp="1"/>
          </p:cNvSpPr>
          <p:nvPr>
            <p:ph type="dt" sz="half" idx="10"/>
          </p:nvPr>
        </p:nvSpPr>
        <p:spPr/>
        <p:txBody>
          <a:bodyPr rtlCol="0"/>
          <a:lstStyle/>
          <a:p>
            <a:pPr rtl="0"/>
            <a:fld id="{239D595D-8C95-4E32-87C5-13737C68A710}" type="datetime1">
              <a:rPr lang="fr-FR" noProof="0" smtClean="0"/>
              <a:t>27/04/2022</a:t>
            </a:fld>
            <a:endParaRPr lang="fr-FR" noProof="0"/>
          </a:p>
        </p:txBody>
      </p:sp>
      <p:sp>
        <p:nvSpPr>
          <p:cNvPr id="6" name="Espace réservé du pied de page 5"/>
          <p:cNvSpPr>
            <a:spLocks noGrp="1"/>
          </p:cNvSpPr>
          <p:nvPr>
            <p:ph type="ftr" sz="quarter" idx="11"/>
          </p:nvPr>
        </p:nvSpPr>
        <p:spPr/>
        <p:txBody>
          <a:bodyPr rtlCol="0"/>
          <a:lstStyle/>
          <a:p>
            <a:pPr rtl="0"/>
            <a:endParaRPr lang="fr-FR" noProof="0"/>
          </a:p>
        </p:txBody>
      </p:sp>
      <p:sp>
        <p:nvSpPr>
          <p:cNvPr id="7" name="Espace réservé du numéro de diapositive 6"/>
          <p:cNvSpPr>
            <a:spLocks noGrp="1"/>
          </p:cNvSpPr>
          <p:nvPr>
            <p:ph type="sldNum" sz="quarter" idx="12"/>
          </p:nvPr>
        </p:nvSpPr>
        <p:spPr/>
        <p:txBody>
          <a:bodyPr rtlCol="0"/>
          <a:lstStyle/>
          <a:p>
            <a:pPr rtl="0"/>
            <a:fld id="{6D22F896-40B5-4ADD-8801-0D06FADFA095}" type="slidenum">
              <a:rPr lang="fr-FR" noProof="0" smtClean="0"/>
              <a:t>‹N°›</a:t>
            </a:fld>
            <a:endParaRPr lang="fr-FR" noProof="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1141411" y="619126"/>
            <a:ext cx="9906000" cy="1477961"/>
          </a:xfrm>
        </p:spPr>
        <p:txBody>
          <a:bodyPr rtlCol="0"/>
          <a:lstStyle/>
          <a:p>
            <a:pPr rtl="0"/>
            <a:r>
              <a:rPr lang="fr-FR" noProof="0"/>
              <a:t>Modifiez le style du titre</a:t>
            </a:r>
          </a:p>
        </p:txBody>
      </p:sp>
      <p:sp>
        <p:nvSpPr>
          <p:cNvPr id="3" name="Espace réservé du texte 2"/>
          <p:cNvSpPr>
            <a:spLocks noGrp="1"/>
          </p:cNvSpPr>
          <p:nvPr>
            <p:ph type="body" idx="1" hasCustomPrompt="1"/>
          </p:nvPr>
        </p:nvSpPr>
        <p:spPr>
          <a:xfrm>
            <a:off x="1370019" y="2249486"/>
            <a:ext cx="4649783" cy="823912"/>
          </a:xfrm>
        </p:spPr>
        <p:txBody>
          <a:bodyPr rtlCol="0"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a:t>
            </a:r>
          </a:p>
        </p:txBody>
      </p:sp>
      <p:sp>
        <p:nvSpPr>
          <p:cNvPr id="4" name="Espace réservé du contenu 3"/>
          <p:cNvSpPr>
            <a:spLocks noGrp="1"/>
          </p:cNvSpPr>
          <p:nvPr>
            <p:ph sz="half" idx="2" hasCustomPrompt="1"/>
          </p:nvPr>
        </p:nvSpPr>
        <p:spPr>
          <a:xfrm>
            <a:off x="1141410" y="3073397"/>
            <a:ext cx="4878391" cy="2717801"/>
          </a:xfrm>
        </p:spPr>
        <p:txBody>
          <a:bodyPr rtlCol="0"/>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u texte 4"/>
          <p:cNvSpPr>
            <a:spLocks noGrp="1"/>
          </p:cNvSpPr>
          <p:nvPr>
            <p:ph type="body" sz="quarter" idx="3" hasCustomPrompt="1"/>
          </p:nvPr>
        </p:nvSpPr>
        <p:spPr>
          <a:xfrm>
            <a:off x="6400808" y="2249485"/>
            <a:ext cx="4646602" cy="823912"/>
          </a:xfrm>
        </p:spPr>
        <p:txBody>
          <a:bodyPr rtlCol="0"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a:t>
            </a:r>
          </a:p>
        </p:txBody>
      </p:sp>
      <p:sp>
        <p:nvSpPr>
          <p:cNvPr id="6" name="Espace réservé du contenu 5"/>
          <p:cNvSpPr>
            <a:spLocks noGrp="1"/>
          </p:cNvSpPr>
          <p:nvPr>
            <p:ph sz="quarter" idx="4" hasCustomPrompt="1"/>
          </p:nvPr>
        </p:nvSpPr>
        <p:spPr>
          <a:xfrm>
            <a:off x="6172200" y="3073397"/>
            <a:ext cx="4875210" cy="2717801"/>
          </a:xfrm>
        </p:spPr>
        <p:txBody>
          <a:bodyPr rtlCol="0"/>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7" name="Espace réservé de la date 6"/>
          <p:cNvSpPr>
            <a:spLocks noGrp="1"/>
          </p:cNvSpPr>
          <p:nvPr>
            <p:ph type="dt" sz="half" idx="10"/>
          </p:nvPr>
        </p:nvSpPr>
        <p:spPr/>
        <p:txBody>
          <a:bodyPr rtlCol="0"/>
          <a:lstStyle/>
          <a:p>
            <a:pPr rtl="0"/>
            <a:fld id="{84DA759D-04B2-44BC-90BE-4B87CBA3108B}" type="datetime1">
              <a:rPr lang="fr-FR" noProof="0" smtClean="0"/>
              <a:t>27/04/2022</a:t>
            </a:fld>
            <a:endParaRPr lang="fr-FR" noProof="0"/>
          </a:p>
        </p:txBody>
      </p:sp>
      <p:sp>
        <p:nvSpPr>
          <p:cNvPr id="8" name="Espace réservé du pied de page 7"/>
          <p:cNvSpPr>
            <a:spLocks noGrp="1"/>
          </p:cNvSpPr>
          <p:nvPr>
            <p:ph type="ftr" sz="quarter" idx="11"/>
          </p:nvPr>
        </p:nvSpPr>
        <p:spPr/>
        <p:txBody>
          <a:bodyPr rtlCol="0"/>
          <a:lstStyle/>
          <a:p>
            <a:pPr rtl="0"/>
            <a:endParaRPr lang="fr-FR" noProof="0"/>
          </a:p>
        </p:txBody>
      </p:sp>
      <p:sp>
        <p:nvSpPr>
          <p:cNvPr id="9" name="Espace réservé du numéro de diapositive 8"/>
          <p:cNvSpPr>
            <a:spLocks noGrp="1"/>
          </p:cNvSpPr>
          <p:nvPr>
            <p:ph type="sldNum" sz="quarter" idx="12"/>
          </p:nvPr>
        </p:nvSpPr>
        <p:spPr/>
        <p:txBody>
          <a:bodyPr rtlCol="0"/>
          <a:lstStyle/>
          <a:p>
            <a:pPr rtl="0"/>
            <a:fld id="{6D22F896-40B5-4ADD-8801-0D06FADFA095}" type="slidenum">
              <a:rPr lang="fr-FR" noProof="0" smtClean="0"/>
              <a:t>‹N°›</a:t>
            </a:fld>
            <a:endParaRPr lang="fr-FR" noProof="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uniquement">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p>
        </p:txBody>
      </p:sp>
      <p:sp>
        <p:nvSpPr>
          <p:cNvPr id="3" name="Espace réservé de la date 2"/>
          <p:cNvSpPr>
            <a:spLocks noGrp="1"/>
          </p:cNvSpPr>
          <p:nvPr>
            <p:ph type="dt" sz="half" idx="10"/>
          </p:nvPr>
        </p:nvSpPr>
        <p:spPr/>
        <p:txBody>
          <a:bodyPr rtlCol="0"/>
          <a:lstStyle/>
          <a:p>
            <a:pPr rtl="0"/>
            <a:fld id="{6A1026B5-A485-46D6-AB07-2FC62B781980}" type="datetime1">
              <a:rPr lang="fr-FR" noProof="0" smtClean="0"/>
              <a:t>27/04/2022</a:t>
            </a:fld>
            <a:endParaRPr lang="fr-FR" noProof="0"/>
          </a:p>
        </p:txBody>
      </p:sp>
      <p:sp>
        <p:nvSpPr>
          <p:cNvPr id="4" name="Espace réservé du pied de page 3"/>
          <p:cNvSpPr>
            <a:spLocks noGrp="1"/>
          </p:cNvSpPr>
          <p:nvPr>
            <p:ph type="ftr" sz="quarter" idx="11"/>
          </p:nvPr>
        </p:nvSpPr>
        <p:spPr/>
        <p:txBody>
          <a:bodyPr rtlCol="0"/>
          <a:lstStyle/>
          <a:p>
            <a:pPr rtl="0"/>
            <a:endParaRPr lang="fr-FR" noProof="0"/>
          </a:p>
        </p:txBody>
      </p:sp>
      <p:sp>
        <p:nvSpPr>
          <p:cNvPr id="5" name="Espace réservé du numéro de diapositive 4"/>
          <p:cNvSpPr>
            <a:spLocks noGrp="1"/>
          </p:cNvSpPr>
          <p:nvPr>
            <p:ph type="sldNum" sz="quarter" idx="12"/>
          </p:nvPr>
        </p:nvSpPr>
        <p:spPr/>
        <p:txBody>
          <a:bodyPr rtlCol="0"/>
          <a:lstStyle/>
          <a:p>
            <a:pPr rtl="0"/>
            <a:fld id="{6D22F896-40B5-4ADD-8801-0D06FADFA095}" type="slidenum">
              <a:rPr lang="fr-FR" noProof="0" smtClean="0"/>
              <a:t>‹N°›</a:t>
            </a:fld>
            <a:endParaRPr lang="fr-FR" noProof="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rtlCol="0"/>
          <a:lstStyle/>
          <a:p>
            <a:pPr rtl="0"/>
            <a:fld id="{EF0F356B-B2AC-4095-9654-914AF32EFF7B}" type="datetime1">
              <a:rPr lang="fr-FR" noProof="0" smtClean="0"/>
              <a:t>27/04/2022</a:t>
            </a:fld>
            <a:endParaRPr lang="fr-FR" noProof="0"/>
          </a:p>
        </p:txBody>
      </p:sp>
      <p:sp>
        <p:nvSpPr>
          <p:cNvPr id="3" name="Espace réservé du pied de page 2"/>
          <p:cNvSpPr>
            <a:spLocks noGrp="1"/>
          </p:cNvSpPr>
          <p:nvPr>
            <p:ph type="ftr" sz="quarter" idx="11"/>
          </p:nvPr>
        </p:nvSpPr>
        <p:spPr/>
        <p:txBody>
          <a:bodyPr rtlCol="0"/>
          <a:lstStyle/>
          <a:p>
            <a:pPr rtl="0"/>
            <a:endParaRPr lang="fr-FR" noProof="0"/>
          </a:p>
        </p:txBody>
      </p:sp>
      <p:sp>
        <p:nvSpPr>
          <p:cNvPr id="4" name="Espace réservé du numéro de diapositive 3"/>
          <p:cNvSpPr>
            <a:spLocks noGrp="1"/>
          </p:cNvSpPr>
          <p:nvPr>
            <p:ph type="sldNum" sz="quarter" idx="12"/>
          </p:nvPr>
        </p:nvSpPr>
        <p:spPr/>
        <p:txBody>
          <a:bodyPr rtlCol="0"/>
          <a:lstStyle/>
          <a:p>
            <a:pPr rtl="0"/>
            <a:fld id="{6D22F896-40B5-4ADD-8801-0D06FADFA095}" type="slidenum">
              <a:rPr lang="fr-FR" noProof="0" smtClean="0"/>
              <a:t>‹N°›</a:t>
            </a:fld>
            <a:endParaRPr lang="fr-FR" noProof="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146705" y="609601"/>
            <a:ext cx="3856037" cy="1639884"/>
          </a:xfrm>
        </p:spPr>
        <p:txBody>
          <a:bodyPr rtlCol="0" anchor="b"/>
          <a:lstStyle>
            <a:lvl1pPr>
              <a:defRPr sz="3200"/>
            </a:lvl1pPr>
          </a:lstStyle>
          <a:p>
            <a:pPr rtl="0"/>
            <a:r>
              <a:rPr lang="fr-FR" noProof="0"/>
              <a:t>Modifiez le style du titre</a:t>
            </a:r>
          </a:p>
        </p:txBody>
      </p:sp>
      <p:sp>
        <p:nvSpPr>
          <p:cNvPr id="3" name="Espace réservé du contenu 2"/>
          <p:cNvSpPr>
            <a:spLocks noGrp="1"/>
          </p:cNvSpPr>
          <p:nvPr>
            <p:ph idx="1" hasCustomPrompt="1"/>
          </p:nvPr>
        </p:nvSpPr>
        <p:spPr>
          <a:xfrm>
            <a:off x="5156200" y="592666"/>
            <a:ext cx="5891209" cy="5198534"/>
          </a:xfrm>
        </p:spPr>
        <p:txBody>
          <a:bodyPr rtlCol="0" anchor="ctr"/>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texte 3"/>
          <p:cNvSpPr>
            <a:spLocks noGrp="1"/>
          </p:cNvSpPr>
          <p:nvPr>
            <p:ph type="body" sz="half" idx="2" hasCustomPrompt="1"/>
          </p:nvPr>
        </p:nvSpPr>
        <p:spPr>
          <a:xfrm>
            <a:off x="1146705" y="2249486"/>
            <a:ext cx="3856037" cy="3541714"/>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Modifiez les styles du texte</a:t>
            </a:r>
          </a:p>
        </p:txBody>
      </p:sp>
      <p:sp>
        <p:nvSpPr>
          <p:cNvPr id="5" name="Espace réservé de la date 4"/>
          <p:cNvSpPr>
            <a:spLocks noGrp="1"/>
          </p:cNvSpPr>
          <p:nvPr>
            <p:ph type="dt" sz="half" idx="10"/>
          </p:nvPr>
        </p:nvSpPr>
        <p:spPr/>
        <p:txBody>
          <a:bodyPr rtlCol="0"/>
          <a:lstStyle/>
          <a:p>
            <a:pPr rtl="0"/>
            <a:fld id="{194F51B8-F97F-4B39-9088-1B1A9605BAAD}" type="datetime1">
              <a:rPr lang="fr-FR" noProof="0" smtClean="0"/>
              <a:t>27/04/2022</a:t>
            </a:fld>
            <a:endParaRPr lang="fr-FR" noProof="0"/>
          </a:p>
        </p:txBody>
      </p:sp>
      <p:sp>
        <p:nvSpPr>
          <p:cNvPr id="6" name="Espace réservé du pied de page 5"/>
          <p:cNvSpPr>
            <a:spLocks noGrp="1"/>
          </p:cNvSpPr>
          <p:nvPr>
            <p:ph type="ftr" sz="quarter" idx="11"/>
          </p:nvPr>
        </p:nvSpPr>
        <p:spPr/>
        <p:txBody>
          <a:bodyPr rtlCol="0"/>
          <a:lstStyle/>
          <a:p>
            <a:pPr rtl="0"/>
            <a:endParaRPr lang="fr-FR" noProof="0"/>
          </a:p>
        </p:txBody>
      </p:sp>
      <p:sp>
        <p:nvSpPr>
          <p:cNvPr id="7" name="Espace réservé du numéro de diapositive 6"/>
          <p:cNvSpPr>
            <a:spLocks noGrp="1"/>
          </p:cNvSpPr>
          <p:nvPr>
            <p:ph type="sldNum" sz="quarter" idx="12"/>
          </p:nvPr>
        </p:nvSpPr>
        <p:spPr/>
        <p:txBody>
          <a:bodyPr rtlCol="0"/>
          <a:lstStyle/>
          <a:p>
            <a:pPr rtl="0"/>
            <a:fld id="{6D22F896-40B5-4ADD-8801-0D06FADFA095}" type="slidenum">
              <a:rPr lang="fr-FR" noProof="0" smtClean="0"/>
              <a:t>‹N°›</a:t>
            </a:fld>
            <a:endParaRPr lang="fr-FR" noProof="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141413" y="609600"/>
            <a:ext cx="5934508" cy="1639886"/>
          </a:xfrm>
        </p:spPr>
        <p:txBody>
          <a:bodyPr rtlCol="0" anchor="b"/>
          <a:lstStyle>
            <a:lvl1pPr>
              <a:defRPr sz="3200"/>
            </a:lvl1pPr>
          </a:lstStyle>
          <a:p>
            <a:pPr rtl="0"/>
            <a:r>
              <a:rPr lang="fr-FR" noProof="0"/>
              <a:t>Modifiez le style du titre</a:t>
            </a:r>
          </a:p>
        </p:txBody>
      </p:sp>
      <p:sp>
        <p:nvSpPr>
          <p:cNvPr id="3" name="Espace réservé d’image 2"/>
          <p:cNvSpPr>
            <a:spLocks noGrp="1" noChangeAspect="1"/>
          </p:cNvSpPr>
          <p:nvPr>
            <p:ph type="pic" idx="1" hasCustomPrompt="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fr-FR" noProof="0"/>
              <a:t>Cliquez sur l’icône pour ajouter une image</a:t>
            </a:r>
          </a:p>
        </p:txBody>
      </p:sp>
      <p:sp>
        <p:nvSpPr>
          <p:cNvPr id="4" name="Espace réservé du texte 3"/>
          <p:cNvSpPr>
            <a:spLocks noGrp="1"/>
          </p:cNvSpPr>
          <p:nvPr>
            <p:ph type="body" sz="half" idx="2" hasCustomPrompt="1"/>
          </p:nvPr>
        </p:nvSpPr>
        <p:spPr>
          <a:xfrm>
            <a:off x="1141410" y="2249486"/>
            <a:ext cx="5934511" cy="3541714"/>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Modifiez les styles du texte</a:t>
            </a:r>
          </a:p>
        </p:txBody>
      </p:sp>
      <p:sp>
        <p:nvSpPr>
          <p:cNvPr id="5" name="Espace réservé de la date 4"/>
          <p:cNvSpPr>
            <a:spLocks noGrp="1"/>
          </p:cNvSpPr>
          <p:nvPr>
            <p:ph type="dt" sz="half" idx="10"/>
          </p:nvPr>
        </p:nvSpPr>
        <p:spPr/>
        <p:txBody>
          <a:bodyPr rtlCol="0"/>
          <a:lstStyle/>
          <a:p>
            <a:pPr rtl="0"/>
            <a:fld id="{2632467C-5233-4442-B487-3C3607DDD274}" type="datetime1">
              <a:rPr lang="fr-FR" noProof="0" smtClean="0"/>
              <a:t>27/04/2022</a:t>
            </a:fld>
            <a:endParaRPr lang="fr-FR" noProof="0"/>
          </a:p>
        </p:txBody>
      </p:sp>
      <p:sp>
        <p:nvSpPr>
          <p:cNvPr id="6" name="Espace réservé du pied de page 5"/>
          <p:cNvSpPr>
            <a:spLocks noGrp="1"/>
          </p:cNvSpPr>
          <p:nvPr>
            <p:ph type="ftr" sz="quarter" idx="11"/>
          </p:nvPr>
        </p:nvSpPr>
        <p:spPr/>
        <p:txBody>
          <a:bodyPr rtlCol="0"/>
          <a:lstStyle/>
          <a:p>
            <a:pPr rtl="0"/>
            <a:endParaRPr lang="fr-FR" noProof="0"/>
          </a:p>
        </p:txBody>
      </p:sp>
      <p:sp>
        <p:nvSpPr>
          <p:cNvPr id="7" name="Espace réservé du numéro de diapositive 6"/>
          <p:cNvSpPr>
            <a:spLocks noGrp="1"/>
          </p:cNvSpPr>
          <p:nvPr>
            <p:ph type="sldNum" sz="quarter" idx="12"/>
          </p:nvPr>
        </p:nvSpPr>
        <p:spPr/>
        <p:txBody>
          <a:bodyPr rtlCol="0"/>
          <a:lstStyle/>
          <a:p>
            <a:pPr rtl="0"/>
            <a:fld id="{6D22F896-40B5-4ADD-8801-0D06FADFA095}" type="slidenum">
              <a:rPr lang="fr-FR" noProof="0" smtClean="0"/>
              <a:t>‹N°›</a:t>
            </a:fld>
            <a:endParaRPr lang="fr-FR" noProof="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Imag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e 7"/>
          <p:cNvGrpSpPr/>
          <p:nvPr/>
        </p:nvGrpSpPr>
        <p:grpSpPr>
          <a:xfrm>
            <a:off x="-14288" y="0"/>
            <a:ext cx="12053888" cy="6858001"/>
            <a:chOff x="-14288" y="0"/>
            <a:chExt cx="12053888" cy="6858001"/>
          </a:xfrm>
        </p:grpSpPr>
        <p:grpSp>
          <p:nvGrpSpPr>
            <p:cNvPr id="9" name="Groupe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22" name="Forme libre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orme libre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orme libre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orme libre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orme libre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orme libre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orme libre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orme libre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orme libre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orme libre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Lig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orme libre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orme libre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orme libre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orme libre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8" name="Forme libre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orme libre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Forme libre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1" name="Forme libre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orme libre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orme libre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orme libre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orme libre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orme libre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orme libre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grpSp>
          <p:nvGrpSpPr>
            <p:cNvPr id="10" name="Groupe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orme libre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2" name="Forme libre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3" name="Forme libre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orme libre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orme libre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orme libre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orme libre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orme libre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orme libre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grpSp>
      </p:grpSp>
      <p:sp>
        <p:nvSpPr>
          <p:cNvPr id="2" name="Espace réservé du titre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pPr rtl="0"/>
            <a:endParaRPr lang="fr-FR" noProof="0"/>
          </a:p>
        </p:txBody>
      </p:sp>
      <p:sp>
        <p:nvSpPr>
          <p:cNvPr id="3" name="Espace réservé du texte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rtl="0"/>
            <a:r>
              <a:rPr lang="fr-FR" noProof="0" dirty="0"/>
              <a:t>Modifiez les styles du texte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4" name="Espace réservé de la date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rtl="0"/>
            <a:fld id="{0606F074-D86C-47E3-B58D-F95F5D2B8846}" type="datetime1">
              <a:rPr lang="fr-FR" noProof="0" smtClean="0"/>
              <a:t>27/04/2022</a:t>
            </a:fld>
            <a:endParaRPr lang="fr-FR" noProof="0" dirty="0"/>
          </a:p>
        </p:txBody>
      </p:sp>
      <p:sp>
        <p:nvSpPr>
          <p:cNvPr id="5" name="Espace réservé du pied de page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pPr rtl="0"/>
            <a:endParaRPr lang="fr-FR" noProof="0"/>
          </a:p>
        </p:txBody>
      </p:sp>
      <p:sp>
        <p:nvSpPr>
          <p:cNvPr id="6" name="Espace réservé du numéro de diapositive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rtl="0"/>
            <a:fld id="{6D22F896-40B5-4ADD-8801-0D06FADFA095}" type="slidenum">
              <a:rPr lang="fr-FR" noProof="0" smtClean="0"/>
              <a:pPr/>
              <a:t>‹N°›</a:t>
            </a:fld>
            <a:endParaRPr lang="fr-FR" noProof="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rtlCol="0"/>
          <a:lstStyle/>
          <a:p>
            <a:pPr algn="ctr" rtl="0"/>
            <a:r>
              <a:rPr lang="fr-FR" dirty="0"/>
              <a:t>Software testing </a:t>
            </a:r>
          </a:p>
        </p:txBody>
      </p:sp>
      <p:sp>
        <p:nvSpPr>
          <p:cNvPr id="3" name="Sous-titre 2"/>
          <p:cNvSpPr>
            <a:spLocks noGrp="1"/>
          </p:cNvSpPr>
          <p:nvPr>
            <p:ph type="subTitle" idx="1"/>
          </p:nvPr>
        </p:nvSpPr>
        <p:spPr>
          <a:xfrm>
            <a:off x="1876424" y="3602038"/>
            <a:ext cx="8791575" cy="600311"/>
          </a:xfrm>
        </p:spPr>
        <p:txBody>
          <a:bodyPr rtlCol="0"/>
          <a:lstStyle/>
          <a:p>
            <a:pPr algn="ctr" rtl="0"/>
            <a:r>
              <a:rPr lang="fr-FR" dirty="0">
                <a:solidFill>
                  <a:schemeClr val="tx1"/>
                </a:solidFill>
              </a:rPr>
              <a:t>	Test et validation des logiciels</a:t>
            </a:r>
          </a:p>
        </p:txBody>
      </p:sp>
      <p:sp>
        <p:nvSpPr>
          <p:cNvPr id="4" name="ZoneTexte 3">
            <a:extLst>
              <a:ext uri="{FF2B5EF4-FFF2-40B4-BE49-F238E27FC236}">
                <a16:creationId xmlns="" xmlns:a16="http://schemas.microsoft.com/office/drawing/2014/main" id="{03B2623B-98AC-2004-DB55-5D8D736C28E0}"/>
              </a:ext>
            </a:extLst>
          </p:cNvPr>
          <p:cNvSpPr txBox="1"/>
          <p:nvPr/>
        </p:nvSpPr>
        <p:spPr>
          <a:xfrm>
            <a:off x="8317149" y="5252936"/>
            <a:ext cx="2694562" cy="646331"/>
          </a:xfrm>
          <a:prstGeom prst="rect">
            <a:avLst/>
          </a:prstGeom>
          <a:noFill/>
        </p:spPr>
        <p:txBody>
          <a:bodyPr wrap="square" rtlCol="0">
            <a:spAutoFit/>
          </a:bodyPr>
          <a:lstStyle/>
          <a:p>
            <a:r>
              <a:rPr lang="fr-FR" dirty="0"/>
              <a:t>Elaborer par :</a:t>
            </a:r>
          </a:p>
          <a:p>
            <a:r>
              <a:rPr lang="fr-FR" dirty="0"/>
              <a:t>El Ouni Mohamed Aziz</a:t>
            </a:r>
          </a:p>
        </p:txBody>
      </p:sp>
    </p:spTree>
    <p:extLst>
      <p:ext uri="{BB962C8B-B14F-4D97-AF65-F5344CB8AC3E}">
        <p14:creationId xmlns:p14="http://schemas.microsoft.com/office/powerpoint/2010/main" val="38561443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a:t>
            </a:r>
            <a:r>
              <a:rPr lang="fr-FR" dirty="0" smtClean="0"/>
              <a:t>principes </a:t>
            </a:r>
            <a:r>
              <a:rPr lang="fr-FR" dirty="0" smtClean="0"/>
              <a:t>de test</a:t>
            </a:r>
            <a:endParaRPr lang="fr-FR" dirty="0"/>
          </a:p>
        </p:txBody>
      </p:sp>
      <p:sp>
        <p:nvSpPr>
          <p:cNvPr id="3" name="Espace réservé du contenu 2"/>
          <p:cNvSpPr>
            <a:spLocks noGrp="1"/>
          </p:cNvSpPr>
          <p:nvPr>
            <p:ph idx="1"/>
          </p:nvPr>
        </p:nvSpPr>
        <p:spPr/>
        <p:txBody>
          <a:bodyPr>
            <a:normAutofit fontScale="70000" lnSpcReduction="20000"/>
          </a:bodyPr>
          <a:lstStyle/>
          <a:p>
            <a:r>
              <a:rPr lang="fr-FR" b="1" dirty="0"/>
              <a:t>Les 7 principes du test : du bon sens avant tout !</a:t>
            </a:r>
            <a:endParaRPr lang="fr-FR" dirty="0"/>
          </a:p>
          <a:p>
            <a:r>
              <a:rPr lang="fr-FR" dirty="0"/>
              <a:t>Les </a:t>
            </a:r>
            <a:r>
              <a:rPr lang="fr-FR" b="1" dirty="0"/>
              <a:t>tests</a:t>
            </a:r>
            <a:r>
              <a:rPr lang="fr-FR" dirty="0"/>
              <a:t> montrent la présence de défaut.</a:t>
            </a:r>
          </a:p>
          <a:p>
            <a:r>
              <a:rPr lang="fr-FR" dirty="0"/>
              <a:t>Les </a:t>
            </a:r>
            <a:r>
              <a:rPr lang="fr-FR" b="1" dirty="0"/>
              <a:t>tests</a:t>
            </a:r>
            <a:r>
              <a:rPr lang="fr-FR" dirty="0"/>
              <a:t> exhaustifs sont </a:t>
            </a:r>
            <a:r>
              <a:rPr lang="fr-FR"/>
              <a:t>impossibles</a:t>
            </a:r>
            <a:r>
              <a:rPr lang="fr-FR" smtClean="0"/>
              <a:t>.</a:t>
            </a:r>
          </a:p>
          <a:p>
            <a:endParaRPr lang="fr-FR" dirty="0"/>
          </a:p>
          <a:p>
            <a:r>
              <a:rPr lang="fr-FR" dirty="0"/>
              <a:t>Tester tôt.</a:t>
            </a:r>
          </a:p>
          <a:p>
            <a:r>
              <a:rPr lang="fr-FR" dirty="0"/>
              <a:t>Regroupement de défauts.</a:t>
            </a:r>
          </a:p>
          <a:p>
            <a:r>
              <a:rPr lang="fr-FR" dirty="0"/>
              <a:t>Le paradoxe du pesticide.</a:t>
            </a:r>
          </a:p>
          <a:p>
            <a:r>
              <a:rPr lang="fr-FR" dirty="0"/>
              <a:t>Les </a:t>
            </a:r>
            <a:r>
              <a:rPr lang="fr-FR" b="1" dirty="0"/>
              <a:t>tests</a:t>
            </a:r>
            <a:r>
              <a:rPr lang="fr-FR" dirty="0"/>
              <a:t> dépendent du contexte.</a:t>
            </a:r>
          </a:p>
          <a:p>
            <a:r>
              <a:rPr lang="fr-FR" dirty="0"/>
              <a:t>L'illusion d'absence d'erreurs.</a:t>
            </a:r>
          </a:p>
          <a:p>
            <a:endParaRPr lang="fr-FR" dirty="0"/>
          </a:p>
        </p:txBody>
      </p:sp>
    </p:spTree>
    <p:extLst>
      <p:ext uri="{BB962C8B-B14F-4D97-AF65-F5344CB8AC3E}">
        <p14:creationId xmlns:p14="http://schemas.microsoft.com/office/powerpoint/2010/main" val="7468247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9D06C073-6A32-5F4B-CFDF-E75873F744F3}"/>
              </a:ext>
            </a:extLst>
          </p:cNvPr>
          <p:cNvSpPr>
            <a:spLocks noGrp="1"/>
          </p:cNvSpPr>
          <p:nvPr>
            <p:ph type="title"/>
          </p:nvPr>
        </p:nvSpPr>
        <p:spPr/>
        <p:txBody>
          <a:bodyPr/>
          <a:lstStyle/>
          <a:p>
            <a:r>
              <a:rPr lang="fr-FR" dirty="0"/>
              <a:t>Plan de la présentation :</a:t>
            </a:r>
          </a:p>
        </p:txBody>
      </p:sp>
      <p:sp>
        <p:nvSpPr>
          <p:cNvPr id="3" name="Espace réservé du contenu 2">
            <a:extLst>
              <a:ext uri="{FF2B5EF4-FFF2-40B4-BE49-F238E27FC236}">
                <a16:creationId xmlns="" xmlns:a16="http://schemas.microsoft.com/office/drawing/2014/main" id="{8006386A-752E-B647-2F46-0543669A8BD2}"/>
              </a:ext>
            </a:extLst>
          </p:cNvPr>
          <p:cNvSpPr>
            <a:spLocks noGrp="1"/>
          </p:cNvSpPr>
          <p:nvPr>
            <p:ph idx="1"/>
          </p:nvPr>
        </p:nvSpPr>
        <p:spPr>
          <a:xfrm>
            <a:off x="1141412" y="2249486"/>
            <a:ext cx="9905999" cy="3989995"/>
          </a:xfrm>
        </p:spPr>
        <p:txBody>
          <a:bodyPr>
            <a:normAutofit/>
          </a:bodyPr>
          <a:lstStyle/>
          <a:p>
            <a:r>
              <a:rPr lang="fr-FR" sz="1800" dirty="0"/>
              <a:t>Définition du test logiciel</a:t>
            </a:r>
          </a:p>
          <a:p>
            <a:r>
              <a:rPr lang="fr-FR" sz="1800" dirty="0"/>
              <a:t>Comment tester </a:t>
            </a:r>
          </a:p>
          <a:p>
            <a:r>
              <a:rPr lang="fr-FR" sz="1800" dirty="0"/>
              <a:t>Méthode de test  </a:t>
            </a:r>
          </a:p>
          <a:p>
            <a:r>
              <a:rPr lang="fr-FR" sz="1800" dirty="0" smtClean="0"/>
              <a:t>L’approche de test</a:t>
            </a:r>
          </a:p>
          <a:p>
            <a:r>
              <a:rPr lang="fr-FR" sz="1800" dirty="0" smtClean="0"/>
              <a:t>Niveau </a:t>
            </a:r>
            <a:r>
              <a:rPr lang="fr-FR" sz="1800" dirty="0"/>
              <a:t>de test</a:t>
            </a:r>
          </a:p>
          <a:p>
            <a:r>
              <a:rPr lang="fr-FR" sz="1800" dirty="0"/>
              <a:t>Les principes du test </a:t>
            </a:r>
          </a:p>
          <a:p>
            <a:r>
              <a:rPr lang="fr-FR" sz="1800" dirty="0"/>
              <a:t>Les avantages du Test</a:t>
            </a:r>
          </a:p>
          <a:p>
            <a:r>
              <a:rPr lang="fr-FR" sz="1800" dirty="0"/>
              <a:t>Software developpement Life cycle VS Software Testing Life cycle</a:t>
            </a:r>
          </a:p>
          <a:p>
            <a:endParaRPr lang="fr-FR" dirty="0"/>
          </a:p>
        </p:txBody>
      </p:sp>
    </p:spTree>
    <p:extLst>
      <p:ext uri="{BB962C8B-B14F-4D97-AF65-F5344CB8AC3E}">
        <p14:creationId xmlns:p14="http://schemas.microsoft.com/office/powerpoint/2010/main" val="1747530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E4854E40-DD74-5490-C16E-3D0623CA908C}"/>
              </a:ext>
            </a:extLst>
          </p:cNvPr>
          <p:cNvSpPr>
            <a:spLocks noGrp="1"/>
          </p:cNvSpPr>
          <p:nvPr>
            <p:ph type="title"/>
          </p:nvPr>
        </p:nvSpPr>
        <p:spPr/>
        <p:txBody>
          <a:bodyPr/>
          <a:lstStyle/>
          <a:p>
            <a:r>
              <a:rPr lang="fr-FR" dirty="0"/>
              <a:t>Définition du test logiciel </a:t>
            </a:r>
          </a:p>
        </p:txBody>
      </p:sp>
      <p:sp>
        <p:nvSpPr>
          <p:cNvPr id="3" name="Espace réservé du contenu 2">
            <a:extLst>
              <a:ext uri="{FF2B5EF4-FFF2-40B4-BE49-F238E27FC236}">
                <a16:creationId xmlns="" xmlns:a16="http://schemas.microsoft.com/office/drawing/2014/main" id="{22F5EE1E-288A-376A-343F-E20596A1FBDA}"/>
              </a:ext>
            </a:extLst>
          </p:cNvPr>
          <p:cNvSpPr>
            <a:spLocks noGrp="1"/>
          </p:cNvSpPr>
          <p:nvPr>
            <p:ph idx="1"/>
          </p:nvPr>
        </p:nvSpPr>
        <p:spPr/>
        <p:txBody>
          <a:bodyPr/>
          <a:lstStyle/>
          <a:p>
            <a:r>
              <a:rPr lang="fr-FR" sz="1800" dirty="0"/>
              <a:t>Le test logiciel est un processus permettant d’évaluer la fonctionnalité d’une application logicielle dans le but de déterminer si le logiciel développé répond ou non aux exigences spécifiées et d’identifier les défauts afin de livrer au client un produit de qualité</a:t>
            </a:r>
            <a:r>
              <a:rPr lang="fr-FR" dirty="0"/>
              <a:t>.</a:t>
            </a:r>
          </a:p>
          <a:p>
            <a:r>
              <a:rPr lang="fr-FR" sz="1800" dirty="0"/>
              <a:t>Définition selon la norme ANSI / IEEE 2059 : Processus d'analyse d'un élément logiciel pour détecter les différences entre les conditions existantes et requises (c'est-à-dire les défauts) et pour évaluer les caractéristiques de l'élément logiciel</a:t>
            </a:r>
            <a:r>
              <a:rPr lang="fr-FR" sz="1800" dirty="0">
                <a:latin typeface="-apple-system"/>
              </a:rPr>
              <a:t>.</a:t>
            </a:r>
            <a:endParaRPr lang="fr-FR" dirty="0"/>
          </a:p>
        </p:txBody>
      </p:sp>
    </p:spTree>
    <p:extLst>
      <p:ext uri="{BB962C8B-B14F-4D97-AF65-F5344CB8AC3E}">
        <p14:creationId xmlns:p14="http://schemas.microsoft.com/office/powerpoint/2010/main" val="8564239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B0F7C777-0BD6-521D-D795-948E994C2D8C}"/>
              </a:ext>
            </a:extLst>
          </p:cNvPr>
          <p:cNvSpPr>
            <a:spLocks noGrp="1"/>
          </p:cNvSpPr>
          <p:nvPr>
            <p:ph type="title"/>
          </p:nvPr>
        </p:nvSpPr>
        <p:spPr/>
        <p:txBody>
          <a:bodyPr/>
          <a:lstStyle/>
          <a:p>
            <a:r>
              <a:rPr lang="fr-FR" dirty="0"/>
              <a:t>Comment tester</a:t>
            </a:r>
          </a:p>
        </p:txBody>
      </p:sp>
      <p:sp>
        <p:nvSpPr>
          <p:cNvPr id="3" name="Espace réservé du contenu 2">
            <a:extLst>
              <a:ext uri="{FF2B5EF4-FFF2-40B4-BE49-F238E27FC236}">
                <a16:creationId xmlns="" xmlns:a16="http://schemas.microsoft.com/office/drawing/2014/main" id="{FEC91AD3-5A81-BE19-24C5-70CDE361980F}"/>
              </a:ext>
            </a:extLst>
          </p:cNvPr>
          <p:cNvSpPr>
            <a:spLocks noGrp="1"/>
          </p:cNvSpPr>
          <p:nvPr>
            <p:ph idx="1"/>
          </p:nvPr>
        </p:nvSpPr>
        <p:spPr>
          <a:xfrm>
            <a:off x="710120" y="2249487"/>
            <a:ext cx="10337292" cy="3541714"/>
          </a:xfrm>
        </p:spPr>
        <p:txBody>
          <a:bodyPr>
            <a:normAutofit lnSpcReduction="10000"/>
          </a:bodyPr>
          <a:lstStyle/>
          <a:p>
            <a:r>
              <a:rPr lang="fr-FR" dirty="0"/>
              <a:t>On peut citer deux type de test :</a:t>
            </a:r>
          </a:p>
          <a:p>
            <a:pPr>
              <a:buFont typeface="Wingdings" panose="05000000000000000000" pitchFamily="2" charset="2"/>
              <a:buChar char="Ø"/>
            </a:pPr>
            <a:r>
              <a:rPr lang="fr-FR" dirty="0">
                <a:sym typeface="Wingdings" panose="05000000000000000000" pitchFamily="2" charset="2"/>
              </a:rPr>
              <a:t> </a:t>
            </a:r>
            <a:r>
              <a:rPr lang="fr-FR" dirty="0"/>
              <a:t>Test Manuel et le Test Automatique </a:t>
            </a:r>
          </a:p>
          <a:p>
            <a:pPr marL="0" indent="0">
              <a:buNone/>
            </a:pPr>
            <a:r>
              <a:rPr lang="fr-FR" dirty="0">
                <a:sym typeface="Wingdings" panose="05000000000000000000" pitchFamily="2" charset="2"/>
              </a:rPr>
              <a:t> </a:t>
            </a:r>
            <a:r>
              <a:rPr lang="fr-FR" dirty="0"/>
              <a:t> </a:t>
            </a:r>
            <a:r>
              <a:rPr lang="fr-FR" b="1" dirty="0"/>
              <a:t>Test Manuel : </a:t>
            </a:r>
            <a:r>
              <a:rPr lang="fr-FR" sz="1800" b="0" i="0" dirty="0">
                <a:effectLst/>
                <a:latin typeface="arial" panose="020B0604020202020204" pitchFamily="34" charset="0"/>
              </a:rPr>
              <a:t>le </a:t>
            </a:r>
            <a:r>
              <a:rPr lang="fr-FR" sz="1800" b="1" i="0" dirty="0">
                <a:effectLst/>
                <a:latin typeface="arial" panose="020B0604020202020204" pitchFamily="34" charset="0"/>
              </a:rPr>
              <a:t>test manuel</a:t>
            </a:r>
            <a:r>
              <a:rPr lang="fr-FR" sz="1800" b="0" i="0" dirty="0">
                <a:effectLst/>
                <a:latin typeface="arial" panose="020B0604020202020204" pitchFamily="34" charset="0"/>
              </a:rPr>
              <a:t> est un processus de « recherche </a:t>
            </a:r>
            <a:r>
              <a:rPr lang="fr-FR" sz="1800" b="1" i="0" dirty="0">
                <a:effectLst/>
                <a:latin typeface="arial" panose="020B0604020202020204" pitchFamily="34" charset="0"/>
              </a:rPr>
              <a:t>manuelle</a:t>
            </a:r>
            <a:r>
              <a:rPr lang="fr-FR" sz="1800" b="0" i="0" dirty="0">
                <a:effectLst/>
                <a:latin typeface="arial" panose="020B0604020202020204" pitchFamily="34" charset="0"/>
              </a:rPr>
              <a:t> des défauts d'un logiciel ». Grâce à cette méthode, les testeurs se mettent à la place des utilisateurs finaux pour vérifier que tout fonctionne correctement avant la sortie du logiciel.</a:t>
            </a:r>
          </a:p>
          <a:p>
            <a:r>
              <a:rPr lang="fr-FR" sz="1800" b="1" i="0" dirty="0">
                <a:effectLst/>
                <a:latin typeface="arial" panose="020B0604020202020204" pitchFamily="34" charset="0"/>
              </a:rPr>
              <a:t>Test Automatique : </a:t>
            </a:r>
            <a:r>
              <a:rPr lang="fr-FR" sz="1800" b="0" i="0" dirty="0">
                <a:effectLst/>
                <a:latin typeface="arial" panose="020B0604020202020204" pitchFamily="34" charset="0"/>
              </a:rPr>
              <a:t>Le </a:t>
            </a:r>
            <a:r>
              <a:rPr lang="fr-FR" sz="1800" b="1" i="0" dirty="0">
                <a:effectLst/>
                <a:latin typeface="arial" panose="020B0604020202020204" pitchFamily="34" charset="0"/>
              </a:rPr>
              <a:t>test automatisé</a:t>
            </a:r>
            <a:r>
              <a:rPr lang="fr-FR" sz="1800" b="0" i="0" dirty="0">
                <a:effectLst/>
                <a:latin typeface="arial" panose="020B0604020202020204" pitchFamily="34" charset="0"/>
              </a:rPr>
              <a:t> est une méthode de </a:t>
            </a:r>
            <a:r>
              <a:rPr lang="fr-FR" sz="1800" b="1" i="0" dirty="0">
                <a:effectLst/>
                <a:latin typeface="arial" panose="020B0604020202020204" pitchFamily="34" charset="0"/>
              </a:rPr>
              <a:t>test</a:t>
            </a:r>
            <a:r>
              <a:rPr lang="fr-FR" sz="1800" b="0" i="0" dirty="0">
                <a:effectLst/>
                <a:latin typeface="arial" panose="020B0604020202020204" pitchFamily="34" charset="0"/>
              </a:rPr>
              <a:t> lors de laquelle des outils </a:t>
            </a:r>
            <a:r>
              <a:rPr lang="fr-FR" sz="1800" b="1" i="0" dirty="0">
                <a:effectLst/>
                <a:latin typeface="arial" panose="020B0604020202020204" pitchFamily="34" charset="0"/>
              </a:rPr>
              <a:t>automatisés</a:t>
            </a:r>
            <a:r>
              <a:rPr lang="fr-FR" sz="1800" b="0" i="0" dirty="0">
                <a:effectLst/>
                <a:latin typeface="arial" panose="020B0604020202020204" pitchFamily="34" charset="0"/>
              </a:rPr>
              <a:t> exécutent des scénarios de </a:t>
            </a:r>
            <a:r>
              <a:rPr lang="fr-FR" sz="1800" b="1" i="0" dirty="0">
                <a:effectLst/>
                <a:latin typeface="arial" panose="020B0604020202020204" pitchFamily="34" charset="0"/>
              </a:rPr>
              <a:t>test</a:t>
            </a:r>
            <a:r>
              <a:rPr lang="fr-FR" sz="1800" b="0" i="0" dirty="0">
                <a:effectLst/>
                <a:latin typeface="arial" panose="020B0604020202020204" pitchFamily="34" charset="0"/>
              </a:rPr>
              <a:t> prédéfinis, comparant les résultats attendus du produit développé aux résultats obtenus. Si le scénario de </a:t>
            </a:r>
            <a:r>
              <a:rPr lang="fr-FR" sz="1800" b="1" i="0" dirty="0">
                <a:effectLst/>
                <a:latin typeface="arial" panose="020B0604020202020204" pitchFamily="34" charset="0"/>
              </a:rPr>
              <a:t>tests</a:t>
            </a:r>
            <a:r>
              <a:rPr lang="fr-FR" sz="1800" b="0" i="0" dirty="0">
                <a:effectLst/>
                <a:latin typeface="arial" panose="020B0604020202020204" pitchFamily="34" charset="0"/>
              </a:rPr>
              <a:t> parvient à s'exécuter sans erreur, alors le </a:t>
            </a:r>
            <a:r>
              <a:rPr lang="fr-FR" sz="1800" b="1" i="0" dirty="0">
                <a:effectLst/>
                <a:latin typeface="arial" panose="020B0604020202020204" pitchFamily="34" charset="0"/>
              </a:rPr>
              <a:t>test</a:t>
            </a:r>
            <a:r>
              <a:rPr lang="fr-FR" sz="1800" b="0" i="0" dirty="0">
                <a:effectLst/>
                <a:latin typeface="arial" panose="020B0604020202020204" pitchFamily="34" charset="0"/>
              </a:rPr>
              <a:t> est considéré comme passé avec succès.</a:t>
            </a:r>
            <a:endParaRPr lang="fr-FR" sz="1800" b="1" dirty="0"/>
          </a:p>
        </p:txBody>
      </p:sp>
    </p:spTree>
    <p:extLst>
      <p:ext uri="{BB962C8B-B14F-4D97-AF65-F5344CB8AC3E}">
        <p14:creationId xmlns:p14="http://schemas.microsoft.com/office/powerpoint/2010/main" val="27439292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 name="Rectangle 9">
            <a:extLst>
              <a:ext uri="{FF2B5EF4-FFF2-40B4-BE49-F238E27FC236}">
                <a16:creationId xmlns="" xmlns:a16="http://schemas.microsoft.com/office/drawing/2014/main" id="{046B922C-5BA7-4973-B12F-71A509E4BF1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54" name="Group 11">
            <a:extLst>
              <a:ext uri="{FF2B5EF4-FFF2-40B4-BE49-F238E27FC236}">
                <a16:creationId xmlns="" xmlns:a16="http://schemas.microsoft.com/office/drawing/2014/main" id="{96D34D8D-9EE9-4659-8C22-7551A95F96FA}"/>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0" y="0"/>
            <a:ext cx="11902285" cy="6858001"/>
            <a:chOff x="0" y="0"/>
            <a:chExt cx="11902285" cy="6858001"/>
          </a:xfrm>
        </p:grpSpPr>
        <p:grpSp>
          <p:nvGrpSpPr>
            <p:cNvPr id="13" name="Group 12">
              <a:extLst>
                <a:ext uri="{FF2B5EF4-FFF2-40B4-BE49-F238E27FC236}">
                  <a16:creationId xmlns="" xmlns:a16="http://schemas.microsoft.com/office/drawing/2014/main" id="{3CA93C16-1147-4EB3-B4E7-3C43102494D0}"/>
                </a:ext>
                <a:ext uri="{C183D7F6-B498-43B3-948B-1728B52AA6E4}">
                  <adec:decorative xmlns="" xmlns:adec="http://schemas.microsoft.com/office/drawing/2017/decorative" val="1"/>
                </a:ext>
              </a:extLst>
            </p:cNvPr>
            <p:cNvGrpSpPr/>
            <p:nvPr>
              <p:extLst>
                <p:ext uri="{386F3935-93C4-4BCD-93E2-E3B085C9AB24}">
                  <p16:designElem xmlns=""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5" name="Rectangle 5">
                <a:extLst>
                  <a:ext uri="{FF2B5EF4-FFF2-40B4-BE49-F238E27FC236}">
                    <a16:creationId xmlns="" xmlns:a16="http://schemas.microsoft.com/office/drawing/2014/main" id="{C4779968-92AF-4B85-8C27-EBBFE1D69904}"/>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26" name="Freeform 6">
                <a:extLst>
                  <a:ext uri="{FF2B5EF4-FFF2-40B4-BE49-F238E27FC236}">
                    <a16:creationId xmlns="" xmlns:a16="http://schemas.microsoft.com/office/drawing/2014/main" id="{2C43E18D-7024-4F17-A664-E23BFBC12B79}"/>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7">
                <a:extLst>
                  <a:ext uri="{FF2B5EF4-FFF2-40B4-BE49-F238E27FC236}">
                    <a16:creationId xmlns="" xmlns:a16="http://schemas.microsoft.com/office/drawing/2014/main" id="{CA2ACEBA-081B-4B0B-AFB1-C596B834FDA3}"/>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8">
                <a:extLst>
                  <a:ext uri="{FF2B5EF4-FFF2-40B4-BE49-F238E27FC236}">
                    <a16:creationId xmlns="" xmlns:a16="http://schemas.microsoft.com/office/drawing/2014/main" id="{2AFBB163-514B-493A-983F-8BE96848F9B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9">
                <a:extLst>
                  <a:ext uri="{FF2B5EF4-FFF2-40B4-BE49-F238E27FC236}">
                    <a16:creationId xmlns="" xmlns:a16="http://schemas.microsoft.com/office/drawing/2014/main" id="{7720326C-7DB1-4745-9015-3FA6990855B9}"/>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10">
                <a:extLst>
                  <a:ext uri="{FF2B5EF4-FFF2-40B4-BE49-F238E27FC236}">
                    <a16:creationId xmlns="" xmlns:a16="http://schemas.microsoft.com/office/drawing/2014/main" id="{01D5FBDC-A284-440B-8D5F-84287B0A25D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11">
                <a:extLst>
                  <a:ext uri="{FF2B5EF4-FFF2-40B4-BE49-F238E27FC236}">
                    <a16:creationId xmlns="" xmlns:a16="http://schemas.microsoft.com/office/drawing/2014/main" id="{517CE611-1CB0-442B-8998-98487209B0E9}"/>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12">
                <a:extLst>
                  <a:ext uri="{FF2B5EF4-FFF2-40B4-BE49-F238E27FC236}">
                    <a16:creationId xmlns="" xmlns:a16="http://schemas.microsoft.com/office/drawing/2014/main" id="{EF0F0E46-9222-4FCF-A79E-9B4953C6F07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13">
                <a:extLst>
                  <a:ext uri="{FF2B5EF4-FFF2-40B4-BE49-F238E27FC236}">
                    <a16:creationId xmlns="" xmlns:a16="http://schemas.microsoft.com/office/drawing/2014/main" id="{371A87C3-0804-4AB9-8EAD-FBFF597ED823}"/>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14">
                <a:extLst>
                  <a:ext uri="{FF2B5EF4-FFF2-40B4-BE49-F238E27FC236}">
                    <a16:creationId xmlns="" xmlns:a16="http://schemas.microsoft.com/office/drawing/2014/main" id="{89F39433-8BC3-48D6-B705-F951DBDAABD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15">
                <a:extLst>
                  <a:ext uri="{FF2B5EF4-FFF2-40B4-BE49-F238E27FC236}">
                    <a16:creationId xmlns="" xmlns:a16="http://schemas.microsoft.com/office/drawing/2014/main" id="{AE671C9D-E91C-4143-A422-273B2F53F69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Line 16">
                <a:extLst>
                  <a:ext uri="{FF2B5EF4-FFF2-40B4-BE49-F238E27FC236}">
                    <a16:creationId xmlns="" xmlns:a16="http://schemas.microsoft.com/office/drawing/2014/main" id="{83A72EA3-8833-41C6-9333-6A04C1C08DFB}"/>
                  </a:ext>
                  <a:ext uri="{C183D7F6-B498-43B3-948B-1728B52AA6E4}">
                    <adec:decorative xmlns="" xmlns:adec="http://schemas.microsoft.com/office/drawing/2017/decorative" val="1"/>
                  </a:ext>
                </a:extLst>
              </p:cNvPr>
              <p:cNvSpPr>
                <a:spLocks noChangeShapeType="1"/>
              </p:cNvSpPr>
              <p:nvPr>
                <p:extLst>
                  <p:ext uri="{386F3935-93C4-4BCD-93E2-E3B085C9AB24}">
                    <p16:designElem xmlns=""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7" name="Freeform 17">
                <a:extLst>
                  <a:ext uri="{FF2B5EF4-FFF2-40B4-BE49-F238E27FC236}">
                    <a16:creationId xmlns="" xmlns:a16="http://schemas.microsoft.com/office/drawing/2014/main" id="{2C0D7AAB-DC9C-4B37-A50E-A7185DE92E4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18">
                <a:extLst>
                  <a:ext uri="{FF2B5EF4-FFF2-40B4-BE49-F238E27FC236}">
                    <a16:creationId xmlns="" xmlns:a16="http://schemas.microsoft.com/office/drawing/2014/main" id="{6E7D9D6B-3455-4363-934B-FA2D68293168}"/>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19">
                <a:extLst>
                  <a:ext uri="{FF2B5EF4-FFF2-40B4-BE49-F238E27FC236}">
                    <a16:creationId xmlns="" xmlns:a16="http://schemas.microsoft.com/office/drawing/2014/main" id="{FFFFCA54-2217-4DAE-B791-4A6CA7DE0BD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Freeform 20">
                <a:extLst>
                  <a:ext uri="{FF2B5EF4-FFF2-40B4-BE49-F238E27FC236}">
                    <a16:creationId xmlns="" xmlns:a16="http://schemas.microsoft.com/office/drawing/2014/main" id="{BAE43BA5-C104-4FBB-B1C6-C210D3CC5320}"/>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1" name="Rectangle 21">
                <a:extLst>
                  <a:ext uri="{FF2B5EF4-FFF2-40B4-BE49-F238E27FC236}">
                    <a16:creationId xmlns="" xmlns:a16="http://schemas.microsoft.com/office/drawing/2014/main" id="{3BDB2330-DF01-460D-83FB-00C37965CD5A}"/>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2" name="Freeform 22">
                <a:extLst>
                  <a:ext uri="{FF2B5EF4-FFF2-40B4-BE49-F238E27FC236}">
                    <a16:creationId xmlns="" xmlns:a16="http://schemas.microsoft.com/office/drawing/2014/main" id="{51261093-9B7F-4406-B2F8-0F5BE7676A2A}"/>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23">
                <a:extLst>
                  <a:ext uri="{FF2B5EF4-FFF2-40B4-BE49-F238E27FC236}">
                    <a16:creationId xmlns="" xmlns:a16="http://schemas.microsoft.com/office/drawing/2014/main" id="{9971E195-2AB6-4CB6-9BD7-A8407B5C8097}"/>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24">
                <a:extLst>
                  <a:ext uri="{FF2B5EF4-FFF2-40B4-BE49-F238E27FC236}">
                    <a16:creationId xmlns="" xmlns:a16="http://schemas.microsoft.com/office/drawing/2014/main" id="{A3D843E7-8A86-4676-9C98-DECE0DFF674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25">
                <a:extLst>
                  <a:ext uri="{FF2B5EF4-FFF2-40B4-BE49-F238E27FC236}">
                    <a16:creationId xmlns="" xmlns:a16="http://schemas.microsoft.com/office/drawing/2014/main" id="{FAF42817-AB3E-40FA-997F-EAC1411F465F}"/>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26">
                <a:extLst>
                  <a:ext uri="{FF2B5EF4-FFF2-40B4-BE49-F238E27FC236}">
                    <a16:creationId xmlns="" xmlns:a16="http://schemas.microsoft.com/office/drawing/2014/main" id="{50ED3298-A6DC-4825-93B1-68DB8CB629A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27">
                <a:extLst>
                  <a:ext uri="{FF2B5EF4-FFF2-40B4-BE49-F238E27FC236}">
                    <a16:creationId xmlns="" xmlns:a16="http://schemas.microsoft.com/office/drawing/2014/main" id="{2B951778-3B6B-4BB9-9D89-2ED650C8204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28">
                <a:extLst>
                  <a:ext uri="{FF2B5EF4-FFF2-40B4-BE49-F238E27FC236}">
                    <a16:creationId xmlns="" xmlns:a16="http://schemas.microsoft.com/office/drawing/2014/main" id="{8F3ED9A8-A83F-463A-8C2E-E83977D9A9CA}"/>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29">
                <a:extLst>
                  <a:ext uri="{FF2B5EF4-FFF2-40B4-BE49-F238E27FC236}">
                    <a16:creationId xmlns="" xmlns:a16="http://schemas.microsoft.com/office/drawing/2014/main" id="{9A0C113E-781D-4083-86C0-EC936092D277}"/>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30">
                <a:extLst>
                  <a:ext uri="{FF2B5EF4-FFF2-40B4-BE49-F238E27FC236}">
                    <a16:creationId xmlns="" xmlns:a16="http://schemas.microsoft.com/office/drawing/2014/main" id="{B63D60EF-1E99-4D4C-BF11-AAF8ABEB86E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31">
                <a:extLst>
                  <a:ext uri="{FF2B5EF4-FFF2-40B4-BE49-F238E27FC236}">
                    <a16:creationId xmlns="" xmlns:a16="http://schemas.microsoft.com/office/drawing/2014/main" id="{50403E41-7079-49EA-8D0B-4F678552D9BB}"/>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grpSp>
          <p:nvGrpSpPr>
            <p:cNvPr id="56" name="Group 13">
              <a:extLst>
                <a:ext uri="{FF2B5EF4-FFF2-40B4-BE49-F238E27FC236}">
                  <a16:creationId xmlns="" xmlns:a16="http://schemas.microsoft.com/office/drawing/2014/main" id="{E3B2C458-4D37-49A0-A94E-D516E05C3CC4}"/>
                </a:ext>
                <a:ext uri="{C183D7F6-B498-43B3-948B-1728B52AA6E4}">
                  <adec:decorative xmlns="" xmlns:adec="http://schemas.microsoft.com/office/drawing/2017/decorative" val="1"/>
                </a:ext>
              </a:extLst>
            </p:cNvPr>
            <p:cNvGrpSpPr/>
            <p:nvPr>
              <p:extLst>
                <p:ext uri="{386F3935-93C4-4BCD-93E2-E3B085C9AB24}">
                  <p16:designElem xmlns="" xmlns:p16="http://schemas.microsoft.com/office/powerpoint/2015/main" val="1"/>
                </p:ext>
              </p:extLst>
            </p:nvPr>
          </p:nvGrpSpPr>
          <p:grpSpPr>
            <a:xfrm>
              <a:off x="11227597" y="0"/>
              <a:ext cx="674688" cy="6848476"/>
              <a:chOff x="11364912" y="0"/>
              <a:chExt cx="674688" cy="6848476"/>
            </a:xfrm>
            <a:gradFill flip="none" rotWithShape="1">
              <a:gsLst>
                <a:gs pos="0">
                  <a:schemeClr val="bg2"/>
                </a:gs>
                <a:gs pos="100000">
                  <a:schemeClr val="tx2">
                    <a:lumMod val="60000"/>
                    <a:lumOff val="40000"/>
                  </a:schemeClr>
                </a:gs>
              </a:gsLst>
              <a:lin ang="5400000" scaled="0"/>
              <a:tileRect/>
            </a:gradFill>
          </p:grpSpPr>
          <p:sp>
            <p:nvSpPr>
              <p:cNvPr id="15" name="Freeform 32">
                <a:extLst>
                  <a:ext uri="{FF2B5EF4-FFF2-40B4-BE49-F238E27FC236}">
                    <a16:creationId xmlns="" xmlns:a16="http://schemas.microsoft.com/office/drawing/2014/main" id="{C1B10016-E0C4-4526-A466-9911541D26E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33">
                <a:extLst>
                  <a:ext uri="{FF2B5EF4-FFF2-40B4-BE49-F238E27FC236}">
                    <a16:creationId xmlns="" xmlns:a16="http://schemas.microsoft.com/office/drawing/2014/main" id="{D574C3F0-FC2B-43A3-94B2-75D305FBF7D0}"/>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34">
                <a:extLst>
                  <a:ext uri="{FF2B5EF4-FFF2-40B4-BE49-F238E27FC236}">
                    <a16:creationId xmlns="" xmlns:a16="http://schemas.microsoft.com/office/drawing/2014/main" id="{D92A5F66-F404-433B-BDBE-5E0DFF40D656}"/>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35">
                <a:extLst>
                  <a:ext uri="{FF2B5EF4-FFF2-40B4-BE49-F238E27FC236}">
                    <a16:creationId xmlns="" xmlns:a16="http://schemas.microsoft.com/office/drawing/2014/main" id="{0A0BDF81-64CC-431D-81B1-A21938C0543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36">
                <a:extLst>
                  <a:ext uri="{FF2B5EF4-FFF2-40B4-BE49-F238E27FC236}">
                    <a16:creationId xmlns="" xmlns:a16="http://schemas.microsoft.com/office/drawing/2014/main" id="{42871530-50EC-42C2-879A-AE8154DADC0F}"/>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37">
                <a:extLst>
                  <a:ext uri="{FF2B5EF4-FFF2-40B4-BE49-F238E27FC236}">
                    <a16:creationId xmlns="" xmlns:a16="http://schemas.microsoft.com/office/drawing/2014/main" id="{53AF2F2A-B148-4906-B90D-6E2223978457}"/>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38">
                <a:extLst>
                  <a:ext uri="{FF2B5EF4-FFF2-40B4-BE49-F238E27FC236}">
                    <a16:creationId xmlns="" xmlns:a16="http://schemas.microsoft.com/office/drawing/2014/main" id="{9A79EAA4-6F5D-4A2C-B688-CD29C2217C0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39">
                <a:extLst>
                  <a:ext uri="{FF2B5EF4-FFF2-40B4-BE49-F238E27FC236}">
                    <a16:creationId xmlns="" xmlns:a16="http://schemas.microsoft.com/office/drawing/2014/main" id="{B9CE5833-22CF-4408-9338-4B7749FEA3D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40">
                <a:extLst>
                  <a:ext uri="{FF2B5EF4-FFF2-40B4-BE49-F238E27FC236}">
                    <a16:creationId xmlns="" xmlns:a16="http://schemas.microsoft.com/office/drawing/2014/main" id="{316A985A-7ADD-4BEE-A7B6-E5B49E1839E7}"/>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Rectangle 41">
                <a:extLst>
                  <a:ext uri="{FF2B5EF4-FFF2-40B4-BE49-F238E27FC236}">
                    <a16:creationId xmlns="" xmlns:a16="http://schemas.microsoft.com/office/drawing/2014/main" id="{352CFA3F-5CFE-412E-9196-C966F34579DC}"/>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grpSp>
      </p:grpSp>
      <p:pic>
        <p:nvPicPr>
          <p:cNvPr id="53" name="Picture 2">
            <a:extLst>
              <a:ext uri="{FF2B5EF4-FFF2-40B4-BE49-F238E27FC236}">
                <a16:creationId xmlns="" xmlns:a16="http://schemas.microsoft.com/office/drawing/2014/main" id="{2FB01CCF-839B-4126-9BF9-132C64D8A1AA}"/>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re 1">
            <a:extLst>
              <a:ext uri="{FF2B5EF4-FFF2-40B4-BE49-F238E27FC236}">
                <a16:creationId xmlns="" xmlns:a16="http://schemas.microsoft.com/office/drawing/2014/main" id="{B27819FD-EFA3-DCD9-A826-1035387AE49E}"/>
              </a:ext>
            </a:extLst>
          </p:cNvPr>
          <p:cNvSpPr>
            <a:spLocks noGrp="1"/>
          </p:cNvSpPr>
          <p:nvPr>
            <p:ph type="title"/>
          </p:nvPr>
        </p:nvSpPr>
        <p:spPr>
          <a:xfrm>
            <a:off x="5128643" y="618518"/>
            <a:ext cx="6188402" cy="1478570"/>
          </a:xfrm>
        </p:spPr>
        <p:txBody>
          <a:bodyPr>
            <a:normAutofit/>
          </a:bodyPr>
          <a:lstStyle/>
          <a:p>
            <a:r>
              <a:rPr lang="fr-FR">
                <a:solidFill>
                  <a:srgbClr val="FFFFFF"/>
                </a:solidFill>
              </a:rPr>
              <a:t>Méthode de test </a:t>
            </a:r>
          </a:p>
        </p:txBody>
      </p:sp>
      <p:sp useBgFill="1">
        <p:nvSpPr>
          <p:cNvPr id="55" name="Round Diagonal Corner Rectangle 6">
            <a:extLst>
              <a:ext uri="{FF2B5EF4-FFF2-40B4-BE49-F238E27FC236}">
                <a16:creationId xmlns="" xmlns:a16="http://schemas.microsoft.com/office/drawing/2014/main" id="{F2B1468C-8227-4785-8776-7BDBDDF08F8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814579" y="808057"/>
            <a:ext cx="3821429" cy="5234394"/>
          </a:xfrm>
          <a:prstGeom prst="round2DiagRect">
            <a:avLst>
              <a:gd name="adj1" fmla="val 11323"/>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 4">
            <a:extLst>
              <a:ext uri="{FF2B5EF4-FFF2-40B4-BE49-F238E27FC236}">
                <a16:creationId xmlns="" xmlns:a16="http://schemas.microsoft.com/office/drawing/2014/main" id="{B96344C6-BC25-6A28-EB3D-06666F33F801}"/>
              </a:ext>
            </a:extLst>
          </p:cNvPr>
          <p:cNvPicPr>
            <a:picLocks noChangeAspect="1"/>
          </p:cNvPicPr>
          <p:nvPr/>
        </p:nvPicPr>
        <p:blipFill>
          <a:blip r:embed="rId3"/>
          <a:stretch>
            <a:fillRect/>
          </a:stretch>
        </p:blipFill>
        <p:spPr>
          <a:xfrm>
            <a:off x="960895" y="1730375"/>
            <a:ext cx="3618854" cy="3311525"/>
          </a:xfrm>
          <a:prstGeom prst="rect">
            <a:avLst/>
          </a:prstGeom>
        </p:spPr>
      </p:pic>
      <p:sp>
        <p:nvSpPr>
          <p:cNvPr id="3" name="Espace réservé du contenu 2">
            <a:extLst>
              <a:ext uri="{FF2B5EF4-FFF2-40B4-BE49-F238E27FC236}">
                <a16:creationId xmlns="" xmlns:a16="http://schemas.microsoft.com/office/drawing/2014/main" id="{E6B7A019-5BCB-9594-94C9-3B4CE6C1D4C9}"/>
              </a:ext>
            </a:extLst>
          </p:cNvPr>
          <p:cNvSpPr>
            <a:spLocks noGrp="1"/>
          </p:cNvSpPr>
          <p:nvPr>
            <p:ph idx="1"/>
          </p:nvPr>
        </p:nvSpPr>
        <p:spPr>
          <a:xfrm>
            <a:off x="5128643" y="2249487"/>
            <a:ext cx="6188402" cy="3541714"/>
          </a:xfrm>
        </p:spPr>
        <p:txBody>
          <a:bodyPr>
            <a:normAutofit lnSpcReduction="10000"/>
          </a:bodyPr>
          <a:lstStyle/>
          <a:p>
            <a:pPr>
              <a:lnSpc>
                <a:spcPct val="110000"/>
              </a:lnSpc>
            </a:pPr>
            <a:r>
              <a:rPr lang="fr-FR" sz="1300">
                <a:solidFill>
                  <a:srgbClr val="FFFFFF"/>
                </a:solidFill>
              </a:rPr>
              <a:t>On peut test un logiciel par deux méthode différente :  la méthode du </a:t>
            </a:r>
            <a:r>
              <a:rPr lang="fr-FR" sz="1300" b="1">
                <a:solidFill>
                  <a:srgbClr val="FFFFFF"/>
                </a:solidFill>
              </a:rPr>
              <a:t>test Statique </a:t>
            </a:r>
            <a:r>
              <a:rPr lang="fr-FR" sz="1300">
                <a:solidFill>
                  <a:srgbClr val="FFFFFF"/>
                </a:solidFill>
              </a:rPr>
              <a:t>et la méthode du </a:t>
            </a:r>
            <a:r>
              <a:rPr lang="fr-FR" sz="1300" b="1">
                <a:solidFill>
                  <a:srgbClr val="FFFFFF"/>
                </a:solidFill>
              </a:rPr>
              <a:t>test Dynamique</a:t>
            </a:r>
            <a:r>
              <a:rPr lang="fr-FR" sz="1300">
                <a:solidFill>
                  <a:srgbClr val="FFFFFF"/>
                </a:solidFill>
              </a:rPr>
              <a:t>.</a:t>
            </a:r>
          </a:p>
          <a:p>
            <a:pPr marL="0" indent="0">
              <a:lnSpc>
                <a:spcPct val="110000"/>
              </a:lnSpc>
              <a:buNone/>
            </a:pPr>
            <a:r>
              <a:rPr lang="fr-FR" sz="1300">
                <a:solidFill>
                  <a:srgbClr val="FFFFFF"/>
                </a:solidFill>
                <a:sym typeface="Wingdings" panose="05000000000000000000" pitchFamily="2" charset="2"/>
              </a:rPr>
              <a:t> </a:t>
            </a:r>
            <a:r>
              <a:rPr lang="fr-FR" sz="1300" b="1">
                <a:solidFill>
                  <a:srgbClr val="FFFFFF"/>
                </a:solidFill>
                <a:sym typeface="Wingdings" panose="05000000000000000000" pitchFamily="2" charset="2"/>
              </a:rPr>
              <a:t>Test Statique :  </a:t>
            </a:r>
            <a:r>
              <a:rPr lang="fr-FR" sz="1300" b="0" i="0">
                <a:solidFill>
                  <a:srgbClr val="FFFFFF"/>
                </a:solidFill>
                <a:effectLst/>
                <a:latin typeface="-apple-system"/>
              </a:rPr>
              <a:t>Il est également connu sous le nom de vérification dans les tests de logiciels. La vérification est une méthode statique de vérification des documents et des fichiers. La vérification est le processus qui permet de s'assurer que nous construisons le produit correctement, c'est-à-dire de vérifier les exigences que nous avons et de vérifier si nous développons le produit en conséquence ou non. Les activités impliquées ici sont les inspections, les examens, les procédures pas à pas.</a:t>
            </a:r>
          </a:p>
          <a:p>
            <a:pPr marL="0" indent="0">
              <a:lnSpc>
                <a:spcPct val="110000"/>
              </a:lnSpc>
              <a:buNone/>
            </a:pPr>
            <a:r>
              <a:rPr lang="fr-FR" sz="1300">
                <a:solidFill>
                  <a:srgbClr val="FFFFFF"/>
                </a:solidFill>
                <a:latin typeface="-apple-system"/>
                <a:sym typeface="Wingdings" panose="05000000000000000000" pitchFamily="2" charset="2"/>
              </a:rPr>
              <a:t> </a:t>
            </a:r>
            <a:r>
              <a:rPr lang="fr-FR" sz="1300" b="1">
                <a:solidFill>
                  <a:srgbClr val="FFFFFF"/>
                </a:solidFill>
                <a:latin typeface="-apple-system"/>
                <a:sym typeface="Wingdings" panose="05000000000000000000" pitchFamily="2" charset="2"/>
              </a:rPr>
              <a:t>Test Dynamique : </a:t>
            </a:r>
            <a:r>
              <a:rPr lang="fr-FR" sz="1300" b="0" i="0">
                <a:solidFill>
                  <a:srgbClr val="FFFFFF"/>
                </a:solidFill>
                <a:effectLst/>
                <a:latin typeface="-apple-system"/>
              </a:rPr>
              <a:t>Il est également connu sous le nom de validation dans les tests de logiciels. La validation est un processus dynamique de test du produit réel. La validation est le processus, que nous construisions le bon produit, c'est-à-dire pour valider que le produit que nous avons développé est bon ou non. Les activités impliquées dans ce test sont l'application logicielle (application de bureau, application Web, applications mobiles).</a:t>
            </a:r>
          </a:p>
          <a:p>
            <a:pPr>
              <a:lnSpc>
                <a:spcPct val="110000"/>
              </a:lnSpc>
            </a:pPr>
            <a:endParaRPr lang="fr-FR" sz="1300" b="1" i="0">
              <a:solidFill>
                <a:srgbClr val="FFFFFF"/>
              </a:solidFill>
              <a:effectLst/>
              <a:latin typeface="-apple-system"/>
            </a:endParaRPr>
          </a:p>
          <a:p>
            <a:pPr>
              <a:lnSpc>
                <a:spcPct val="110000"/>
              </a:lnSpc>
            </a:pPr>
            <a:endParaRPr lang="fr-FR" sz="1300" b="1">
              <a:solidFill>
                <a:srgbClr val="FFFFFF"/>
              </a:solidFill>
            </a:endParaRPr>
          </a:p>
          <a:p>
            <a:pPr>
              <a:lnSpc>
                <a:spcPct val="110000"/>
              </a:lnSpc>
            </a:pPr>
            <a:endParaRPr lang="fr-FR" sz="1300">
              <a:solidFill>
                <a:srgbClr val="FFFFFF"/>
              </a:solidFill>
            </a:endParaRPr>
          </a:p>
        </p:txBody>
      </p:sp>
    </p:spTree>
    <p:extLst>
      <p:ext uri="{BB962C8B-B14F-4D97-AF65-F5344CB8AC3E}">
        <p14:creationId xmlns:p14="http://schemas.microsoft.com/office/powerpoint/2010/main" val="2243568099"/>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L’approche de test</a:t>
            </a:r>
            <a:br>
              <a:rPr lang="fr-FR" dirty="0"/>
            </a:br>
            <a:endParaRPr lang="fr-FR" dirty="0"/>
          </a:p>
        </p:txBody>
      </p:sp>
      <p:sp>
        <p:nvSpPr>
          <p:cNvPr id="3" name="Espace réservé du contenu 2"/>
          <p:cNvSpPr>
            <a:spLocks noGrp="1"/>
          </p:cNvSpPr>
          <p:nvPr>
            <p:ph idx="1"/>
          </p:nvPr>
        </p:nvSpPr>
        <p:spPr/>
        <p:txBody>
          <a:bodyPr/>
          <a:lstStyle/>
          <a:p>
            <a:pPr marL="0" indent="0">
              <a:buNone/>
            </a:pPr>
            <a:r>
              <a:rPr lang="fr-FR" b="1" dirty="0" smtClean="0"/>
              <a:t>Test boite blanche : </a:t>
            </a:r>
            <a:r>
              <a:rPr lang="fr-FR" sz="1800" dirty="0" smtClean="0"/>
              <a:t>Le </a:t>
            </a:r>
            <a:r>
              <a:rPr lang="fr-FR" sz="1800" dirty="0"/>
              <a:t>test White Box est basé sur la structure de code interne de l'application. Dans les tests en boîte blanche, une perspective interne du système, ainsi que des compétences en programmation, sont utilisées pour concevoir des cas de test. Ces tests sont généralement effectués au niveau de l'unité</a:t>
            </a:r>
            <a:r>
              <a:rPr lang="fr-FR" sz="1800" dirty="0" smtClean="0"/>
              <a:t>.</a:t>
            </a:r>
          </a:p>
          <a:p>
            <a:pPr marL="0" indent="0">
              <a:buNone/>
            </a:pPr>
            <a:r>
              <a:rPr lang="fr-FR" b="1" dirty="0"/>
              <a:t>Test Boite Noire : </a:t>
            </a:r>
            <a:r>
              <a:rPr lang="fr-FR" sz="1800" dirty="0"/>
              <a:t>Il est également appelé test comportemental/basé sur les spécifications/entrées-sorties. Le test Black Box est une méthode de test de logiciel dans laquelle les testeurs évaluent la fonctionnalité du logiciel testé sans regarder la structure interne du code.</a:t>
            </a:r>
          </a:p>
        </p:txBody>
      </p:sp>
    </p:spTree>
    <p:extLst>
      <p:ext uri="{BB962C8B-B14F-4D97-AF65-F5344CB8AC3E}">
        <p14:creationId xmlns:p14="http://schemas.microsoft.com/office/powerpoint/2010/main" val="7167584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Niveau de test </a:t>
            </a:r>
            <a:endParaRPr lang="fr-FR" dirty="0"/>
          </a:p>
        </p:txBody>
      </p:sp>
      <p:sp>
        <p:nvSpPr>
          <p:cNvPr id="3" name="Espace réservé du contenu 2"/>
          <p:cNvSpPr>
            <a:spLocks noGrp="1"/>
          </p:cNvSpPr>
          <p:nvPr>
            <p:ph idx="1"/>
          </p:nvPr>
        </p:nvSpPr>
        <p:spPr/>
        <p:txBody>
          <a:bodyPr>
            <a:normAutofit fontScale="85000" lnSpcReduction="10000"/>
          </a:bodyPr>
          <a:lstStyle/>
          <a:p>
            <a:r>
              <a:rPr lang="fr-FR" sz="1800" b="1" dirty="0"/>
              <a:t>Tests </a:t>
            </a:r>
            <a:r>
              <a:rPr lang="fr-FR" sz="1800" b="1" dirty="0" smtClean="0"/>
              <a:t>unitaires : </a:t>
            </a:r>
            <a:r>
              <a:rPr lang="fr-FR" sz="1500" dirty="0"/>
              <a:t>Les tests unitaires sont effectués pour vérifier si les modules individuels du code source fonctionnent correctement. c'est-à-dire tester chaque unité de l'application séparément par le développeur dans l'environnement du développeur. Il s'agit d'un test de module AKA ou d'un test de composant.</a:t>
            </a:r>
          </a:p>
          <a:p>
            <a:r>
              <a:rPr lang="fr-FR" sz="1800" b="1" dirty="0"/>
              <a:t>Tests </a:t>
            </a:r>
            <a:r>
              <a:rPr lang="fr-FR" sz="1800" b="1" dirty="0" smtClean="0"/>
              <a:t>d'intégration : </a:t>
            </a:r>
            <a:r>
              <a:rPr lang="fr-FR" sz="1600" dirty="0" smtClean="0"/>
              <a:t>Le </a:t>
            </a:r>
            <a:r>
              <a:rPr lang="fr-FR" sz="1600" dirty="0"/>
              <a:t>test d'intégration est le processus de test de la connectivité ou du transfert de données entre deux modules testés par unité. C'est AKA I&amp;T </a:t>
            </a:r>
            <a:r>
              <a:rPr lang="fr-FR" sz="1600" dirty="0" err="1"/>
              <a:t>Testing</a:t>
            </a:r>
            <a:r>
              <a:rPr lang="fr-FR" sz="1600" dirty="0"/>
              <a:t> ou String </a:t>
            </a:r>
            <a:r>
              <a:rPr lang="fr-FR" sz="1600" dirty="0" err="1"/>
              <a:t>Testing</a:t>
            </a:r>
            <a:r>
              <a:rPr lang="fr-FR" sz="1600" dirty="0"/>
              <a:t>. Elle est subdivisée en approche descendante, approche ascendante et approche sandwich (combinaison de l'approche descendante et ascendante</a:t>
            </a:r>
            <a:r>
              <a:rPr lang="fr-FR" sz="1600" dirty="0" smtClean="0"/>
              <a:t>). </a:t>
            </a:r>
            <a:endParaRPr lang="fr-FR" sz="1600" dirty="0"/>
          </a:p>
          <a:p>
            <a:r>
              <a:rPr lang="fr-FR" sz="1800" b="1" dirty="0"/>
              <a:t>Test du </a:t>
            </a:r>
            <a:r>
              <a:rPr lang="fr-FR" sz="1800" b="1" dirty="0" smtClean="0"/>
              <a:t>système : </a:t>
            </a:r>
            <a:r>
              <a:rPr lang="fr-FR" sz="1800" dirty="0"/>
              <a:t>C'est un test boîte noire. Le test de l'application entièrement intégrée est également appelé test de scénario de bout en bout. Pour s'assurer que le logiciel fonctionne dans tous les systèmes cibles prévus. Vérifiez les tests approfondis de chaque entrée dans l'application pour vérifier les sorties souhaitées. Test des expériences de l'utilisateur avec l'application.</a:t>
            </a:r>
          </a:p>
          <a:p>
            <a:r>
              <a:rPr lang="fr-FR" sz="1800" dirty="0"/>
              <a:t>Tests </a:t>
            </a:r>
            <a:r>
              <a:rPr lang="fr-FR" sz="1800" dirty="0" smtClean="0"/>
              <a:t>d'acceptation : </a:t>
            </a:r>
            <a:r>
              <a:rPr lang="fr-FR" sz="1800" dirty="0"/>
              <a:t>Pour obtenir l'approbation du client afin que le logiciel puisse être livré et que les paiements soient reçus. Les types de tests d'acceptation sont les tests alpha, bêta et gamma.</a:t>
            </a:r>
          </a:p>
          <a:p>
            <a:endParaRPr lang="fr-FR" dirty="0"/>
          </a:p>
        </p:txBody>
      </p:sp>
    </p:spTree>
    <p:extLst>
      <p:ext uri="{BB962C8B-B14F-4D97-AF65-F5344CB8AC3E}">
        <p14:creationId xmlns:p14="http://schemas.microsoft.com/office/powerpoint/2010/main" val="8247177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t>Types de tests de boîte </a:t>
            </a:r>
            <a:r>
              <a:rPr lang="fr-FR" b="1" dirty="0" smtClean="0"/>
              <a:t>noire</a:t>
            </a:r>
            <a:r>
              <a:rPr lang="fr-FR" dirty="0"/>
              <a:t/>
            </a:r>
            <a:br>
              <a:rPr lang="fr-FR" dirty="0"/>
            </a:br>
            <a:endParaRPr lang="fr-FR" dirty="0"/>
          </a:p>
        </p:txBody>
      </p:sp>
      <p:sp>
        <p:nvSpPr>
          <p:cNvPr id="3" name="Espace réservé du contenu 2"/>
          <p:cNvSpPr>
            <a:spLocks noGrp="1"/>
          </p:cNvSpPr>
          <p:nvPr>
            <p:ph idx="1"/>
          </p:nvPr>
        </p:nvSpPr>
        <p:spPr/>
        <p:txBody>
          <a:bodyPr>
            <a:normAutofit lnSpcReduction="10000"/>
          </a:bodyPr>
          <a:lstStyle/>
          <a:p>
            <a:pPr marL="0" indent="0">
              <a:buNone/>
            </a:pPr>
            <a:r>
              <a:rPr lang="fr-FR" b="1" dirty="0" smtClean="0">
                <a:sym typeface="Wingdings" pitchFamily="2" charset="2"/>
              </a:rPr>
              <a:t> </a:t>
            </a:r>
            <a:r>
              <a:rPr lang="fr-FR" b="1" dirty="0" smtClean="0"/>
              <a:t>Test fonctionnel :</a:t>
            </a:r>
            <a:r>
              <a:rPr lang="fr-FR" b="1" dirty="0"/>
              <a:t> </a:t>
            </a:r>
            <a:endParaRPr lang="fr-FR" dirty="0"/>
          </a:p>
          <a:p>
            <a:r>
              <a:rPr lang="fr-FR" dirty="0"/>
              <a:t>En termes simples, ce que le système fait réellement, ce sont des tests fonctionnels. Vérifier que chaque fonction de l'application logicielle se comporte comme spécifié dans le document d'exigence. Tester toutes les fonctionnalités en fournissant une entrée appropriée pour vérifier si la sortie réelle correspond ou non à la sortie attendue. Cela entre dans le cadre des tests de boîte noire et les testeurs n'ont pas à se soucier du code source de l'application.</a:t>
            </a:r>
          </a:p>
          <a:p>
            <a:endParaRPr lang="fr-FR" dirty="0"/>
          </a:p>
        </p:txBody>
      </p:sp>
    </p:spTree>
    <p:extLst>
      <p:ext uri="{BB962C8B-B14F-4D97-AF65-F5344CB8AC3E}">
        <p14:creationId xmlns:p14="http://schemas.microsoft.com/office/powerpoint/2010/main" val="39746299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t>Types de tests de boîte </a:t>
            </a:r>
            <a:r>
              <a:rPr lang="fr-FR" b="1" dirty="0" smtClean="0"/>
              <a:t>noire</a:t>
            </a:r>
            <a:r>
              <a:rPr lang="fr-FR" dirty="0"/>
              <a:t/>
            </a:r>
            <a:br>
              <a:rPr lang="fr-FR" dirty="0"/>
            </a:br>
            <a:endParaRPr lang="fr-FR" dirty="0"/>
          </a:p>
        </p:txBody>
      </p:sp>
      <p:sp>
        <p:nvSpPr>
          <p:cNvPr id="3" name="Espace réservé du contenu 2"/>
          <p:cNvSpPr>
            <a:spLocks noGrp="1"/>
          </p:cNvSpPr>
          <p:nvPr>
            <p:ph idx="1"/>
          </p:nvPr>
        </p:nvSpPr>
        <p:spPr/>
        <p:txBody>
          <a:bodyPr>
            <a:normAutofit/>
          </a:bodyPr>
          <a:lstStyle/>
          <a:p>
            <a:pPr marL="0" indent="0">
              <a:buNone/>
            </a:pPr>
            <a:r>
              <a:rPr lang="fr-FR" b="1" dirty="0" smtClean="0">
                <a:sym typeface="Wingdings" pitchFamily="2" charset="2"/>
              </a:rPr>
              <a:t> </a:t>
            </a:r>
            <a:r>
              <a:rPr lang="fr-FR" b="1" dirty="0" smtClean="0"/>
              <a:t>Test non-fonctionnel :</a:t>
            </a:r>
            <a:r>
              <a:rPr lang="fr-FR" b="1" dirty="0"/>
              <a:t> </a:t>
            </a:r>
            <a:endParaRPr lang="fr-FR" dirty="0"/>
          </a:p>
          <a:p>
            <a:r>
              <a:rPr lang="fr-FR" dirty="0"/>
              <a:t>En termes simples, la performance du système est un test de non-fonctionnalité. Les tests non fonctionnels font référence à divers aspects du logiciel tels que les </a:t>
            </a:r>
            <a:r>
              <a:rPr lang="fr-FR" dirty="0" smtClean="0"/>
              <a:t>performances ,</a:t>
            </a:r>
            <a:r>
              <a:rPr lang="fr-FR" dirty="0"/>
              <a:t> la </a:t>
            </a:r>
            <a:r>
              <a:rPr lang="fr-FR" dirty="0" smtClean="0"/>
              <a:t>charge</a:t>
            </a:r>
            <a:r>
              <a:rPr lang="fr-FR" dirty="0"/>
              <a:t> , le stress, l'évolutivité, la sécurité, la compatibilité, etc. L'objectif principal est d'améliorer l'expérience utilisateur sur la rapidité avec laquelle le système répond à une demande.</a:t>
            </a:r>
          </a:p>
        </p:txBody>
      </p:sp>
    </p:spTree>
    <p:extLst>
      <p:ext uri="{BB962C8B-B14F-4D97-AF65-F5344CB8AC3E}">
        <p14:creationId xmlns:p14="http://schemas.microsoft.com/office/powerpoint/2010/main" val="10774847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tf00001226_wac</Template>
  <TotalTime>120</TotalTime>
  <Words>269</Words>
  <Application>Microsoft Office PowerPoint</Application>
  <PresentationFormat>Personnalisé</PresentationFormat>
  <Paragraphs>51</Paragraphs>
  <Slides>10</Slides>
  <Notes>1</Notes>
  <HiddenSlides>0</HiddenSlides>
  <MMClips>0</MMClips>
  <ScaleCrop>false</ScaleCrop>
  <HeadingPairs>
    <vt:vector size="4" baseType="variant">
      <vt:variant>
        <vt:lpstr>Thème</vt:lpstr>
      </vt:variant>
      <vt:variant>
        <vt:i4>1</vt:i4>
      </vt:variant>
      <vt:variant>
        <vt:lpstr>Titres des diapositives</vt:lpstr>
      </vt:variant>
      <vt:variant>
        <vt:i4>10</vt:i4>
      </vt:variant>
    </vt:vector>
  </HeadingPairs>
  <TitlesOfParts>
    <vt:vector size="11" baseType="lpstr">
      <vt:lpstr>Circuit</vt:lpstr>
      <vt:lpstr>Software testing </vt:lpstr>
      <vt:lpstr>Plan de la présentation :</vt:lpstr>
      <vt:lpstr>Définition du test logiciel </vt:lpstr>
      <vt:lpstr>Comment tester</vt:lpstr>
      <vt:lpstr>Méthode de test </vt:lpstr>
      <vt:lpstr>L’approche de test </vt:lpstr>
      <vt:lpstr>Niveau de test </vt:lpstr>
      <vt:lpstr>Types de tests de boîte noire </vt:lpstr>
      <vt:lpstr>Types de tests de boîte noire </vt:lpstr>
      <vt:lpstr>Les principes de test</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testing </dc:title>
  <dc:creator>Mohamed Aziz El Ouni</dc:creator>
  <cp:lastModifiedBy>Lenovo</cp:lastModifiedBy>
  <cp:revision>16</cp:revision>
  <dcterms:created xsi:type="dcterms:W3CDTF">2022-04-27T14:28:11Z</dcterms:created>
  <dcterms:modified xsi:type="dcterms:W3CDTF">2022-04-27T23:05:22Z</dcterms:modified>
</cp:coreProperties>
</file>