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95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4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382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779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729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274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584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4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35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518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5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64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60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61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2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A8FA2-8D14-49EB-BBE1-315C9F1F6F83}" type="datetimeFigureOut">
              <a:rPr lang="fr-FR" smtClean="0"/>
              <a:t>23/05/2022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CD0FB-1B04-43FF-84C1-2A2E606439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65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732F0-67A7-339F-8118-19780BF34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8567" y="512496"/>
            <a:ext cx="8915399" cy="2353362"/>
          </a:xfrm>
        </p:spPr>
        <p:txBody>
          <a:bodyPr/>
          <a:lstStyle/>
          <a:p>
            <a:r>
              <a:rPr lang="fr-FR" b="1" dirty="0"/>
              <a:t>Outil de gestion des tests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518CF6-8E42-7514-C3D6-3B9B9A25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7384" y="3402037"/>
            <a:ext cx="7336346" cy="590106"/>
          </a:xfrm>
        </p:spPr>
        <p:txBody>
          <a:bodyPr/>
          <a:lstStyle/>
          <a:p>
            <a:r>
              <a:rPr lang="fr-FR" b="1" dirty="0"/>
              <a:t>Présentation et choix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DEA5CF-5F44-395B-686F-ABA13445CC3C}"/>
              </a:ext>
            </a:extLst>
          </p:cNvPr>
          <p:cNvSpPr txBox="1"/>
          <p:nvPr/>
        </p:nvSpPr>
        <p:spPr>
          <a:xfrm>
            <a:off x="6507126" y="5156791"/>
            <a:ext cx="500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Elaboré par El Ouni Mohamed Aziz </a:t>
            </a:r>
          </a:p>
        </p:txBody>
      </p:sp>
    </p:spTree>
    <p:extLst>
      <p:ext uri="{BB962C8B-B14F-4D97-AF65-F5344CB8AC3E}">
        <p14:creationId xmlns:p14="http://schemas.microsoft.com/office/powerpoint/2010/main" val="213858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06BA28-9F7B-7794-FD63-62D36A8B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la présentation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132C40-3B37-8225-F88C-0D211DD0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 aux outils de test</a:t>
            </a:r>
          </a:p>
          <a:p>
            <a:r>
              <a:rPr lang="fr-FR" dirty="0"/>
              <a:t>Pourquoi on test , comment on test , on test quoi  </a:t>
            </a:r>
          </a:p>
          <a:p>
            <a:r>
              <a:rPr lang="fr-FR" dirty="0"/>
              <a:t>Comment choisir le meilleur outil de test de performance pour vos besoins</a:t>
            </a:r>
            <a:r>
              <a:rPr lang="fr-FR" sz="180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dirty="0"/>
          </a:p>
          <a:p>
            <a:r>
              <a:rPr lang="fr-FR" dirty="0"/>
              <a:t>Tableau récapitulatif des outils et leur différentes fonctionnalités</a:t>
            </a:r>
          </a:p>
          <a:p>
            <a:r>
              <a:rPr lang="fr-FR" dirty="0"/>
              <a:t>Choix de l’outil final </a:t>
            </a:r>
          </a:p>
        </p:txBody>
      </p:sp>
    </p:spTree>
    <p:extLst>
      <p:ext uri="{BB962C8B-B14F-4D97-AF65-F5344CB8AC3E}">
        <p14:creationId xmlns:p14="http://schemas.microsoft.com/office/powerpoint/2010/main" val="5212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A0091-74BA-8B93-10F9-4C21A047A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fr-FR" sz="3200"/>
              <a:t>Les outils de gestion de test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1D3ADA-2148-5DE2-FBB1-6EAE0EF2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1500"/>
              <a:t>Un outil de gestion de tests logiciels (Software Management Test) permet d'évaluer les fonctionnalités d'une application web sans faire appel à l'intervention d'une personne physique. Il compte parmi les outils d'automatisation conçus pour détecter des anomalies.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500"/>
              <a:t>Les solutions de gestion des tests vous aident à capturer les exigences de test, à concevoir des cas de test, des rapports d'exécution de test, la gestion des ressources, etc.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500"/>
              <a:t>Les oublis de la qualité des logiciels peuvent entraîner une perte monétaire élevée, une perte de réputation ou exposer ses risques de litige.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1500"/>
              <a:t>Un bon outil de gestion des tests est la clé pour éviter que les bogues et les défauts n'entrent en production.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D34640-5FB7-6A8E-2B68-9F87DF58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537" y="4294208"/>
            <a:ext cx="4271058" cy="21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37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8EA5F4-4EDF-9351-A5A2-5D56A645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on test , comment on test , on test quoi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6DDF5-438E-E883-BB80-A2316B55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294" y="2080437"/>
            <a:ext cx="9803218" cy="455427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fr-FR" sz="56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Pourquoi tester ?</a:t>
            </a:r>
            <a:endParaRPr lang="fr-FR" sz="5600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Les plans de test logiciel doivent répertorier les objectifs à atteindre (définition des étapes du processus de test, identification des problèmes ou des risques, détecter le maximum d’anomalies…)</a:t>
            </a:r>
          </a:p>
          <a:p>
            <a:pPr algn="l"/>
            <a:r>
              <a:rPr lang="fr-FR" sz="56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Quoi tester ?</a:t>
            </a:r>
            <a:endParaRPr lang="fr-FR" sz="5600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Dans le plan de test on doit retrouver le périmètre d’intervention de l’activité de recette associé au projet. Ainsi, il faut lister les éléments du produit/ logiciel qui seront testés et il faut définir les éléments qui sont exclus de la stratégie (en spécifiant les raisons).</a:t>
            </a:r>
          </a:p>
          <a:p>
            <a:pPr algn="l"/>
            <a:r>
              <a:rPr lang="fr-FR" sz="5600" b="1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Comment tester ?</a:t>
            </a:r>
            <a:endParaRPr lang="fr-FR" sz="5600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pPr marL="0" indent="0" algn="l">
              <a:buNone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A ce niveau, il faut mentionner l’approche globale du test. Il faut spécifier les niveaux de test, les types de test et les méthodes, en fonction des objectifs.</a:t>
            </a:r>
          </a:p>
          <a:p>
            <a:pPr marL="0" indent="0" algn="l">
              <a:buNone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Il faut définir les critères utilisés afin d’établir si chaque élément du logiciel/ produit a réussi ou échoué lors des tests.</a:t>
            </a:r>
          </a:p>
          <a:p>
            <a:pPr marL="0" indent="0" algn="l">
              <a:buNone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Dans les plans de test doivent figurer les ressources matérielles nécessaires pour atteindre les objectifs des tests 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les configurations matérielles (serveurs, PC, banc de test)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les configurations logicielles (logiciels, versions)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les outils de production et de support (Suivi des anomalies, </a:t>
            </a:r>
            <a:r>
              <a:rPr lang="fr-FR" sz="5600" b="0" i="0" dirty="0" err="1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geBug</a:t>
            </a: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fr-FR" sz="5600" b="0" i="0" dirty="0" err="1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tracking</a:t>
            </a: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, Test Management, Automate de </a:t>
            </a:r>
            <a:r>
              <a:rPr lang="fr-FR" sz="5600" b="0" i="0" dirty="0" err="1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Functional</a:t>
            </a: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 </a:t>
            </a:r>
            <a:r>
              <a:rPr lang="fr-FR" sz="5600" b="0" i="0" dirty="0" err="1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Testing</a:t>
            </a: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5600" b="0" i="0" dirty="0">
                <a:solidFill>
                  <a:srgbClr val="363C44"/>
                </a:solidFill>
                <a:effectLst/>
                <a:latin typeface="Roboto" panose="020B0604020202020204" pitchFamily="2" charset="0"/>
              </a:rPr>
              <a:t>Les pré requis fonctionnels et techniques (paramétrage initial, jeux de donnée en entrée)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053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FB4DF9-2FAF-4DAD-E16E-D84AF822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Comment choisir le meilleur outil de test de performance pour vos besoins</a:t>
            </a:r>
            <a:r>
              <a:rPr lang="fr-FR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fr-FR" sz="2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CD8C7-A9BB-7F88-4381-374A708ED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856" y="1626781"/>
            <a:ext cx="9069756" cy="4284441"/>
          </a:xfrm>
        </p:spPr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Facilité d’utilisation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Environnement d’essai disponible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Efficacité de l’outil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Évolutivité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Prise en charge de protocole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6. La licence et le coût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7. Intégration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8. Extensibilité et adaptabilité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9. Support</a:t>
            </a:r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251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7FC639-9520-0613-239B-FBB7DC2E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990" y="115044"/>
            <a:ext cx="8911687" cy="7785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200" b="1" dirty="0"/>
              <a:t>Tableau récapitulatif des outils et leur différentes fonctionnalités</a:t>
            </a:r>
            <a:br>
              <a:rPr lang="fr-FR" sz="2200" dirty="0"/>
            </a:br>
            <a:endParaRPr lang="fr-FR" sz="2200" dirty="0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B7F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AE628F-7DBE-3139-1E87-210FF389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52" y="1008677"/>
            <a:ext cx="10312668" cy="5413388"/>
          </a:xfrm>
          <a:prstGeom prst="rect">
            <a:avLst/>
          </a:prstGeom>
        </p:spPr>
      </p:pic>
      <p:sp>
        <p:nvSpPr>
          <p:cNvPr id="22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22E12-6BAE-724A-840B-4DE26ECD19AE}"/>
              </a:ext>
            </a:extLst>
          </p:cNvPr>
          <p:cNvSpPr/>
          <p:nvPr/>
        </p:nvSpPr>
        <p:spPr>
          <a:xfrm>
            <a:off x="1744652" y="1008677"/>
            <a:ext cx="10312668" cy="54133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B3A8D-B7C3-1A84-EDB5-72B36CB3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09"/>
            <a:ext cx="2487168" cy="5614951"/>
          </a:xfrm>
        </p:spPr>
        <p:txBody>
          <a:bodyPr>
            <a:normAutofit/>
          </a:bodyPr>
          <a:lstStyle/>
          <a:p>
            <a:r>
              <a:rPr lang="fr-FR" sz="3200"/>
              <a:t>Choix final de l’outil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DF72C0-A669-FF62-0841-9086F36B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484903"/>
          </a:xfrm>
        </p:spPr>
        <p:txBody>
          <a:bodyPr>
            <a:normAutofit/>
          </a:bodyPr>
          <a:lstStyle/>
          <a:p>
            <a:r>
              <a:rPr lang="fr-FR" sz="2400" dirty="0"/>
              <a:t>Puisque nous allons effectuer la recette pour la plateforme  de TALAN ACADEMY , nous avons choisi l’outils TESTRAIL car il contient toutes les caractéristique nécessaire pour guider une campagne de test avec succès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D1627E-31C2-D190-FB94-C6879E452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110" y="3165676"/>
            <a:ext cx="7108994" cy="250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3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25B57-6820-CC78-583E-49756D5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TestRail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00525923-0A25-12C1-0E66-44F388BBB0D0}"/>
              </a:ext>
            </a:extLst>
          </p:cNvPr>
          <p:cNvSpPr txBox="1">
            <a:spLocks/>
          </p:cNvSpPr>
          <p:nvPr/>
        </p:nvSpPr>
        <p:spPr>
          <a:xfrm>
            <a:off x="2275367" y="1264555"/>
            <a:ext cx="6038861" cy="883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4E5862C3-E2F0-3990-7ABC-23AC52720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452" y="3492099"/>
            <a:ext cx="2873159" cy="101278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52D78D3-7FCB-C658-F90A-319046992ACE}"/>
              </a:ext>
            </a:extLst>
          </p:cNvPr>
          <p:cNvSpPr txBox="1">
            <a:spLocks/>
          </p:cNvSpPr>
          <p:nvPr/>
        </p:nvSpPr>
        <p:spPr>
          <a:xfrm>
            <a:off x="2479107" y="2025570"/>
            <a:ext cx="8911687" cy="4618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fr-FR" b="1" dirty="0"/>
              <a:t> </a:t>
            </a:r>
            <a:endParaRPr lang="fr-FR" b="1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F2CFE51-B5E8-EB99-E1F3-D8E7E642528A}"/>
              </a:ext>
            </a:extLst>
          </p:cNvPr>
          <p:cNvSpPr txBox="1"/>
          <p:nvPr/>
        </p:nvSpPr>
        <p:spPr>
          <a:xfrm>
            <a:off x="2161550" y="1237650"/>
            <a:ext cx="6356085" cy="484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TestRail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fournit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une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gestion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complète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test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basée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sur le Web pour aider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équipes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à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organiser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les efforts de test et à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obtenir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informations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temps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réel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sur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l'activité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test.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Avec TestRail,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vous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pouvez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facilement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capturer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détails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sur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cas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test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les scenarios avec des captures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d'écran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résultats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attendus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Suivre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l'état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tests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individuels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Mesurez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progrès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avec des tableaux de bord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informatifs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des rapports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d'activité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Comparez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résultats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plusieurs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exécutions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tests, configurations et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jalons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Suivez la charge de travail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l'équipe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pour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ajuster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les affectations et les resources, et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travaillez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manière plus productive avec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listes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tâches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personnalisées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filtres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des notifications par e-mail.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TestRail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est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hautement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personnalisable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avec des options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d'installation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basées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sur le loud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sur site. La nouvelle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édition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Enterprise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offre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fonctionnalités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pour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grandes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équipes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telles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l'authentification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unique SAML 2.0, les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journaux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d'audit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l'assistance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prioritaire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TestRail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s'intègre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aux solutions de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suivi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défauts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et de collaboration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telles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qu'Atlassian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Jira,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FogBugz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Bugzilla, Gemini,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Axosoft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, GitHub et TFS ; avec des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outils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d'automatisation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des tests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tels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Ranorex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Studio, et bien </a:t>
            </a:r>
            <a:r>
              <a:rPr lang="en-US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d'autres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432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34E8-459A-0D51-A00F-D30D10A6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890" y="73306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4000" dirty="0"/>
              <a:t>Merci pour votre attention </a:t>
            </a:r>
          </a:p>
          <a:p>
            <a:pPr marL="0" indent="0">
              <a:buNone/>
            </a:pPr>
            <a:endParaRPr lang="fr-FR" sz="4000" dirty="0"/>
          </a:p>
          <a:p>
            <a:pPr marL="0" indent="0">
              <a:buNone/>
            </a:pPr>
            <a:endParaRPr lang="fr-FR" sz="4000" dirty="0"/>
          </a:p>
        </p:txBody>
      </p:sp>
      <p:pic>
        <p:nvPicPr>
          <p:cNvPr id="5" name="Graphique 4" descr="Contour de visage d’ange avec un remplissage uni">
            <a:extLst>
              <a:ext uri="{FF2B5EF4-FFF2-40B4-BE49-F238E27FC236}">
                <a16:creationId xmlns:a16="http://schemas.microsoft.com/office/drawing/2014/main" id="{6F38A5DF-EB36-E002-E3D9-4E1CFA269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1758" y="2122518"/>
            <a:ext cx="3728484" cy="372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63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5C0D985BCAB64488AA9739A22CC28D" ma:contentTypeVersion="9" ma:contentTypeDescription="Create a new document." ma:contentTypeScope="" ma:versionID="f32aa371bb199fd80c44d7a16938ef24">
  <xsd:schema xmlns:xsd="http://www.w3.org/2001/XMLSchema" xmlns:xs="http://www.w3.org/2001/XMLSchema" xmlns:p="http://schemas.microsoft.com/office/2006/metadata/properties" xmlns:ns3="5f28eff1-c68e-4fe8-b589-597162f305b8" xmlns:ns4="edd3f6db-e1fb-410c-9804-7f16b3afe8fb" targetNamespace="http://schemas.microsoft.com/office/2006/metadata/properties" ma:root="true" ma:fieldsID="bde61872869cfd64e154ec39a7e74653" ns3:_="" ns4:_="">
    <xsd:import namespace="5f28eff1-c68e-4fe8-b589-597162f305b8"/>
    <xsd:import namespace="edd3f6db-e1fb-410c-9804-7f16b3afe8f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8eff1-c68e-4fe8-b589-597162f305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d3f6db-e1fb-410c-9804-7f16b3afe8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23040-EA47-4F4B-B32A-13AF299DA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8eff1-c68e-4fe8-b589-597162f305b8"/>
    <ds:schemaRef ds:uri="edd3f6db-e1fb-410c-9804-7f16b3afe8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CB1B23-BFC5-44EC-A2A3-043A92280A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AEBC34-C905-4CC0-B58B-2099463724AD}">
  <ds:schemaRefs>
    <ds:schemaRef ds:uri="edd3f6db-e1fb-410c-9804-7f16b3afe8fb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5f28eff1-c68e-4fe8-b589-597162f305b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</TotalTime>
  <Words>755</Words>
  <Application>Microsoft Office PowerPoint</Application>
  <PresentationFormat>Grand écran</PresentationFormat>
  <Paragraphs>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Roboto</vt:lpstr>
      <vt:lpstr>Wingdings 3</vt:lpstr>
      <vt:lpstr>Brin</vt:lpstr>
      <vt:lpstr>Outil de gestion des tests </vt:lpstr>
      <vt:lpstr>Plan de la présentation </vt:lpstr>
      <vt:lpstr>Les outils de gestion de test </vt:lpstr>
      <vt:lpstr>Pourquoi on test , comment on test , on test quoi </vt:lpstr>
      <vt:lpstr>Comment choisir le meilleur outil de test de performance pour vos besoins​</vt:lpstr>
      <vt:lpstr>Tableau récapitulatif des outils et leur différentes fonctionnalités </vt:lpstr>
      <vt:lpstr>Choix final de l’outil</vt:lpstr>
      <vt:lpstr>TestRail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 de gestion des tests</dc:title>
  <dc:creator>Mohamed Aziz El Ouni</dc:creator>
  <cp:lastModifiedBy>Mohamed Aziz El Ouni</cp:lastModifiedBy>
  <cp:revision>2</cp:revision>
  <dcterms:created xsi:type="dcterms:W3CDTF">2022-05-23T12:29:55Z</dcterms:created>
  <dcterms:modified xsi:type="dcterms:W3CDTF">2022-05-23T14:16:25Z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0x0101000E5C0D985BCAB64488AA9739A22CC28D</vt:lpwstr>
  </property>
</Properties>
</file>