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>
        <p:scale>
          <a:sx n="150" d="100"/>
          <a:sy n="150" d="100"/>
        </p:scale>
        <p:origin x="47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218A5-F139-20CE-3372-0C83198B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2CEB4-7C40-998B-6432-7FB656B47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0151D-4A83-7A0A-4E31-2DD07D2A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D7E77-8320-B13B-8DEB-1C86DC91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B19F3-AA7A-B29A-AE19-4051ED0C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1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915D6-087B-C537-27DD-DA02834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899BD-8CA0-C81E-D555-57D878E8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364A5-5786-BE9C-1F48-AA14D925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65D6-EF45-DBEF-72FE-B5FD8591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E3027-6A95-F935-76CE-B90624F2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6FDED-0E62-49F4-DE47-DB882B16E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491D5-E9A7-2AE5-DB4A-71F1D950E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EAC35-CDDB-4356-C94B-AD53108A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D2B26-ECB5-1262-505B-93088275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4C032-B20A-E2AD-DC62-C5B15FB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2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1AE2-98B3-B4A2-67B5-DDB4034D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BAB16-F1D3-2951-E842-8A22E2A2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5A88D-4A37-B552-EEF9-261CA4A4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AF0-F65E-A9F2-EFF0-A0C0AB88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0FB93-A9D2-3CA6-506E-586D4779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5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7D46A-01BA-5FC0-EAF2-24203C02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A8A3-B72C-4B47-F960-584E7BCC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67D71-6FE8-5B92-BE2F-813D1352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B5130-DAD3-687E-D192-A87B095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A8465-D918-D50E-EB31-5D806FC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C11B2-CEFE-6970-DD92-C9D85B1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366F-F9AF-3494-F18E-19A31ED56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0D5FB-AA15-8A47-D761-8524504D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8CECD-8D0D-2DE7-6050-606DE726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398DC-5A17-EA4B-8849-F623AD90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055A2-2E5F-689C-F1BD-B9615C0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1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28E06-FC8D-042D-CF38-8DDEC1C0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3150E2-ED99-83DE-7A9A-AC2ED124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ADEA7-50DE-1074-7F8C-5FBDE3B6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3BA447-E696-53A1-05C2-AF7BA19F1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FB572-9845-6CE8-3EF5-8E902412C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2FFD6C-0754-87CE-C933-2379AA3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376D3-C452-8FE2-8885-DE3BDAD5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BB521-B612-7AE4-9B2C-BE6A147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556D-5DDE-9E19-B782-C3F6502F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5D045-22B6-04DE-8D17-8A1F3046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43147-0B1D-CA7A-2B0C-21B50736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B41B49-F379-3351-9A91-289887B5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8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EBAA4-7F28-725D-7C4E-356ACCB7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8A627-64A4-2C71-A606-BA579F7D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EB021-9BB4-9B5E-21D9-FEE703F2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8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D8F10-0B21-76DA-1A3A-6FE5696A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38AA3-0A5E-B3AF-D8AC-7DC186DF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9A805A-39B1-8EDE-4586-65FC31DD8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B6C75-2105-9BDC-17F8-0569E3F8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72F8E-1E01-ACCF-BEB7-74019051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1551B-46B9-CD6A-DE6C-8DF5DCD4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7462-C0C5-21B7-C5C6-AEEE9CBE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59F97-657D-16FF-49A0-BA048E399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FDC63A-6465-5F3D-8A3A-C19CAB36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66CBD-B844-02D3-BFAA-C62D5053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BF755B-9484-FCD4-AF4F-750B563B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A664C-D0FE-6019-7585-760E1C45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0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0B141E-C8A6-8241-34D9-82FFF427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F50D3-E052-2A60-12CF-5FF90BEA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29A42-8DED-B84A-8680-CCCCB541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6B80E-BE4D-4021-A7C6-C24D1F6C6CA3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F077-BDAC-4607-1AFB-BA95C0BA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8AA55-B884-28E7-1211-F897FDFD6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CB87-61A6-447B-909D-4DC10075A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4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B758F-7AD9-AE66-FF8C-DEEFDC1A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28" y="2641625"/>
            <a:ext cx="7494313" cy="1485206"/>
          </a:xfrm>
          <a:prstGeom prst="rect">
            <a:avLst/>
          </a:prstGeom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CB900C-3F7F-34B0-CEA7-310DCA95EA14}"/>
              </a:ext>
            </a:extLst>
          </p:cNvPr>
          <p:cNvSpPr/>
          <p:nvPr/>
        </p:nvSpPr>
        <p:spPr>
          <a:xfrm>
            <a:off x="2122028" y="2641625"/>
            <a:ext cx="2684588" cy="294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1CE979-ECB6-E70F-50F5-CECC3A251C75}"/>
              </a:ext>
            </a:extLst>
          </p:cNvPr>
          <p:cNvSpPr/>
          <p:nvPr/>
        </p:nvSpPr>
        <p:spPr>
          <a:xfrm>
            <a:off x="4877260" y="2641625"/>
            <a:ext cx="2889124" cy="294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3AE16B-7E93-0D6F-240C-AEF217095E94}"/>
              </a:ext>
            </a:extLst>
          </p:cNvPr>
          <p:cNvSpPr/>
          <p:nvPr/>
        </p:nvSpPr>
        <p:spPr>
          <a:xfrm>
            <a:off x="7820529" y="2641625"/>
            <a:ext cx="812130" cy="294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3CDA6-6925-9230-AD09-002480022322}"/>
              </a:ext>
            </a:extLst>
          </p:cNvPr>
          <p:cNvSpPr txBox="1"/>
          <p:nvPr/>
        </p:nvSpPr>
        <p:spPr>
          <a:xfrm>
            <a:off x="1991226" y="2237874"/>
            <a:ext cx="1803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Dest</a:t>
            </a:r>
            <a:r>
              <a:rPr lang="en-US" altLang="ko-KR" dirty="0">
                <a:solidFill>
                  <a:schemeClr val="accent1"/>
                </a:solidFill>
              </a:rPr>
              <a:t> MAC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addr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008D-435A-A33D-C49F-B9FAE94CD156}"/>
              </a:ext>
            </a:extLst>
          </p:cNvPr>
          <p:cNvSpPr txBox="1"/>
          <p:nvPr/>
        </p:nvSpPr>
        <p:spPr>
          <a:xfrm>
            <a:off x="4877260" y="2237874"/>
            <a:ext cx="1648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Src</a:t>
            </a:r>
            <a:r>
              <a:rPr lang="en-US" altLang="ko-KR" dirty="0">
                <a:solidFill>
                  <a:schemeClr val="accent1"/>
                </a:solidFill>
              </a:rPr>
              <a:t> MAC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</a:rPr>
              <a:t>addr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0CF1E-A0A4-AB42-C02E-0A707FCDDC85}"/>
              </a:ext>
            </a:extLst>
          </p:cNvPr>
          <p:cNvSpPr txBox="1"/>
          <p:nvPr/>
        </p:nvSpPr>
        <p:spPr>
          <a:xfrm>
            <a:off x="7525778" y="2245169"/>
            <a:ext cx="13956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Frame Type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35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B758F-7AD9-AE66-FF8C-DEEFDC1A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28" y="2641625"/>
            <a:ext cx="7494313" cy="1485206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EC71C1C-A6CF-4A41-0158-267C522A0F90}"/>
              </a:ext>
            </a:extLst>
          </p:cNvPr>
          <p:cNvSpPr/>
          <p:nvPr/>
        </p:nvSpPr>
        <p:spPr>
          <a:xfrm>
            <a:off x="8746958" y="2641625"/>
            <a:ext cx="174458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4360AF-7859-C96C-7303-2C26151B063C}"/>
              </a:ext>
            </a:extLst>
          </p:cNvPr>
          <p:cNvSpPr/>
          <p:nvPr/>
        </p:nvSpPr>
        <p:spPr>
          <a:xfrm>
            <a:off x="8921416" y="2641625"/>
            <a:ext cx="174458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606F8-1A1A-F25F-36CE-8F6F0D64AB29}"/>
              </a:ext>
            </a:extLst>
          </p:cNvPr>
          <p:cNvSpPr txBox="1"/>
          <p:nvPr/>
        </p:nvSpPr>
        <p:spPr>
          <a:xfrm>
            <a:off x="7538602" y="2016549"/>
            <a:ext cx="8068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IP ver.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F8B96-988B-D370-6AF1-A5ACE475F08C}"/>
              </a:ext>
            </a:extLst>
          </p:cNvPr>
          <p:cNvSpPr txBox="1"/>
          <p:nvPr/>
        </p:nvSpPr>
        <p:spPr>
          <a:xfrm>
            <a:off x="9376260" y="1965494"/>
            <a:ext cx="17411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Header Length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A3B278-6847-50F8-9753-66258A73CC5C}"/>
              </a:ext>
            </a:extLst>
          </p:cNvPr>
          <p:cNvSpPr/>
          <p:nvPr/>
        </p:nvSpPr>
        <p:spPr>
          <a:xfrm>
            <a:off x="2122028" y="2947451"/>
            <a:ext cx="843756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FF712F-0A9A-1149-68E3-0CB57CD19916}"/>
              </a:ext>
            </a:extLst>
          </p:cNvPr>
          <p:cNvSpPr txBox="1"/>
          <p:nvPr/>
        </p:nvSpPr>
        <p:spPr>
          <a:xfrm>
            <a:off x="9979329" y="2530970"/>
            <a:ext cx="1394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DSCP Value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37CBC4-1C53-0179-6E7C-479070A8CCC4}"/>
              </a:ext>
            </a:extLst>
          </p:cNvPr>
          <p:cNvSpPr/>
          <p:nvPr/>
        </p:nvSpPr>
        <p:spPr>
          <a:xfrm>
            <a:off x="3042444" y="2932459"/>
            <a:ext cx="843756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3917F8-F26E-96E1-1CE8-2937D2232EEF}"/>
              </a:ext>
            </a:extLst>
          </p:cNvPr>
          <p:cNvSpPr txBox="1"/>
          <p:nvPr/>
        </p:nvSpPr>
        <p:spPr>
          <a:xfrm>
            <a:off x="712752" y="2412966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Length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36A0DC-AEB6-EB6A-E007-B50F49499475}"/>
              </a:ext>
            </a:extLst>
          </p:cNvPr>
          <p:cNvSpPr txBox="1"/>
          <p:nvPr/>
        </p:nvSpPr>
        <p:spPr>
          <a:xfrm>
            <a:off x="1521398" y="2067470"/>
            <a:ext cx="15456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Identification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6BD34F3-9F82-F6DD-9A0B-DEE2BC840640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rot="16200000" flipV="1">
            <a:off x="2925507" y="2393644"/>
            <a:ext cx="680323" cy="3973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10C218-0FD9-7773-3B2C-3EEE30AF4B65}"/>
              </a:ext>
            </a:extLst>
          </p:cNvPr>
          <p:cNvSpPr/>
          <p:nvPr/>
        </p:nvSpPr>
        <p:spPr>
          <a:xfrm>
            <a:off x="3956844" y="2932459"/>
            <a:ext cx="843756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F4DCED1-7530-9518-B86E-69CA2188FC65}"/>
              </a:ext>
            </a:extLst>
          </p:cNvPr>
          <p:cNvCxnSpPr>
            <a:cxnSpLocks/>
            <a:stCxn id="59" idx="0"/>
            <a:endCxn id="23" idx="2"/>
          </p:cNvCxnSpPr>
          <p:nvPr/>
        </p:nvCxnSpPr>
        <p:spPr>
          <a:xfrm rot="16200000" flipV="1">
            <a:off x="3373531" y="1927268"/>
            <a:ext cx="1233616" cy="77676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A5F270-55F5-005E-7BB6-8998E97F4CE7}"/>
              </a:ext>
            </a:extLst>
          </p:cNvPr>
          <p:cNvSpPr txBox="1"/>
          <p:nvPr/>
        </p:nvSpPr>
        <p:spPr>
          <a:xfrm>
            <a:off x="2319618" y="1329511"/>
            <a:ext cx="2564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Fragment Information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2BA61-CFAB-6540-6F5E-4BB32B3E2550}"/>
              </a:ext>
            </a:extLst>
          </p:cNvPr>
          <p:cNvSpPr txBox="1"/>
          <p:nvPr/>
        </p:nvSpPr>
        <p:spPr>
          <a:xfrm>
            <a:off x="5363432" y="1186929"/>
            <a:ext cx="271580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3bit : Fragment Flag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13bit : Fragment Offset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0A3FDE-7556-7B8F-DADE-421A97A9874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884294" y="1510095"/>
            <a:ext cx="479138" cy="40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A44D65-F119-1D8E-BD10-D8D8BBE10B4A}"/>
              </a:ext>
            </a:extLst>
          </p:cNvPr>
          <p:cNvSpPr/>
          <p:nvPr/>
        </p:nvSpPr>
        <p:spPr>
          <a:xfrm>
            <a:off x="9189671" y="2641625"/>
            <a:ext cx="373179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501962-91B3-82F4-C2A2-755294E44583}"/>
              </a:ext>
            </a:extLst>
          </p:cNvPr>
          <p:cNvSpPr/>
          <p:nvPr/>
        </p:nvSpPr>
        <p:spPr>
          <a:xfrm>
            <a:off x="4880833" y="2932459"/>
            <a:ext cx="358349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7B620A2-1602-B882-A706-DF51AB9BA1B3}"/>
              </a:ext>
            </a:extLst>
          </p:cNvPr>
          <p:cNvSpPr/>
          <p:nvPr/>
        </p:nvSpPr>
        <p:spPr>
          <a:xfrm>
            <a:off x="5363432" y="2932459"/>
            <a:ext cx="358349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5633BDE-7071-296E-2305-B832A5F5160D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872396" y="2675923"/>
            <a:ext cx="444148" cy="689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483AC0D-997A-1E03-FF7E-31D3697B7815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5466030" y="2594608"/>
            <a:ext cx="414429" cy="2612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A752310-D7C5-CF3A-C96C-BA4E9E32ED72}"/>
              </a:ext>
            </a:extLst>
          </p:cNvPr>
          <p:cNvSpPr txBox="1"/>
          <p:nvPr/>
        </p:nvSpPr>
        <p:spPr>
          <a:xfrm>
            <a:off x="4874648" y="2209769"/>
            <a:ext cx="5468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TTL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94101-BE31-12CE-A9F4-FB345C2FEE92}"/>
              </a:ext>
            </a:extLst>
          </p:cNvPr>
          <p:cNvSpPr txBox="1"/>
          <p:nvPr/>
        </p:nvSpPr>
        <p:spPr>
          <a:xfrm>
            <a:off x="5369428" y="2209769"/>
            <a:ext cx="1051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Protocol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C4FE45-CAFF-2E33-8204-140AAEB5E33D}"/>
              </a:ext>
            </a:extLst>
          </p:cNvPr>
          <p:cNvSpPr txBox="1"/>
          <p:nvPr/>
        </p:nvSpPr>
        <p:spPr>
          <a:xfrm>
            <a:off x="4705049" y="4584087"/>
            <a:ext cx="21675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Header Checksum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8AD23B-AEDA-E155-848D-00FCC8E43AD0}"/>
              </a:ext>
            </a:extLst>
          </p:cNvPr>
          <p:cNvSpPr/>
          <p:nvPr/>
        </p:nvSpPr>
        <p:spPr>
          <a:xfrm>
            <a:off x="5948101" y="2932459"/>
            <a:ext cx="833699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7199AEC-9E98-DA17-517D-A3B1E9050EA6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5400000">
            <a:off x="5398122" y="3617258"/>
            <a:ext cx="1357548" cy="576111"/>
          </a:xfrm>
          <a:prstGeom prst="bentConnector3">
            <a:avLst>
              <a:gd name="adj1" fmla="val 4391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50AC98-8EC0-7065-764A-197C54F92847}"/>
              </a:ext>
            </a:extLst>
          </p:cNvPr>
          <p:cNvSpPr/>
          <p:nvPr/>
        </p:nvSpPr>
        <p:spPr>
          <a:xfrm>
            <a:off x="6869029" y="2932459"/>
            <a:ext cx="1784132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9E48015-169B-FB3D-BC5C-74E6A9DB769C}"/>
              </a:ext>
            </a:extLst>
          </p:cNvPr>
          <p:cNvSpPr/>
          <p:nvPr/>
        </p:nvSpPr>
        <p:spPr>
          <a:xfrm>
            <a:off x="8710050" y="2945159"/>
            <a:ext cx="1124735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C86133-ACB1-5422-6BBD-A0154A6A00C2}"/>
              </a:ext>
            </a:extLst>
          </p:cNvPr>
          <p:cNvSpPr/>
          <p:nvPr/>
        </p:nvSpPr>
        <p:spPr>
          <a:xfrm>
            <a:off x="1837476" y="3220041"/>
            <a:ext cx="1124735" cy="294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6213ED-D169-9B15-E641-261648C8041C}"/>
              </a:ext>
            </a:extLst>
          </p:cNvPr>
          <p:cNvSpPr/>
          <p:nvPr/>
        </p:nvSpPr>
        <p:spPr>
          <a:xfrm>
            <a:off x="1768207" y="3137436"/>
            <a:ext cx="298450" cy="43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96899D-ED1C-877B-3743-A38A1997C961}"/>
              </a:ext>
            </a:extLst>
          </p:cNvPr>
          <p:cNvSpPr/>
          <p:nvPr/>
        </p:nvSpPr>
        <p:spPr>
          <a:xfrm>
            <a:off x="9591366" y="2922264"/>
            <a:ext cx="298450" cy="43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6C1FB2-8DD1-FF58-9FB3-38308A31AD95}"/>
              </a:ext>
            </a:extLst>
          </p:cNvPr>
          <p:cNvSpPr txBox="1"/>
          <p:nvPr/>
        </p:nvSpPr>
        <p:spPr>
          <a:xfrm>
            <a:off x="8027299" y="3962450"/>
            <a:ext cx="18051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Source Address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9AF6579-84F7-6670-C19E-A89DAB8020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19195" y="159799"/>
            <a:ext cx="353358" cy="11518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F2E01D0-7AAF-CAF9-8EA4-906957D5D2E2}"/>
              </a:ext>
            </a:extLst>
          </p:cNvPr>
          <p:cNvCxnSpPr>
            <a:cxnSpLocks/>
            <a:stCxn id="9" idx="0"/>
            <a:endCxn id="16" idx="3"/>
          </p:cNvCxnSpPr>
          <p:nvPr/>
        </p:nvCxnSpPr>
        <p:spPr>
          <a:xfrm rot="16200000" flipV="1">
            <a:off x="8369634" y="2177071"/>
            <a:ext cx="440410" cy="4886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4726B9D-FCA0-4E01-7C0E-7F27F2CF92D7}"/>
              </a:ext>
            </a:extLst>
          </p:cNvPr>
          <p:cNvCxnSpPr>
            <a:cxnSpLocks/>
            <a:stCxn id="12" idx="0"/>
            <a:endCxn id="17" idx="1"/>
          </p:cNvCxnSpPr>
          <p:nvPr/>
        </p:nvCxnSpPr>
        <p:spPr>
          <a:xfrm rot="5400000" flipH="1" flipV="1">
            <a:off x="8946720" y="2212086"/>
            <a:ext cx="491465" cy="3676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4C4E0508-E00D-5479-A57A-389271DBF006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 flipV="1">
            <a:off x="9562850" y="2715636"/>
            <a:ext cx="416479" cy="7302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8F770D0-0287-D442-7806-3F7D4E20788D}"/>
              </a:ext>
            </a:extLst>
          </p:cNvPr>
          <p:cNvCxnSpPr>
            <a:cxnSpLocks/>
            <a:stCxn id="65" idx="2"/>
            <a:endCxn id="72" idx="0"/>
          </p:cNvCxnSpPr>
          <p:nvPr/>
        </p:nvCxnSpPr>
        <p:spPr>
          <a:xfrm rot="16200000" flipH="1">
            <a:off x="7977535" y="3010098"/>
            <a:ext cx="735911" cy="116879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064B966-42C8-4DED-857E-AE2160829DDA}"/>
              </a:ext>
            </a:extLst>
          </p:cNvPr>
          <p:cNvSpPr txBox="1"/>
          <p:nvPr/>
        </p:nvSpPr>
        <p:spPr>
          <a:xfrm>
            <a:off x="1237270" y="4399421"/>
            <a:ext cx="2364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Destination Address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2BDC226-D3A5-B15B-1649-26F05698BA75}"/>
              </a:ext>
            </a:extLst>
          </p:cNvPr>
          <p:cNvCxnSpPr>
            <a:cxnSpLocks/>
            <a:stCxn id="69" idx="2"/>
            <a:endCxn id="95" idx="0"/>
          </p:cNvCxnSpPr>
          <p:nvPr/>
        </p:nvCxnSpPr>
        <p:spPr>
          <a:xfrm rot="16200000" flipH="1">
            <a:off x="1967078" y="3946886"/>
            <a:ext cx="885300" cy="1976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EE50CFC7-582F-8FB0-3317-22F9E2BE72C7}"/>
              </a:ext>
            </a:extLst>
          </p:cNvPr>
          <p:cNvCxnSpPr>
            <a:cxnSpLocks/>
            <a:stCxn id="31" idx="1"/>
            <a:endCxn id="35" idx="2"/>
          </p:cNvCxnSpPr>
          <p:nvPr/>
        </p:nvCxnSpPr>
        <p:spPr>
          <a:xfrm rot="10800000">
            <a:off x="1164960" y="2782299"/>
            <a:ext cx="957068" cy="312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EB758F-7AD9-AE66-FF8C-DEEFDC1A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28" y="2641625"/>
            <a:ext cx="7494313" cy="1485206"/>
          </a:xfrm>
          <a:prstGeom prst="rect">
            <a:avLst/>
          </a:prstGeom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CD205C4-AFA0-845C-E1DF-D9A36CD72CAB}"/>
              </a:ext>
            </a:extLst>
          </p:cNvPr>
          <p:cNvSpPr/>
          <p:nvPr/>
        </p:nvSpPr>
        <p:spPr>
          <a:xfrm>
            <a:off x="3042444" y="323718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4F6247-3F75-7EDD-B7BC-F0A320631B4C}"/>
              </a:ext>
            </a:extLst>
          </p:cNvPr>
          <p:cNvSpPr/>
          <p:nvPr/>
        </p:nvSpPr>
        <p:spPr>
          <a:xfrm>
            <a:off x="3962860" y="323718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7E035-9864-3C75-75A1-8E56F1584AFA}"/>
              </a:ext>
            </a:extLst>
          </p:cNvPr>
          <p:cNvSpPr/>
          <p:nvPr/>
        </p:nvSpPr>
        <p:spPr>
          <a:xfrm>
            <a:off x="4883276" y="3237188"/>
            <a:ext cx="1917574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A62BF-2B9C-E375-7D23-75703E1750B6}"/>
              </a:ext>
            </a:extLst>
          </p:cNvPr>
          <p:cNvSpPr/>
          <p:nvPr/>
        </p:nvSpPr>
        <p:spPr>
          <a:xfrm>
            <a:off x="6877510" y="3237188"/>
            <a:ext cx="1758490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F0731A-8DDF-378F-4072-D2D5A663C39C}"/>
              </a:ext>
            </a:extLst>
          </p:cNvPr>
          <p:cNvSpPr/>
          <p:nvPr/>
        </p:nvSpPr>
        <p:spPr>
          <a:xfrm>
            <a:off x="8712660" y="323718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64270B-0BB7-5101-51A2-7B6A2BE3AEEF}"/>
              </a:ext>
            </a:extLst>
          </p:cNvPr>
          <p:cNvSpPr/>
          <p:nvPr/>
        </p:nvSpPr>
        <p:spPr>
          <a:xfrm>
            <a:off x="2122028" y="353126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2641C3-3B46-274B-67E7-E8CF5A3270EA}"/>
              </a:ext>
            </a:extLst>
          </p:cNvPr>
          <p:cNvSpPr/>
          <p:nvPr/>
        </p:nvSpPr>
        <p:spPr>
          <a:xfrm>
            <a:off x="3042444" y="353126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BDCBC-8C2F-49B8-0242-6DDE13D85633}"/>
              </a:ext>
            </a:extLst>
          </p:cNvPr>
          <p:cNvSpPr/>
          <p:nvPr/>
        </p:nvSpPr>
        <p:spPr>
          <a:xfrm>
            <a:off x="3962860" y="3531268"/>
            <a:ext cx="843756" cy="29408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67AB259-8D36-FDCB-2AEB-73614D21FACC}"/>
              </a:ext>
            </a:extLst>
          </p:cNvPr>
          <p:cNvCxnSpPr>
            <a:cxnSpLocks/>
            <a:stCxn id="2" idx="0"/>
            <a:endCxn id="19" idx="2"/>
          </p:cNvCxnSpPr>
          <p:nvPr/>
        </p:nvCxnSpPr>
        <p:spPr>
          <a:xfrm rot="16200000" flipV="1">
            <a:off x="2098201" y="1871067"/>
            <a:ext cx="1290695" cy="144154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77A21B-8A74-865D-BCF2-EADEA3F846FA}"/>
              </a:ext>
            </a:extLst>
          </p:cNvPr>
          <p:cNvSpPr txBox="1"/>
          <p:nvPr/>
        </p:nvSpPr>
        <p:spPr>
          <a:xfrm>
            <a:off x="1321524" y="1577161"/>
            <a:ext cx="14025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Source Port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C6159B5-1A0C-72AA-06CD-003D43B09003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16200000" flipV="1">
            <a:off x="3351427" y="2203876"/>
            <a:ext cx="1400109" cy="66651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804967-EBC9-27E1-B41B-0B1A2174719F}"/>
              </a:ext>
            </a:extLst>
          </p:cNvPr>
          <p:cNvSpPr txBox="1"/>
          <p:nvPr/>
        </p:nvSpPr>
        <p:spPr>
          <a:xfrm>
            <a:off x="2778094" y="1467747"/>
            <a:ext cx="18802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Destination Port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E59F282-EBE2-B147-584A-2BC5FC9403EA}"/>
              </a:ext>
            </a:extLst>
          </p:cNvPr>
          <p:cNvCxnSpPr>
            <a:cxnSpLocks/>
            <a:stCxn id="7" idx="0"/>
            <a:endCxn id="47" idx="2"/>
          </p:cNvCxnSpPr>
          <p:nvPr/>
        </p:nvCxnSpPr>
        <p:spPr>
          <a:xfrm rot="5400000" flipH="1" flipV="1">
            <a:off x="5145494" y="2469033"/>
            <a:ext cx="1464724" cy="715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7B1141C-CC0C-6F70-5D3E-0ECECC0EE593}"/>
              </a:ext>
            </a:extLst>
          </p:cNvPr>
          <p:cNvSpPr txBox="1"/>
          <p:nvPr/>
        </p:nvSpPr>
        <p:spPr>
          <a:xfrm>
            <a:off x="4806616" y="1403132"/>
            <a:ext cx="2214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Sequence Number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1FD7CFAD-3441-E478-90EB-3749B9B7CF85}"/>
              </a:ext>
            </a:extLst>
          </p:cNvPr>
          <p:cNvCxnSpPr>
            <a:cxnSpLocks/>
            <a:stCxn id="10" idx="0"/>
            <a:endCxn id="62" idx="2"/>
          </p:cNvCxnSpPr>
          <p:nvPr/>
        </p:nvCxnSpPr>
        <p:spPr>
          <a:xfrm rot="5400000" flipH="1" flipV="1">
            <a:off x="7560725" y="2337826"/>
            <a:ext cx="1095392" cy="703332"/>
          </a:xfrm>
          <a:prstGeom prst="bentConnector3">
            <a:avLst>
              <a:gd name="adj1" fmla="val 6043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B5534F-21B3-B694-3FDB-2AD37C7559D5}"/>
              </a:ext>
            </a:extLst>
          </p:cNvPr>
          <p:cNvSpPr txBox="1"/>
          <p:nvPr/>
        </p:nvSpPr>
        <p:spPr>
          <a:xfrm>
            <a:off x="6949096" y="1772464"/>
            <a:ext cx="302198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Acknowledgment Number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81CCA9B4-EBD2-8C53-7B7F-F6AE1DBF4B1A}"/>
              </a:ext>
            </a:extLst>
          </p:cNvPr>
          <p:cNvCxnSpPr>
            <a:cxnSpLocks/>
            <a:stCxn id="5" idx="3"/>
            <a:endCxn id="75" idx="3"/>
          </p:cNvCxnSpPr>
          <p:nvPr/>
        </p:nvCxnSpPr>
        <p:spPr>
          <a:xfrm flipH="1">
            <a:off x="9096327" y="3384228"/>
            <a:ext cx="520014" cy="1147311"/>
          </a:xfrm>
          <a:prstGeom prst="bentConnector3">
            <a:avLst>
              <a:gd name="adj1" fmla="val -4396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B6A7242-6154-17FC-1D14-8065C4891B16}"/>
              </a:ext>
            </a:extLst>
          </p:cNvPr>
          <p:cNvSpPr txBox="1"/>
          <p:nvPr/>
        </p:nvSpPr>
        <p:spPr>
          <a:xfrm>
            <a:off x="8105350" y="4346873"/>
            <a:ext cx="990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IP Flags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7307E35-FB2E-48B3-2CDC-577690357113}"/>
              </a:ext>
            </a:extLst>
          </p:cNvPr>
          <p:cNvCxnSpPr>
            <a:cxnSpLocks/>
            <a:stCxn id="13" idx="1"/>
            <a:endCxn id="80" idx="1"/>
          </p:cNvCxnSpPr>
          <p:nvPr/>
        </p:nvCxnSpPr>
        <p:spPr>
          <a:xfrm rot="10800000" flipV="1">
            <a:off x="1974808" y="3678308"/>
            <a:ext cx="147221" cy="742602"/>
          </a:xfrm>
          <a:prstGeom prst="bentConnector3">
            <a:avLst>
              <a:gd name="adj1" fmla="val 25527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C5F57D2-44B9-D558-6995-CF7AA077FDFC}"/>
              </a:ext>
            </a:extLst>
          </p:cNvPr>
          <p:cNvSpPr txBox="1"/>
          <p:nvPr/>
        </p:nvSpPr>
        <p:spPr>
          <a:xfrm>
            <a:off x="1974807" y="4236244"/>
            <a:ext cx="10406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Window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64E9097-3FBA-60B7-C1FD-81EC026AF77E}"/>
              </a:ext>
            </a:extLst>
          </p:cNvPr>
          <p:cNvCxnSpPr>
            <a:cxnSpLocks/>
            <a:stCxn id="14" idx="2"/>
            <a:endCxn id="87" idx="0"/>
          </p:cNvCxnSpPr>
          <p:nvPr/>
        </p:nvCxnSpPr>
        <p:spPr>
          <a:xfrm rot="16200000" flipH="1">
            <a:off x="3309292" y="3980378"/>
            <a:ext cx="627283" cy="31722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1F699A7-5FFD-E0ED-573E-C277974FAA3D}"/>
              </a:ext>
            </a:extLst>
          </p:cNvPr>
          <p:cNvSpPr txBox="1"/>
          <p:nvPr/>
        </p:nvSpPr>
        <p:spPr>
          <a:xfrm>
            <a:off x="3144190" y="4452631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CheckSum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C42B43B6-EC13-861B-1CED-C3A7EDE774EB}"/>
              </a:ext>
            </a:extLst>
          </p:cNvPr>
          <p:cNvCxnSpPr>
            <a:cxnSpLocks/>
            <a:stCxn id="15" idx="2"/>
            <a:endCxn id="93" idx="0"/>
          </p:cNvCxnSpPr>
          <p:nvPr/>
        </p:nvCxnSpPr>
        <p:spPr>
          <a:xfrm rot="16200000" flipH="1">
            <a:off x="4689641" y="3520445"/>
            <a:ext cx="616646" cy="122645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2B80150-D2F3-42ED-13CD-17C307A64849}"/>
              </a:ext>
            </a:extLst>
          </p:cNvPr>
          <p:cNvSpPr txBox="1"/>
          <p:nvPr/>
        </p:nvSpPr>
        <p:spPr>
          <a:xfrm>
            <a:off x="4739030" y="4441994"/>
            <a:ext cx="17443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Urgent Pointer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9E48A7-86B3-474C-AADF-B486D1C82FCC}"/>
              </a:ext>
            </a:extLst>
          </p:cNvPr>
          <p:cNvSpPr txBox="1"/>
          <p:nvPr/>
        </p:nvSpPr>
        <p:spPr>
          <a:xfrm>
            <a:off x="6593230" y="5080496"/>
            <a:ext cx="28111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잔여 비트는 </a:t>
            </a:r>
            <a:r>
              <a:rPr lang="en-US" altLang="ko-KR" dirty="0">
                <a:solidFill>
                  <a:schemeClr val="accent6"/>
                </a:solidFill>
              </a:rPr>
              <a:t>Option Bit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8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도현</dc:creator>
  <cp:lastModifiedBy>도현</cp:lastModifiedBy>
  <cp:revision>1</cp:revision>
  <dcterms:created xsi:type="dcterms:W3CDTF">2023-04-27T10:50:00Z</dcterms:created>
  <dcterms:modified xsi:type="dcterms:W3CDTF">2023-04-27T10:50:54Z</dcterms:modified>
</cp:coreProperties>
</file>