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A51E82"/>
    <a:srgbClr val="FF66E9"/>
    <a:srgbClr val="FF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33A55-1F22-6549-9DC5-94A0EFFAC7D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DDD12-E916-7941-B4B3-67D03C8D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DDD12-E916-7941-B4B3-67D03C8D58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7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DDD12-E916-7941-B4B3-67D03C8D58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roject%20Proposa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Project%20Proposal.docx" TargetMode="External"/><Relationship Id="rId4" Type="http://schemas.openxmlformats.org/officeDocument/2006/relationships/hyperlink" Target="Website-Style-Guide-Outline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zabruce-portfolio.000webhostap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zabruce.github.io/portfol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72944" y="1401494"/>
            <a:ext cx="5648623" cy="1204306"/>
          </a:xfrm>
        </p:spPr>
        <p:txBody>
          <a:bodyPr/>
          <a:lstStyle/>
          <a:p>
            <a:r>
              <a:rPr lang="en-US" dirty="0" smtClean="0">
                <a:solidFill>
                  <a:srgbClr val="FF66E9"/>
                </a:solidFill>
              </a:rPr>
              <a:t> final </a:t>
            </a:r>
            <a:r>
              <a:rPr lang="en-US" sz="3600" dirty="0" smtClean="0">
                <a:solidFill>
                  <a:srgbClr val="FF66E9"/>
                </a:solidFill>
              </a:rPr>
              <a:t>project</a:t>
            </a:r>
            <a:r>
              <a:rPr lang="en-US" dirty="0" smtClean="0">
                <a:solidFill>
                  <a:srgbClr val="FF66E9"/>
                </a:solidFill>
              </a:rPr>
              <a:t> - portfolio</a:t>
            </a:r>
            <a:endParaRPr lang="en-US" dirty="0">
              <a:solidFill>
                <a:srgbClr val="FF66E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60383" y="2321058"/>
            <a:ext cx="6674159" cy="397611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FF66E9"/>
                </a:solidFill>
              </a:rPr>
              <a:t>Html 2 - assignment 3 – </a:t>
            </a:r>
            <a:r>
              <a:rPr lang="en-US" sz="2400" dirty="0" smtClean="0">
                <a:solidFill>
                  <a:srgbClr val="FF66E9"/>
                </a:solidFill>
              </a:rPr>
              <a:t>August</a:t>
            </a:r>
            <a:r>
              <a:rPr lang="en-US" sz="1800" dirty="0" smtClean="0">
                <a:solidFill>
                  <a:srgbClr val="FF66E9"/>
                </a:solidFill>
              </a:rPr>
              <a:t> 1, 2018</a:t>
            </a:r>
          </a:p>
          <a:p>
            <a:r>
              <a:rPr lang="en-US" sz="1800" dirty="0" smtClean="0">
                <a:solidFill>
                  <a:srgbClr val="FF66E9"/>
                </a:solidFill>
              </a:rPr>
              <a:t>		</a:t>
            </a:r>
            <a:endParaRPr lang="en-US" sz="1800" dirty="0">
              <a:solidFill>
                <a:srgbClr val="FF66E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84827" y="5792765"/>
            <a:ext cx="3002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E9"/>
                </a:solidFill>
              </a:rPr>
              <a:t>BY: AZZA BRUCE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903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61259" y="-110025"/>
            <a:ext cx="7382814" cy="717877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66E9"/>
                </a:solidFill>
              </a:rPr>
              <a:t> final project - portfolio</a:t>
            </a:r>
            <a:endParaRPr lang="en-US" dirty="0">
              <a:solidFill>
                <a:srgbClr val="FF66E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04747" y="511263"/>
            <a:ext cx="6673850" cy="722149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FF66E9"/>
                </a:solidFill>
              </a:rPr>
              <a:t>HTML 2 - ASSIGNMENT 3 – AUGUST 1, 2018</a:t>
            </a:r>
          </a:p>
          <a:p>
            <a:pPr algn="ctr"/>
            <a:r>
              <a:rPr lang="en-US" sz="1800" dirty="0" smtClean="0"/>
              <a:t>           </a:t>
            </a:r>
            <a:r>
              <a:rPr lang="en-US" sz="1800" dirty="0" smtClean="0">
                <a:solidFill>
                  <a:srgbClr val="FF66E9"/>
                </a:solidFill>
              </a:rPr>
              <a:t>     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BY: AZZA BRUCE	</a:t>
            </a:r>
            <a:r>
              <a:rPr lang="en-US" sz="1800" dirty="0" smtClean="0"/>
              <a:t>	</a:t>
            </a:r>
            <a:endParaRPr lang="en-US" sz="1800" dirty="0"/>
          </a:p>
        </p:txBody>
      </p:sp>
      <p:pic>
        <p:nvPicPr>
          <p:cNvPr id="5" name="Picture 4" descr="giph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02" y="1365493"/>
            <a:ext cx="3365833" cy="35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66E9"/>
                </a:solidFill>
              </a:rPr>
              <a:t>About Me</a:t>
            </a:r>
            <a:endParaRPr lang="en-US" sz="4000" dirty="0">
              <a:solidFill>
                <a:srgbClr val="FF66E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08" y="1100628"/>
            <a:ext cx="9038491" cy="3937364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Blip>
                <a:blip r:embed="rId2"/>
              </a:buBlip>
            </a:pPr>
            <a:r>
              <a:rPr lang="en-US" sz="2400" dirty="0" smtClean="0"/>
              <a:t> Masters Degree McMaster University (Economics)</a:t>
            </a:r>
          </a:p>
          <a:p>
            <a:pPr>
              <a:lnSpc>
                <a:spcPct val="160000"/>
              </a:lnSpc>
              <a:buBlip>
                <a:blip r:embed="rId2"/>
              </a:buBlip>
            </a:pPr>
            <a:r>
              <a:rPr lang="en-US" sz="2400" dirty="0"/>
              <a:t> </a:t>
            </a:r>
            <a:r>
              <a:rPr lang="en-US" sz="2400" dirty="0" smtClean="0"/>
              <a:t>Undergraduate Degree York University (Economics)</a:t>
            </a:r>
          </a:p>
          <a:p>
            <a:pPr>
              <a:lnSpc>
                <a:spcPct val="160000"/>
              </a:lnSpc>
              <a:buBlip>
                <a:blip r:embed="rId2"/>
              </a:buBlip>
            </a:pPr>
            <a:r>
              <a:rPr lang="en-US" sz="2400" dirty="0" smtClean="0"/>
              <a:t> Web Design and Web Development Mohawk College (In progress)</a:t>
            </a:r>
          </a:p>
          <a:p>
            <a:pPr>
              <a:lnSpc>
                <a:spcPct val="160000"/>
              </a:lnSpc>
              <a:buBlip>
                <a:blip r:embed="rId2"/>
              </a:buBlip>
            </a:pPr>
            <a:r>
              <a:rPr lang="en-US" sz="2400" dirty="0"/>
              <a:t> </a:t>
            </a:r>
            <a:r>
              <a:rPr lang="en-US" sz="2400" dirty="0" smtClean="0"/>
              <a:t>Languages used (JavaScript, PHP, SAS)</a:t>
            </a:r>
          </a:p>
          <a:p>
            <a:pPr>
              <a:lnSpc>
                <a:spcPct val="160000"/>
              </a:lnSpc>
              <a:buBlip>
                <a:blip r:embed="rId2"/>
              </a:buBlip>
            </a:pPr>
            <a:r>
              <a:rPr lang="en-US" sz="2400" dirty="0"/>
              <a:t> </a:t>
            </a:r>
            <a:r>
              <a:rPr lang="en-US" sz="2400" dirty="0" smtClean="0"/>
              <a:t>Current Projects: Portfolio, My Well Self and </a:t>
            </a:r>
          </a:p>
          <a:p>
            <a:pPr marL="0" indent="0">
              <a:lnSpc>
                <a:spcPct val="16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		Connect Commodities Inc.</a:t>
            </a:r>
          </a:p>
          <a:p>
            <a:pPr marL="0" indent="0"/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53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E9"/>
                </a:solidFill>
              </a:rPr>
              <a:t>Introduction to portfolio project</a:t>
            </a:r>
            <a:endParaRPr lang="en-US" dirty="0">
              <a:solidFill>
                <a:srgbClr val="FF66E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66E9"/>
                </a:solidFill>
              </a:rPr>
              <a:t>WHY I CHOSE THIS PROJECT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400" dirty="0" smtClean="0"/>
              <a:t>It is a selling point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400" dirty="0" smtClean="0"/>
              <a:t>Showcases samples of my best work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400" dirty="0" smtClean="0"/>
              <a:t>Living and changing collection of records that reflects my skills, experiences, attributes and accomplishments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400" dirty="0" smtClean="0"/>
              <a:t>Gives future clients and employers an option to download resume and contact me for hire</a:t>
            </a:r>
          </a:p>
          <a:p>
            <a:pPr marL="457200" indent="-457200">
              <a:buBlip>
                <a:blip r:embed="rId2"/>
              </a:buBlip>
            </a:pPr>
            <a:endParaRPr lang="en-US" sz="2400" dirty="0" smtClean="0"/>
          </a:p>
          <a:p>
            <a:pPr marL="457200" indent="-457200">
              <a:buBlip>
                <a:blip r:embed="rId2"/>
              </a:buBlip>
            </a:pPr>
            <a:endParaRPr lang="en-US" sz="2400" dirty="0" smtClean="0"/>
          </a:p>
          <a:p>
            <a:pPr marL="457200" indent="-457200">
              <a:buBlip>
                <a:blip r:embed="rId2"/>
              </a:buBlip>
            </a:pPr>
            <a:endParaRPr lang="en-US" sz="2400" dirty="0"/>
          </a:p>
          <a:p>
            <a:pPr marL="457200" indent="-457200">
              <a:buBlip>
                <a:blip r:embed="rId2"/>
              </a:buBlip>
            </a:pPr>
            <a:endParaRPr lang="en-US" sz="2400" dirty="0" smtClean="0"/>
          </a:p>
          <a:p>
            <a:pPr marL="457200" indent="-457200">
              <a:buBlip>
                <a:blip r:embed="rId2"/>
              </a:buBlip>
            </a:pPr>
            <a:endParaRPr lang="en-US" sz="2400" dirty="0" smtClean="0"/>
          </a:p>
          <a:p>
            <a:pPr marL="457200" indent="-457200">
              <a:buSzPct val="100000"/>
              <a:buBlip>
                <a:blip r:embed="rId2"/>
              </a:buBlip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384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33880"/>
            <a:ext cx="7520940" cy="548640"/>
          </a:xfrm>
        </p:spPr>
        <p:txBody>
          <a:bodyPr/>
          <a:lstStyle/>
          <a:p>
            <a:r>
              <a:rPr lang="en-US" dirty="0" smtClean="0">
                <a:solidFill>
                  <a:srgbClr val="FF66E9"/>
                </a:solidFill>
              </a:rPr>
              <a:t>Design and development process</a:t>
            </a:r>
            <a:endParaRPr lang="en-US" dirty="0">
              <a:solidFill>
                <a:srgbClr val="FF66E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05" y="771538"/>
            <a:ext cx="8145195" cy="4670902"/>
          </a:xfrm>
        </p:spPr>
        <p:txBody>
          <a:bodyPr>
            <a:normAutofit fontScale="55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2600" dirty="0" smtClean="0"/>
              <a:t>Wireframe</a:t>
            </a:r>
          </a:p>
          <a:p>
            <a:pPr marL="516636" lvl="4" indent="0">
              <a:buSzPct val="100000"/>
              <a:buNone/>
            </a:pPr>
            <a:endParaRPr lang="en-US" sz="500" dirty="0" smtClean="0"/>
          </a:p>
          <a:p>
            <a:pPr marL="802386" lvl="4" indent="-285750">
              <a:buSzPct val="100000"/>
              <a:buBlip>
                <a:blip r:embed="rId2"/>
              </a:buBlip>
            </a:pPr>
            <a:r>
              <a:rPr lang="en-US" sz="2600" dirty="0" smtClean="0"/>
              <a:t>Color selection</a:t>
            </a:r>
          </a:p>
          <a:p>
            <a:pPr marL="802386" lvl="4" indent="-285750">
              <a:buSzPct val="100000"/>
              <a:buBlip>
                <a:blip r:embed="rId2"/>
              </a:buBlip>
            </a:pPr>
            <a:r>
              <a:rPr lang="en-US" sz="2600" dirty="0"/>
              <a:t>Parallax deign</a:t>
            </a:r>
          </a:p>
          <a:p>
            <a:pPr marL="802386" lvl="4" indent="-285750">
              <a:buSzPct val="100000"/>
              <a:buBlip>
                <a:blip r:embed="rId2"/>
              </a:buBlip>
            </a:pPr>
            <a:r>
              <a:rPr lang="en-US" sz="2600" dirty="0"/>
              <a:t>General design layout: navigation bar tabs, logo position on the </a:t>
            </a:r>
            <a:r>
              <a:rPr lang="en-US" sz="2600" dirty="0" smtClean="0"/>
              <a:t>page</a:t>
            </a:r>
          </a:p>
          <a:p>
            <a:pPr marL="516636" lvl="4" indent="0">
              <a:buSzPct val="100000"/>
              <a:buNone/>
            </a:pPr>
            <a:endParaRPr lang="en-US" sz="500" dirty="0" smtClean="0"/>
          </a:p>
          <a:p>
            <a:pPr marL="514350" indent="-514350">
              <a:buAutoNum type="arabicPeriod" startAt="2"/>
            </a:pPr>
            <a:r>
              <a:rPr lang="en-CA" sz="3800" dirty="0" smtClean="0"/>
              <a:t>Project Proposal </a:t>
            </a:r>
          </a:p>
          <a:p>
            <a:pPr marL="514350" indent="-514350">
              <a:buAutoNum type="arabicPeriod" startAt="2"/>
            </a:pPr>
            <a:r>
              <a:rPr lang="en-CA" sz="3800" dirty="0" smtClean="0"/>
              <a:t>Sitemap</a:t>
            </a:r>
            <a:endParaRPr lang="en-US" sz="3800" dirty="0" smtClean="0"/>
          </a:p>
          <a:p>
            <a:pPr marL="514350" indent="-514350">
              <a:buAutoNum type="arabicPeriod" startAt="2"/>
            </a:pPr>
            <a:r>
              <a:rPr lang="en-US" sz="3800" dirty="0" smtClean="0"/>
              <a:t>The </a:t>
            </a:r>
            <a:r>
              <a:rPr lang="en-US" sz="3800" dirty="0" smtClean="0"/>
              <a:t>“Fun” Part: </a:t>
            </a:r>
            <a:r>
              <a:rPr lang="en-US" sz="2600" dirty="0" smtClean="0"/>
              <a:t>Photoshop Mockup</a:t>
            </a:r>
            <a:endParaRPr lang="en-US" sz="800" dirty="0" smtClean="0"/>
          </a:p>
          <a:p>
            <a:pPr marL="0" indent="0"/>
            <a:endParaRPr lang="en-US" sz="500" dirty="0" smtClean="0"/>
          </a:p>
          <a:p>
            <a:pPr marL="802386" lvl="4" indent="-285750">
              <a:buSzPct val="100000"/>
              <a:buBlip>
                <a:blip r:embed="rId2"/>
              </a:buBlip>
            </a:pPr>
            <a:r>
              <a:rPr lang="en-US" sz="2600" dirty="0" smtClean="0"/>
              <a:t>Logo design: </a:t>
            </a:r>
          </a:p>
          <a:p>
            <a:pPr marL="516636" lvl="4" indent="0">
              <a:buSzPct val="100000"/>
              <a:buNone/>
            </a:pPr>
            <a:endParaRPr lang="en-US" sz="500" dirty="0" smtClean="0"/>
          </a:p>
          <a:p>
            <a:pPr lvl="6">
              <a:buFont typeface="Arial"/>
              <a:buChar char="•"/>
            </a:pPr>
            <a:r>
              <a:rPr lang="en-US" sz="2200" dirty="0" smtClean="0"/>
              <a:t>colors font family and font size</a:t>
            </a:r>
          </a:p>
          <a:p>
            <a:pPr lvl="6">
              <a:buFont typeface="Arial"/>
              <a:buChar char="•"/>
            </a:pPr>
            <a:endParaRPr lang="en-US" sz="500" dirty="0"/>
          </a:p>
          <a:p>
            <a:pPr marL="802386" lvl="4" indent="-285750">
              <a:buSzPct val="100000"/>
              <a:buBlip>
                <a:blip r:embed="rId2"/>
              </a:buBlip>
            </a:pPr>
            <a:r>
              <a:rPr lang="en-US" sz="2600" dirty="0" smtClean="0"/>
              <a:t>Photo </a:t>
            </a:r>
            <a:r>
              <a:rPr lang="en-US" sz="2600" dirty="0"/>
              <a:t>dimensions</a:t>
            </a:r>
            <a:r>
              <a:rPr lang="en-US" sz="2100" dirty="0"/>
              <a:t>: </a:t>
            </a:r>
            <a:endParaRPr lang="en-US" sz="2100" dirty="0" smtClean="0"/>
          </a:p>
          <a:p>
            <a:pPr marL="516636" lvl="4" indent="0">
              <a:buSzPct val="100000"/>
              <a:buNone/>
            </a:pPr>
            <a:endParaRPr lang="en-US" sz="500" dirty="0"/>
          </a:p>
          <a:p>
            <a:pPr lvl="6">
              <a:buFont typeface="Arial"/>
              <a:buChar char="•"/>
            </a:pPr>
            <a:r>
              <a:rPr lang="en-US" sz="2200" dirty="0" smtClean="0"/>
              <a:t>picked photos that matches overall design and re-sized them </a:t>
            </a:r>
          </a:p>
          <a:p>
            <a:pPr lvl="6">
              <a:buFont typeface="Arial"/>
              <a:buChar char="•"/>
            </a:pPr>
            <a:endParaRPr lang="en-US" sz="500" dirty="0" smtClean="0"/>
          </a:p>
          <a:p>
            <a:pPr marL="802386" lvl="4" indent="-285750">
              <a:buSzPct val="100000"/>
              <a:buBlip>
                <a:blip r:embed="rId2"/>
              </a:buBlip>
            </a:pPr>
            <a:r>
              <a:rPr lang="en-US" sz="2600" dirty="0" smtClean="0"/>
              <a:t>Design the general layout of the home page:</a:t>
            </a:r>
          </a:p>
          <a:p>
            <a:pPr marL="802386" lvl="4" indent="-285750">
              <a:buSzPct val="100000"/>
              <a:buBlip>
                <a:blip r:embed="rId2"/>
              </a:buBlip>
            </a:pPr>
            <a:endParaRPr lang="en-US" sz="500" dirty="0" smtClean="0"/>
          </a:p>
          <a:p>
            <a:pPr lvl="6">
              <a:buFont typeface="Arial"/>
              <a:buChar char="•"/>
            </a:pPr>
            <a:r>
              <a:rPr lang="en-US" sz="2200" dirty="0" smtClean="0"/>
              <a:t>Transferred </a:t>
            </a:r>
            <a:r>
              <a:rPr lang="en-US" sz="2200" dirty="0"/>
              <a:t>paper sketch to Photoshop</a:t>
            </a:r>
          </a:p>
          <a:p>
            <a:pPr lvl="6">
              <a:buFont typeface="Arial"/>
              <a:buChar char="•"/>
            </a:pPr>
            <a:r>
              <a:rPr lang="en-US" sz="2200" dirty="0" smtClean="0"/>
              <a:t>Font </a:t>
            </a:r>
            <a:r>
              <a:rPr lang="en-US" sz="2200" dirty="0"/>
              <a:t>family selection : navigation bar, home </a:t>
            </a:r>
            <a:r>
              <a:rPr lang="en-US" sz="2200" dirty="0" smtClean="0"/>
              <a:t>author and title</a:t>
            </a:r>
          </a:p>
          <a:p>
            <a:pPr marL="1188720" lvl="6" indent="0">
              <a:buNone/>
            </a:pPr>
            <a:endParaRPr lang="en-US" sz="500" dirty="0"/>
          </a:p>
          <a:p>
            <a:pPr marL="0" indent="0"/>
            <a:r>
              <a:rPr lang="en-US" sz="2600" dirty="0" smtClean="0"/>
              <a:t>3. The Super Fun Part: HTML </a:t>
            </a:r>
            <a:r>
              <a:rPr lang="en-US" sz="2600" dirty="0"/>
              <a:t>&amp; CSS </a:t>
            </a:r>
            <a:r>
              <a:rPr lang="en-US" sz="2600" dirty="0" smtClean="0"/>
              <a:t>Coding </a:t>
            </a:r>
            <a:endParaRPr lang="en-US" sz="2600" dirty="0"/>
          </a:p>
          <a:p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4" name="Picture 3" descr="j017884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0" y="2850554"/>
            <a:ext cx="2169628" cy="1439186"/>
          </a:xfrm>
          <a:prstGeom prst="rect">
            <a:avLst/>
          </a:prstGeom>
        </p:spPr>
      </p:pic>
      <p:pic>
        <p:nvPicPr>
          <p:cNvPr id="6" name="Picture 5" descr="rbsm2_09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95" y="4562198"/>
            <a:ext cx="1451064" cy="21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2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23" y="1"/>
            <a:ext cx="9052629" cy="1041548"/>
          </a:xfrm>
        </p:spPr>
        <p:txBody>
          <a:bodyPr/>
          <a:lstStyle/>
          <a:p>
            <a:r>
              <a:rPr lang="en-US" dirty="0" smtClean="0">
                <a:solidFill>
                  <a:srgbClr val="FF66E9"/>
                </a:solidFill>
              </a:rPr>
              <a:t>MOCKUP - SITE MAP - PROJECT PROPOSAL - STYLE GUIDE</a:t>
            </a:r>
            <a:endParaRPr lang="en-US" dirty="0">
              <a:solidFill>
                <a:srgbClr val="FF66E9"/>
              </a:solidFill>
            </a:endParaRPr>
          </a:p>
        </p:txBody>
      </p:sp>
      <p:pic>
        <p:nvPicPr>
          <p:cNvPr id="6" name="Picture 5" descr="Mock-up-Portfoli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6" y="792270"/>
            <a:ext cx="7649308" cy="57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055577"/>
          </a:xfrm>
        </p:spPr>
      </p:pic>
    </p:spTree>
    <p:extLst>
      <p:ext uri="{BB962C8B-B14F-4D97-AF65-F5344CB8AC3E}">
        <p14:creationId xmlns:p14="http://schemas.microsoft.com/office/powerpoint/2010/main" val="903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392"/>
            <a:ext cx="9144000" cy="677008"/>
          </a:xfrm>
        </p:spPr>
        <p:txBody>
          <a:bodyPr/>
          <a:lstStyle/>
          <a:p>
            <a:r>
              <a:rPr lang="en-US" dirty="0">
                <a:solidFill>
                  <a:srgbClr val="FF66E9"/>
                </a:solidFill>
              </a:rPr>
              <a:t>MOCKUP - SITE MAP - PROJECT PROPOSAL - STYLE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</a:pPr>
            <a:endParaRPr lang="en-CA" sz="300" dirty="0" smtClean="0">
              <a:hlinkClick r:id="rId2" action="ppaction://hlinkfile"/>
            </a:endParaRPr>
          </a:p>
          <a:p>
            <a:pPr lvl="2">
              <a:lnSpc>
                <a:spcPct val="200000"/>
              </a:lnSpc>
              <a:buBlip>
                <a:blip r:embed="rId3"/>
              </a:buBlip>
            </a:pPr>
            <a:r>
              <a:rPr lang="en-CA" sz="4800" dirty="0" smtClean="0">
                <a:hlinkClick r:id="rId2" action="ppaction://hlinkfile"/>
              </a:rPr>
              <a:t>Project </a:t>
            </a:r>
            <a:r>
              <a:rPr lang="en-CA" sz="4800" dirty="0">
                <a:hlinkClick r:id="rId2" action="ppaction://hlinkfile"/>
              </a:rPr>
              <a:t>Proposal</a:t>
            </a:r>
            <a:endParaRPr lang="en-US" sz="4800" dirty="0"/>
          </a:p>
          <a:p>
            <a:pPr lvl="2">
              <a:lnSpc>
                <a:spcPct val="200000"/>
              </a:lnSpc>
              <a:buBlip>
                <a:blip r:embed="rId3"/>
              </a:buBlip>
            </a:pPr>
            <a:r>
              <a:rPr lang="en-CA" sz="4800" dirty="0">
                <a:hlinkClick r:id="rId4" action="ppaction://hlinkfile"/>
              </a:rPr>
              <a:t>Style Guide</a:t>
            </a:r>
            <a:endParaRPr lang="en-US" sz="4800" dirty="0"/>
          </a:p>
          <a:p>
            <a:pPr algn="ctr">
              <a:buBlip>
                <a:blip r:embed="rId3"/>
              </a:buBlip>
            </a:pP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875031" y="2352337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hlinkClick r:id="rId5" action="ppaction://hlinkfile"/>
          </p:cNvPr>
          <p:cNvSpPr txBox="1"/>
          <p:nvPr/>
        </p:nvSpPr>
        <p:spPr>
          <a:xfrm>
            <a:off x="1623315" y="2858151"/>
            <a:ext cx="1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E9"/>
                </a:solidFill>
              </a:rPr>
              <a:t>Tools Used</a:t>
            </a:r>
            <a:endParaRPr lang="en-US" dirty="0">
              <a:solidFill>
                <a:srgbClr val="FF66E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32" y="1009265"/>
            <a:ext cx="7520940" cy="38878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en-US" sz="2400" dirty="0" smtClean="0"/>
              <a:t>Site Map : PowerPoint</a:t>
            </a:r>
          </a:p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en-US" sz="2400" dirty="0" smtClean="0"/>
              <a:t>Mockup : Photoshop</a:t>
            </a:r>
          </a:p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en-US" sz="2400" dirty="0" smtClean="0"/>
              <a:t>Code: Dreamweaver</a:t>
            </a:r>
          </a:p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en-US" sz="2400" dirty="0" smtClean="0"/>
              <a:t>Host Website: 000webhost.com /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Pages </a:t>
            </a:r>
          </a:p>
          <a:p>
            <a:pPr marL="923544" lvl="3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400" dirty="0">
                <a:hlinkClick r:id="rId3"/>
              </a:rPr>
              <a:t>https://azzabruce-portfolio.000webhostapp.com</a:t>
            </a:r>
            <a:r>
              <a:rPr lang="it-IT" sz="2400" dirty="0" smtClean="0">
                <a:hlinkClick r:id="rId3"/>
              </a:rPr>
              <a:t>/</a:t>
            </a:r>
            <a:endParaRPr lang="it-IT" sz="2400" dirty="0" smtClean="0"/>
          </a:p>
          <a:p>
            <a:pPr marL="923544" lvl="3" indent="-457200">
              <a:lnSpc>
                <a:spcPct val="200000"/>
              </a:lnSpc>
              <a:buFont typeface="+mj-lt"/>
              <a:buAutoNum type="arabicPeriod"/>
            </a:pPr>
            <a:r>
              <a:rPr lang="pl-PL" sz="2400" dirty="0" smtClean="0">
                <a:hlinkClick r:id="rId4"/>
              </a:rPr>
              <a:t>https</a:t>
            </a:r>
            <a:r>
              <a:rPr lang="pl-PL" sz="2400" dirty="0">
                <a:hlinkClick r:id="rId4"/>
              </a:rPr>
              <a:t>://azzabruce.github.io/portfolio</a:t>
            </a:r>
            <a:r>
              <a:rPr lang="pl-PL" sz="2400" dirty="0" smtClean="0">
                <a:hlinkClick r:id="rId4"/>
              </a:rPr>
              <a:t>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243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66E9"/>
                </a:solidFill>
              </a:rPr>
              <a:t>Questions</a:t>
            </a:r>
            <a:endParaRPr lang="en-US" sz="4000" dirty="0">
              <a:solidFill>
                <a:srgbClr val="FF66E9"/>
              </a:solidFill>
            </a:endParaRPr>
          </a:p>
        </p:txBody>
      </p:sp>
      <p:sp>
        <p:nvSpPr>
          <p:cNvPr id="4" name="Action Button: Help 3"/>
          <p:cNvSpPr/>
          <p:nvPr/>
        </p:nvSpPr>
        <p:spPr>
          <a:xfrm>
            <a:off x="2658910" y="1041549"/>
            <a:ext cx="1492677" cy="1186322"/>
          </a:xfrm>
          <a:prstGeom prst="actionButtonHelp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Action Button: Help 6"/>
          <p:cNvSpPr/>
          <p:nvPr/>
        </p:nvSpPr>
        <p:spPr>
          <a:xfrm>
            <a:off x="3581454" y="1901053"/>
            <a:ext cx="1492677" cy="1186322"/>
          </a:xfrm>
          <a:prstGeom prst="actionButtonHelp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Action Button: Help 7"/>
          <p:cNvSpPr/>
          <p:nvPr/>
        </p:nvSpPr>
        <p:spPr>
          <a:xfrm>
            <a:off x="4617165" y="2797847"/>
            <a:ext cx="1492677" cy="1186322"/>
          </a:xfrm>
          <a:prstGeom prst="actionButtonHelp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Action Button: Help 5"/>
          <p:cNvSpPr/>
          <p:nvPr/>
        </p:nvSpPr>
        <p:spPr>
          <a:xfrm>
            <a:off x="5652570" y="3658077"/>
            <a:ext cx="1492677" cy="1186322"/>
          </a:xfrm>
          <a:prstGeom prst="actionButtonHelp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6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FF66CC"/>
      </a:accent1>
      <a:accent2>
        <a:srgbClr val="FF66CC"/>
      </a:accent2>
      <a:accent3>
        <a:srgbClr val="2B2C2E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395</TotalTime>
  <Words>284</Words>
  <Application>Microsoft Office PowerPoint</Application>
  <PresentationFormat>On-screen Show (4:3)</PresentationFormat>
  <Paragraphs>69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 final project - portfolio</vt:lpstr>
      <vt:lpstr>About Me</vt:lpstr>
      <vt:lpstr>Introduction to portfolio project</vt:lpstr>
      <vt:lpstr>Design and development process</vt:lpstr>
      <vt:lpstr>MOCKUP - SITE MAP - PROJECT PROPOSAL - STYLE GUIDE</vt:lpstr>
      <vt:lpstr>PowerPoint Presentation</vt:lpstr>
      <vt:lpstr>MOCKUP - SITE MAP - PROJECT PROPOSAL - STYLE GUIDE</vt:lpstr>
      <vt:lpstr>Tools Used</vt:lpstr>
      <vt:lpstr>Questions</vt:lpstr>
      <vt:lpstr> final project -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Azza Bruce</dc:creator>
  <cp:lastModifiedBy>student.user</cp:lastModifiedBy>
  <cp:revision>37</cp:revision>
  <dcterms:created xsi:type="dcterms:W3CDTF">2018-07-28T15:17:07Z</dcterms:created>
  <dcterms:modified xsi:type="dcterms:W3CDTF">2018-08-01T17:38:43Z</dcterms:modified>
</cp:coreProperties>
</file>