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7D9E-68FD-0CE4-E948-B011CD74E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291E3-10B7-AE28-FBD5-B61F6A9A7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3EC0F-1BA6-E6EF-A45A-05CA418C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D6C76-0149-972E-ED9C-8560BB0D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A82E-80F9-8B5E-1A29-99A1D40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997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27F0-811F-89A8-62F4-B4DD7598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2361-4DCE-8FCF-4A00-F1F2053EC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E78CD-1B15-8980-8882-473AED13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B9681-716F-6541-4FC8-2F599A78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8955-C1C3-E14F-4DCB-E3674881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32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9B6DD-1EB1-5703-F3FD-B1EE5F122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ACB55-56BB-EBB6-094B-52CC0F468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8A235-E14B-7820-FF39-8427E6C0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BA79F-D419-CC38-2C44-0A24BCB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8FE4-9012-01EF-167E-6DCF53DF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914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50E1-A987-431A-FF5E-15F9F912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A0D5-A4D2-27EF-E2DE-1704DC4D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F2B1-C5C8-C518-FCDA-1B670105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14D9-487A-EAC3-BFF3-301C132C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93EA-763C-2F1A-6EB0-047011D5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3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6760-769D-E0D1-F0A8-469FA21C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8192A-7206-AD5E-B424-272DA478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1AB6-6B49-B510-C6AA-B8E68112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A43A-2828-79F8-1C24-57B986A2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5F52-98BD-86F8-4F90-20AE43D4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0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6736-2001-4887-CBFC-693FB43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89B8E-9063-A9EC-A8A9-7BD2B198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D9F26-2A8D-39B8-9634-A380D250A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EE878-DAE4-A22C-71A9-A41F2A5A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37AD1-956B-1348-332B-2153897F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5942-7F06-97DB-077E-E3DF5CBA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524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A772-E3AB-0902-9216-191044DEF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61F9-00AA-A934-1241-77EC46714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3584B-C9D7-E4F9-F6D7-A91AE6BBC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449B5-F34E-B582-AB86-2C01BFC46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6D5D5-D8BA-D72E-A5AF-5C75909E5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4E92C-91BE-F27F-177C-41CF0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FA82B-4E70-0561-B9AE-FE5269DA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CCC38E-39D8-B470-959B-76A2D7DE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264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CBCE-A9E2-9467-22FD-2025E2F1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07F30-4DB7-8B43-5A3F-C86517DF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33D6F-A867-60A0-D711-ADA73393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EA72B-C93E-9C15-8D93-B1E4B396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968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14650-F5C8-5F7B-7EF3-38EB948B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B4B23-74DA-3F25-7D26-01EE06B3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1F1F4-5E63-C057-11BC-BFFF0441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66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F768-128B-784E-6111-16613BDD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4BDF-59A9-01BC-96BA-03903FA3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BE937-60BD-C2CF-FF29-600A7C25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755CD-44B8-5131-69E4-DA744498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B1106-29B8-1D45-2610-DCD1D67A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0D5C-2D64-3A2A-1A58-EC91ADDF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708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165B-EC69-CA90-11A8-DCB4B654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1E388-A0E8-17A7-9852-84CA48F2D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E71F1-E4CD-46B2-09A6-B8EA727F5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73BB3-E803-EE67-FFFF-3D1EACF3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83C69-4C98-2365-E864-63DDCBD5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25B5C-C09D-4999-326E-CC3C9F6C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32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B1885-2B05-1E7C-E596-606B2876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F7B-82FB-70C5-E88A-B17C70227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6D919-3AEC-2BE1-2AF8-F1719EF73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16AEA-14F0-4644-A87B-7CE05B8450AF}" type="datetimeFigureOut">
              <a:rPr lang="en-ID" smtClean="0"/>
              <a:t>05/09/2024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C206-E22B-E440-61E8-3DCF4A02E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A5762-55FE-41CF-00CF-A98984327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F7F5D-FC93-4BFD-9168-89730E6818E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013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339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6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35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10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20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3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30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68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13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72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33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36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74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07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977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623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22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61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032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622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4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660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27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05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591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40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23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028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173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995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949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070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00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816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869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590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900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945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18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1574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9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284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89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406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5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21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80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02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Zafira Fakhriyah</dc:creator>
  <cp:lastModifiedBy>Zafira Fakhriyah</cp:lastModifiedBy>
  <cp:revision>1</cp:revision>
  <dcterms:created xsi:type="dcterms:W3CDTF">2024-09-05T07:11:08Z</dcterms:created>
  <dcterms:modified xsi:type="dcterms:W3CDTF">2024-09-05T07:13:16Z</dcterms:modified>
</cp:coreProperties>
</file>