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355A1-4B26-4C65-B94B-B6804EADB50D}" type="doc">
      <dgm:prSet loTypeId="urn:microsoft.com/office/officeart/2009/3/layout/CircleRelationship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A0BA98-7377-469D-B39D-1101EEFBEB0D}">
      <dgm:prSet phldrT="[Texto]" custT="1"/>
      <dgm:spPr/>
      <dgm:t>
        <a:bodyPr/>
        <a:lstStyle/>
        <a:p>
          <a:r>
            <a:rPr lang="pt-BR" sz="3200" dirty="0" smtClean="0"/>
            <a:t>Projeto </a:t>
          </a:r>
          <a:r>
            <a:rPr lang="pt-BR" sz="3200" dirty="0" err="1" smtClean="0"/>
            <a:t>Django</a:t>
          </a:r>
          <a:endParaRPr lang="pt-BR" sz="3200" dirty="0"/>
        </a:p>
      </dgm:t>
    </dgm:pt>
    <dgm:pt modelId="{1494BCE4-A975-424B-9DAA-F1353F990A5A}" type="parTrans" cxnId="{E4131BF0-6F74-41EF-8F9A-1B25C1C31C62}">
      <dgm:prSet/>
      <dgm:spPr/>
      <dgm:t>
        <a:bodyPr/>
        <a:lstStyle/>
        <a:p>
          <a:endParaRPr lang="pt-BR"/>
        </a:p>
      </dgm:t>
    </dgm:pt>
    <dgm:pt modelId="{7A01FA6E-92F0-48E0-A7BF-8A7E90C02E0E}" type="sibTrans" cxnId="{E4131BF0-6F74-41EF-8F9A-1B25C1C31C62}">
      <dgm:prSet/>
      <dgm:spPr/>
      <dgm:t>
        <a:bodyPr/>
        <a:lstStyle/>
        <a:p>
          <a:endParaRPr lang="pt-BR"/>
        </a:p>
      </dgm:t>
    </dgm:pt>
    <dgm:pt modelId="{55F18218-136B-4144-83E3-3FD29CD94A1F}">
      <dgm:prSet phldrT="[Texto]" custT="1"/>
      <dgm:spPr/>
      <dgm:t>
        <a:bodyPr/>
        <a:lstStyle/>
        <a:p>
          <a:r>
            <a:rPr lang="pt-BR" sz="2000" dirty="0" err="1" smtClean="0"/>
            <a:t>Templates</a:t>
          </a:r>
          <a:endParaRPr lang="pt-BR" sz="2000" dirty="0"/>
        </a:p>
      </dgm:t>
    </dgm:pt>
    <dgm:pt modelId="{31493DA5-A8BB-407B-AF91-8F449187F604}" type="parTrans" cxnId="{203F506B-C67F-405F-AF7C-E5059AD8F590}">
      <dgm:prSet/>
      <dgm:spPr/>
      <dgm:t>
        <a:bodyPr/>
        <a:lstStyle/>
        <a:p>
          <a:endParaRPr lang="pt-BR"/>
        </a:p>
      </dgm:t>
    </dgm:pt>
    <dgm:pt modelId="{D364121B-016C-41AE-8B49-0A1221030318}" type="sibTrans" cxnId="{203F506B-C67F-405F-AF7C-E5059AD8F590}">
      <dgm:prSet/>
      <dgm:spPr/>
      <dgm:t>
        <a:bodyPr/>
        <a:lstStyle/>
        <a:p>
          <a:endParaRPr lang="pt-BR"/>
        </a:p>
      </dgm:t>
    </dgm:pt>
    <dgm:pt modelId="{78C536A5-4444-4B67-8C9E-C51C3DCD2FBC}">
      <dgm:prSet phldrT="[Texto]" custT="1"/>
      <dgm:spPr/>
      <dgm:t>
        <a:bodyPr/>
        <a:lstStyle/>
        <a:p>
          <a:r>
            <a:rPr lang="pt-BR" sz="2000" dirty="0" err="1" smtClean="0"/>
            <a:t>Static</a:t>
          </a:r>
          <a:r>
            <a:rPr lang="pt-BR" sz="2000" dirty="0" smtClean="0"/>
            <a:t>: CSS, JS, JPG</a:t>
          </a:r>
          <a:endParaRPr lang="pt-BR" sz="2000" dirty="0"/>
        </a:p>
      </dgm:t>
    </dgm:pt>
    <dgm:pt modelId="{8701088E-6DC4-4F2C-ADEA-3D515F01049F}" type="parTrans" cxnId="{257DA069-FE76-4BB7-9BA3-A40EFCC6F4C8}">
      <dgm:prSet/>
      <dgm:spPr/>
      <dgm:t>
        <a:bodyPr/>
        <a:lstStyle/>
        <a:p>
          <a:endParaRPr lang="pt-BR"/>
        </a:p>
      </dgm:t>
    </dgm:pt>
    <dgm:pt modelId="{271E7342-64C7-4DDB-953B-F0087B5E5D61}" type="sibTrans" cxnId="{257DA069-FE76-4BB7-9BA3-A40EFCC6F4C8}">
      <dgm:prSet/>
      <dgm:spPr/>
      <dgm:t>
        <a:bodyPr/>
        <a:lstStyle/>
        <a:p>
          <a:endParaRPr lang="pt-BR"/>
        </a:p>
      </dgm:t>
    </dgm:pt>
    <dgm:pt modelId="{93F372F4-3589-457D-8CBA-6B55A315D5A9}" type="pres">
      <dgm:prSet presAssocID="{DC8355A1-4B26-4C65-B94B-B6804EADB50D}" presName="Name0" presStyleCnt="0">
        <dgm:presLayoutVars>
          <dgm:chMax val="1"/>
          <dgm:chPref val="1"/>
        </dgm:presLayoutVars>
      </dgm:prSet>
      <dgm:spPr/>
    </dgm:pt>
    <dgm:pt modelId="{65C04682-195F-4F11-B6D0-A89A355A08CA}" type="pres">
      <dgm:prSet presAssocID="{F8A0BA98-7377-469D-B39D-1101EEFBEB0D}" presName="Parent" presStyleLbl="node0" presStyleIdx="0" presStyleCnt="1" custScaleX="110563" custScaleY="103002" custLinFactNeighborX="51503" custLinFactNeighborY="3916">
        <dgm:presLayoutVars>
          <dgm:chMax val="5"/>
          <dgm:chPref val="5"/>
        </dgm:presLayoutVars>
      </dgm:prSet>
      <dgm:spPr/>
      <dgm:t>
        <a:bodyPr/>
        <a:lstStyle/>
        <a:p>
          <a:endParaRPr lang="pt-BR"/>
        </a:p>
      </dgm:t>
    </dgm:pt>
    <dgm:pt modelId="{ACC35BE5-E46C-4B75-9D50-4C7544695B25}" type="pres">
      <dgm:prSet presAssocID="{F8A0BA98-7377-469D-B39D-1101EEFBEB0D}" presName="Accent1" presStyleLbl="node1" presStyleIdx="0" presStyleCnt="13" custLinFactX="-117267" custLinFactY="421588" custLinFactNeighborX="-200000" custLinFactNeighborY="500000"/>
      <dgm:spPr/>
    </dgm:pt>
    <dgm:pt modelId="{4ED8942C-1D8C-4FCC-8B98-2F7C568F02D6}" type="pres">
      <dgm:prSet presAssocID="{F8A0BA98-7377-469D-B39D-1101EEFBEB0D}" presName="Accent2" presStyleLbl="node1" presStyleIdx="1" presStyleCnt="13" custFlipVert="1" custScaleX="89873" custScaleY="91025" custLinFactX="-200000" custLinFactY="-546780" custLinFactNeighborX="-217734" custLinFactNeighborY="-600000"/>
      <dgm:spPr/>
    </dgm:pt>
    <dgm:pt modelId="{B67D966F-63BE-4F5A-AF18-AFF122A74E5A}" type="pres">
      <dgm:prSet presAssocID="{F8A0BA98-7377-469D-B39D-1101EEFBEB0D}" presName="Accent3" presStyleLbl="node1" presStyleIdx="2" presStyleCnt="13" custLinFactX="113742" custLinFactY="377915" custLinFactNeighborX="200000" custLinFactNeighborY="400000"/>
      <dgm:spPr/>
    </dgm:pt>
    <dgm:pt modelId="{14299B33-63C1-44A2-A61F-BACB4B42CF16}" type="pres">
      <dgm:prSet presAssocID="{F8A0BA98-7377-469D-B39D-1101EEFBEB0D}" presName="Accent4" presStyleLbl="node1" presStyleIdx="3" presStyleCnt="13" custLinFactX="-600794" custLinFactNeighborX="-700000" custLinFactNeighborY="-72427"/>
      <dgm:spPr/>
    </dgm:pt>
    <dgm:pt modelId="{4584BA9B-163D-4FB3-93AA-D3139575AEBC}" type="pres">
      <dgm:prSet presAssocID="{F8A0BA98-7377-469D-B39D-1101EEFBEB0D}" presName="Accent5" presStyleLbl="node1" presStyleIdx="4" presStyleCnt="13" custFlipVert="1" custFlipHor="0" custScaleX="87932" custScaleY="88750" custLinFactX="620100" custLinFactY="500000" custLinFactNeighborX="700000" custLinFactNeighborY="525573"/>
      <dgm:spPr/>
    </dgm:pt>
    <dgm:pt modelId="{BF9A92FF-BF75-4A71-9BF7-EE17CDA08364}" type="pres">
      <dgm:prSet presAssocID="{F8A0BA98-7377-469D-B39D-1101EEFBEB0D}" presName="Accent6" presStyleLbl="node1" presStyleIdx="5" presStyleCnt="13" custLinFactY="226812" custLinFactNeighborX="-59743" custLinFactNeighborY="300000"/>
      <dgm:spPr/>
    </dgm:pt>
    <dgm:pt modelId="{CD25D344-CE2F-466C-91F8-9DD2CC38D72C}" type="pres">
      <dgm:prSet presAssocID="{55F18218-136B-4144-83E3-3FD29CD94A1F}" presName="Child1" presStyleLbl="node1" presStyleIdx="6" presStyleCnt="13" custLinFactX="100000" custLinFactY="2085" custLinFactNeighborX="175556" custLinFactNeighborY="100000">
        <dgm:presLayoutVars>
          <dgm:chMax val="0"/>
          <dgm:chPref val="0"/>
        </dgm:presLayoutVars>
      </dgm:prSet>
      <dgm:spPr/>
    </dgm:pt>
    <dgm:pt modelId="{160FA590-BE9F-4982-A716-0AA4426FE635}" type="pres">
      <dgm:prSet presAssocID="{55F18218-136B-4144-83E3-3FD29CD94A1F}" presName="Accent7" presStyleCnt="0"/>
      <dgm:spPr/>
    </dgm:pt>
    <dgm:pt modelId="{7DB8FC6A-076C-4DDE-81B2-E699ADC0102D}" type="pres">
      <dgm:prSet presAssocID="{55F18218-136B-4144-83E3-3FD29CD94A1F}" presName="AccentHold1" presStyleLbl="node1" presStyleIdx="7" presStyleCnt="13" custLinFactX="400000" custLinFactY="-65798" custLinFactNeighborX="405651" custLinFactNeighborY="-100000"/>
      <dgm:spPr/>
    </dgm:pt>
    <dgm:pt modelId="{23186F3C-DF1C-4412-848D-39145AB6CB20}" type="pres">
      <dgm:prSet presAssocID="{55F18218-136B-4144-83E3-3FD29CD94A1F}" presName="Accent8" presStyleCnt="0"/>
      <dgm:spPr/>
    </dgm:pt>
    <dgm:pt modelId="{5EA25448-4D96-45A6-A4F5-794F9FCCA5F1}" type="pres">
      <dgm:prSet presAssocID="{55F18218-136B-4144-83E3-3FD29CD94A1F}" presName="AccentHold2" presStyleLbl="node1" presStyleIdx="8" presStyleCnt="13" custScaleX="63463" custScaleY="65081" custLinFactY="17334" custLinFactNeighborX="30096" custLinFactNeighborY="100000"/>
      <dgm:spPr/>
    </dgm:pt>
    <dgm:pt modelId="{B2AEEC8C-8931-4859-AFF0-7D3842152E60}" type="pres">
      <dgm:prSet presAssocID="{78C536A5-4444-4B67-8C9E-C51C3DCD2FBC}" presName="Child2" presStyleLbl="node1" presStyleIdx="9" presStyleCnt="13" custLinFactNeighborX="-70790" custLinFactNeighborY="1594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7D55325-B257-474E-9904-4E420A639C50}" type="pres">
      <dgm:prSet presAssocID="{78C536A5-4444-4B67-8C9E-C51C3DCD2FBC}" presName="Accent9" presStyleCnt="0"/>
      <dgm:spPr/>
    </dgm:pt>
    <dgm:pt modelId="{D7C2649B-BBDF-43BE-AECE-AFC10DF71832}" type="pres">
      <dgm:prSet presAssocID="{78C536A5-4444-4B67-8C9E-C51C3DCD2FBC}" presName="AccentHold1" presStyleLbl="node1" presStyleIdx="10" presStyleCnt="13" custLinFactX="-281370" custLinFactY="-100000" custLinFactNeighborX="-300000" custLinFactNeighborY="-175666"/>
      <dgm:spPr/>
    </dgm:pt>
    <dgm:pt modelId="{B28F1DD4-39BD-4249-85C8-3D5FEF744343}" type="pres">
      <dgm:prSet presAssocID="{78C536A5-4444-4B67-8C9E-C51C3DCD2FBC}" presName="Accent10" presStyleCnt="0"/>
      <dgm:spPr/>
    </dgm:pt>
    <dgm:pt modelId="{33DAA97E-E76D-4776-A028-CF2450F12972}" type="pres">
      <dgm:prSet presAssocID="{78C536A5-4444-4B67-8C9E-C51C3DCD2FBC}" presName="AccentHold2" presStyleLbl="node1" presStyleIdx="11" presStyleCnt="13" custLinFactY="-571128" custLinFactNeighborX="-26319" custLinFactNeighborY="-600000"/>
      <dgm:spPr/>
    </dgm:pt>
    <dgm:pt modelId="{9EDD8381-0402-4D43-B45F-21C6C0055544}" type="pres">
      <dgm:prSet presAssocID="{78C536A5-4444-4B67-8C9E-C51C3DCD2FBC}" presName="Accent11" presStyleCnt="0"/>
      <dgm:spPr/>
    </dgm:pt>
    <dgm:pt modelId="{9ED42B84-9436-409F-AC6D-0568E11A21FF}" type="pres">
      <dgm:prSet presAssocID="{78C536A5-4444-4B67-8C9E-C51C3DCD2FBC}" presName="AccentHold3" presStyleLbl="node1" presStyleIdx="12" presStyleCnt="13" custLinFactX="678125" custLinFactY="-100000" custLinFactNeighborX="700000" custLinFactNeighborY="-136450"/>
      <dgm:spPr/>
    </dgm:pt>
  </dgm:ptLst>
  <dgm:cxnLst>
    <dgm:cxn modelId="{B74077F6-1984-4B1D-95E7-8525ABF52BB4}" type="presOf" srcId="{78C536A5-4444-4B67-8C9E-C51C3DCD2FBC}" destId="{B2AEEC8C-8931-4859-AFF0-7D3842152E60}" srcOrd="0" destOrd="0" presId="urn:microsoft.com/office/officeart/2009/3/layout/CircleRelationship"/>
    <dgm:cxn modelId="{CFEC4314-BD91-4F76-BFC1-CDF49A69A971}" type="presOf" srcId="{F8A0BA98-7377-469D-B39D-1101EEFBEB0D}" destId="{65C04682-195F-4F11-B6D0-A89A355A08CA}" srcOrd="0" destOrd="0" presId="urn:microsoft.com/office/officeart/2009/3/layout/CircleRelationship"/>
    <dgm:cxn modelId="{203F506B-C67F-405F-AF7C-E5059AD8F590}" srcId="{F8A0BA98-7377-469D-B39D-1101EEFBEB0D}" destId="{55F18218-136B-4144-83E3-3FD29CD94A1F}" srcOrd="0" destOrd="0" parTransId="{31493DA5-A8BB-407B-AF91-8F449187F604}" sibTransId="{D364121B-016C-41AE-8B49-0A1221030318}"/>
    <dgm:cxn modelId="{B2E81B33-0805-4D3A-8CCC-D0D60BB51247}" type="presOf" srcId="{DC8355A1-4B26-4C65-B94B-B6804EADB50D}" destId="{93F372F4-3589-457D-8CBA-6B55A315D5A9}" srcOrd="0" destOrd="0" presId="urn:microsoft.com/office/officeart/2009/3/layout/CircleRelationship"/>
    <dgm:cxn modelId="{8FCF675F-6460-4AE4-B596-22BEED2368CF}" type="presOf" srcId="{55F18218-136B-4144-83E3-3FD29CD94A1F}" destId="{CD25D344-CE2F-466C-91F8-9DD2CC38D72C}" srcOrd="0" destOrd="0" presId="urn:microsoft.com/office/officeart/2009/3/layout/CircleRelationship"/>
    <dgm:cxn modelId="{E4131BF0-6F74-41EF-8F9A-1B25C1C31C62}" srcId="{DC8355A1-4B26-4C65-B94B-B6804EADB50D}" destId="{F8A0BA98-7377-469D-B39D-1101EEFBEB0D}" srcOrd="0" destOrd="0" parTransId="{1494BCE4-A975-424B-9DAA-F1353F990A5A}" sibTransId="{7A01FA6E-92F0-48E0-A7BF-8A7E90C02E0E}"/>
    <dgm:cxn modelId="{257DA069-FE76-4BB7-9BA3-A40EFCC6F4C8}" srcId="{F8A0BA98-7377-469D-B39D-1101EEFBEB0D}" destId="{78C536A5-4444-4B67-8C9E-C51C3DCD2FBC}" srcOrd="1" destOrd="0" parTransId="{8701088E-6DC4-4F2C-ADEA-3D515F01049F}" sibTransId="{271E7342-64C7-4DDB-953B-F0087B5E5D61}"/>
    <dgm:cxn modelId="{975E5F8B-FDF5-45EF-9D3A-17F278F30627}" type="presParOf" srcId="{93F372F4-3589-457D-8CBA-6B55A315D5A9}" destId="{65C04682-195F-4F11-B6D0-A89A355A08CA}" srcOrd="0" destOrd="0" presId="urn:microsoft.com/office/officeart/2009/3/layout/CircleRelationship"/>
    <dgm:cxn modelId="{2469CD45-FB11-46F3-9F4F-783B772D50DB}" type="presParOf" srcId="{93F372F4-3589-457D-8CBA-6B55A315D5A9}" destId="{ACC35BE5-E46C-4B75-9D50-4C7544695B25}" srcOrd="1" destOrd="0" presId="urn:microsoft.com/office/officeart/2009/3/layout/CircleRelationship"/>
    <dgm:cxn modelId="{658F2718-DC05-4179-92F6-F2C0BA28998C}" type="presParOf" srcId="{93F372F4-3589-457D-8CBA-6B55A315D5A9}" destId="{4ED8942C-1D8C-4FCC-8B98-2F7C568F02D6}" srcOrd="2" destOrd="0" presId="urn:microsoft.com/office/officeart/2009/3/layout/CircleRelationship"/>
    <dgm:cxn modelId="{03CDAA74-00D8-4607-B692-08B8872EE7ED}" type="presParOf" srcId="{93F372F4-3589-457D-8CBA-6B55A315D5A9}" destId="{B67D966F-63BE-4F5A-AF18-AFF122A74E5A}" srcOrd="3" destOrd="0" presId="urn:microsoft.com/office/officeart/2009/3/layout/CircleRelationship"/>
    <dgm:cxn modelId="{95E5FF3A-13AE-4ADC-9592-70E57DEA6B0C}" type="presParOf" srcId="{93F372F4-3589-457D-8CBA-6B55A315D5A9}" destId="{14299B33-63C1-44A2-A61F-BACB4B42CF16}" srcOrd="4" destOrd="0" presId="urn:microsoft.com/office/officeart/2009/3/layout/CircleRelationship"/>
    <dgm:cxn modelId="{27007152-B0FB-41AA-BC07-63C71F0D9443}" type="presParOf" srcId="{93F372F4-3589-457D-8CBA-6B55A315D5A9}" destId="{4584BA9B-163D-4FB3-93AA-D3139575AEBC}" srcOrd="5" destOrd="0" presId="urn:microsoft.com/office/officeart/2009/3/layout/CircleRelationship"/>
    <dgm:cxn modelId="{CFF53C12-8B7F-43DB-A28E-8A8A5A047A8D}" type="presParOf" srcId="{93F372F4-3589-457D-8CBA-6B55A315D5A9}" destId="{BF9A92FF-BF75-4A71-9BF7-EE17CDA08364}" srcOrd="6" destOrd="0" presId="urn:microsoft.com/office/officeart/2009/3/layout/CircleRelationship"/>
    <dgm:cxn modelId="{BB3559D9-464B-4365-9BAF-AA508A9944F2}" type="presParOf" srcId="{93F372F4-3589-457D-8CBA-6B55A315D5A9}" destId="{CD25D344-CE2F-466C-91F8-9DD2CC38D72C}" srcOrd="7" destOrd="0" presId="urn:microsoft.com/office/officeart/2009/3/layout/CircleRelationship"/>
    <dgm:cxn modelId="{5C9B5552-3227-4DC0-B9FC-552371B79D2F}" type="presParOf" srcId="{93F372F4-3589-457D-8CBA-6B55A315D5A9}" destId="{160FA590-BE9F-4982-A716-0AA4426FE635}" srcOrd="8" destOrd="0" presId="urn:microsoft.com/office/officeart/2009/3/layout/CircleRelationship"/>
    <dgm:cxn modelId="{91AD9FD8-AB2C-403C-8C56-AF46E02BBFB6}" type="presParOf" srcId="{160FA590-BE9F-4982-A716-0AA4426FE635}" destId="{7DB8FC6A-076C-4DDE-81B2-E699ADC0102D}" srcOrd="0" destOrd="0" presId="urn:microsoft.com/office/officeart/2009/3/layout/CircleRelationship"/>
    <dgm:cxn modelId="{C440BDA9-84C0-4E74-830B-6410419E5127}" type="presParOf" srcId="{93F372F4-3589-457D-8CBA-6B55A315D5A9}" destId="{23186F3C-DF1C-4412-848D-39145AB6CB20}" srcOrd="9" destOrd="0" presId="urn:microsoft.com/office/officeart/2009/3/layout/CircleRelationship"/>
    <dgm:cxn modelId="{A089B6B4-3F94-4885-95FC-CDF7BACEC386}" type="presParOf" srcId="{23186F3C-DF1C-4412-848D-39145AB6CB20}" destId="{5EA25448-4D96-45A6-A4F5-794F9FCCA5F1}" srcOrd="0" destOrd="0" presId="urn:microsoft.com/office/officeart/2009/3/layout/CircleRelationship"/>
    <dgm:cxn modelId="{46252F75-2253-49B3-A617-BA5126E9F606}" type="presParOf" srcId="{93F372F4-3589-457D-8CBA-6B55A315D5A9}" destId="{B2AEEC8C-8931-4859-AFF0-7D3842152E60}" srcOrd="10" destOrd="0" presId="urn:microsoft.com/office/officeart/2009/3/layout/CircleRelationship"/>
    <dgm:cxn modelId="{1DF92E87-5270-4C91-89C6-6A154EA6F9B1}" type="presParOf" srcId="{93F372F4-3589-457D-8CBA-6B55A315D5A9}" destId="{87D55325-B257-474E-9904-4E420A639C50}" srcOrd="11" destOrd="0" presId="urn:microsoft.com/office/officeart/2009/3/layout/CircleRelationship"/>
    <dgm:cxn modelId="{7219E477-3AA7-4ECE-BEB2-C36A3EC89177}" type="presParOf" srcId="{87D55325-B257-474E-9904-4E420A639C50}" destId="{D7C2649B-BBDF-43BE-AECE-AFC10DF71832}" srcOrd="0" destOrd="0" presId="urn:microsoft.com/office/officeart/2009/3/layout/CircleRelationship"/>
    <dgm:cxn modelId="{A7E30B9C-E8E4-4047-85CD-16AE543B4485}" type="presParOf" srcId="{93F372F4-3589-457D-8CBA-6B55A315D5A9}" destId="{B28F1DD4-39BD-4249-85C8-3D5FEF744343}" srcOrd="12" destOrd="0" presId="urn:microsoft.com/office/officeart/2009/3/layout/CircleRelationship"/>
    <dgm:cxn modelId="{88F5EF9C-40EB-4595-AFD6-E60763DB6AE0}" type="presParOf" srcId="{B28F1DD4-39BD-4249-85C8-3D5FEF744343}" destId="{33DAA97E-E76D-4776-A028-CF2450F12972}" srcOrd="0" destOrd="0" presId="urn:microsoft.com/office/officeart/2009/3/layout/CircleRelationship"/>
    <dgm:cxn modelId="{8A12B917-76E0-467F-B6C6-DA97631B010D}" type="presParOf" srcId="{93F372F4-3589-457D-8CBA-6B55A315D5A9}" destId="{9EDD8381-0402-4D43-B45F-21C6C0055544}" srcOrd="13" destOrd="0" presId="urn:microsoft.com/office/officeart/2009/3/layout/CircleRelationship"/>
    <dgm:cxn modelId="{FB741BE5-121E-4840-965E-311CB2CDAEEC}" type="presParOf" srcId="{9EDD8381-0402-4D43-B45F-21C6C0055544}" destId="{9ED42B84-9436-409F-AC6D-0568E11A21F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355A1-4B26-4C65-B94B-B6804EADB50D}" type="doc">
      <dgm:prSet loTypeId="urn:microsoft.com/office/officeart/2009/3/layout/CircleRelationship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A0BA98-7377-469D-B39D-1101EEFBEB0D}">
      <dgm:prSet phldrT="[Texto]" custT="1"/>
      <dgm:spPr/>
      <dgm:t>
        <a:bodyPr/>
        <a:lstStyle/>
        <a:p>
          <a:r>
            <a:rPr lang="pt-BR" sz="3200" dirty="0" smtClean="0"/>
            <a:t>Projeto </a:t>
          </a:r>
          <a:r>
            <a:rPr lang="pt-BR" sz="3200" dirty="0" err="1" smtClean="0"/>
            <a:t>Django</a:t>
          </a:r>
          <a:endParaRPr lang="pt-BR" sz="3200" dirty="0"/>
        </a:p>
      </dgm:t>
    </dgm:pt>
    <dgm:pt modelId="{1494BCE4-A975-424B-9DAA-F1353F990A5A}" type="parTrans" cxnId="{E4131BF0-6F74-41EF-8F9A-1B25C1C31C62}">
      <dgm:prSet/>
      <dgm:spPr/>
      <dgm:t>
        <a:bodyPr/>
        <a:lstStyle/>
        <a:p>
          <a:endParaRPr lang="pt-BR"/>
        </a:p>
      </dgm:t>
    </dgm:pt>
    <dgm:pt modelId="{7A01FA6E-92F0-48E0-A7BF-8A7E90C02E0E}" type="sibTrans" cxnId="{E4131BF0-6F74-41EF-8F9A-1B25C1C31C62}">
      <dgm:prSet/>
      <dgm:spPr/>
      <dgm:t>
        <a:bodyPr/>
        <a:lstStyle/>
        <a:p>
          <a:endParaRPr lang="pt-BR"/>
        </a:p>
      </dgm:t>
    </dgm:pt>
    <dgm:pt modelId="{78C536A5-4444-4B67-8C9E-C51C3DCD2FBC}">
      <dgm:prSet phldrT="[Texto]" custT="1"/>
      <dgm:spPr/>
      <dgm:t>
        <a:bodyPr/>
        <a:lstStyle/>
        <a:p>
          <a:r>
            <a:rPr lang="pt-BR" sz="3200" dirty="0" smtClean="0"/>
            <a:t>Projeto </a:t>
          </a:r>
          <a:r>
            <a:rPr lang="pt-BR" sz="3200" dirty="0" err="1" smtClean="0"/>
            <a:t>React</a:t>
          </a:r>
          <a:endParaRPr lang="pt-BR" sz="3200" dirty="0"/>
        </a:p>
      </dgm:t>
    </dgm:pt>
    <dgm:pt modelId="{8701088E-6DC4-4F2C-ADEA-3D515F01049F}" type="parTrans" cxnId="{257DA069-FE76-4BB7-9BA3-A40EFCC6F4C8}">
      <dgm:prSet/>
      <dgm:spPr/>
      <dgm:t>
        <a:bodyPr/>
        <a:lstStyle/>
        <a:p>
          <a:endParaRPr lang="pt-BR"/>
        </a:p>
      </dgm:t>
    </dgm:pt>
    <dgm:pt modelId="{271E7342-64C7-4DDB-953B-F0087B5E5D61}" type="sibTrans" cxnId="{257DA069-FE76-4BB7-9BA3-A40EFCC6F4C8}">
      <dgm:prSet/>
      <dgm:spPr/>
      <dgm:t>
        <a:bodyPr/>
        <a:lstStyle/>
        <a:p>
          <a:endParaRPr lang="pt-BR"/>
        </a:p>
      </dgm:t>
    </dgm:pt>
    <dgm:pt modelId="{93F372F4-3589-457D-8CBA-6B55A315D5A9}" type="pres">
      <dgm:prSet presAssocID="{DC8355A1-4B26-4C65-B94B-B6804EADB50D}" presName="Name0" presStyleCnt="0">
        <dgm:presLayoutVars>
          <dgm:chMax val="1"/>
          <dgm:chPref val="1"/>
        </dgm:presLayoutVars>
      </dgm:prSet>
      <dgm:spPr/>
    </dgm:pt>
    <dgm:pt modelId="{65C04682-195F-4F11-B6D0-A89A355A08CA}" type="pres">
      <dgm:prSet presAssocID="{F8A0BA98-7377-469D-B39D-1101EEFBEB0D}" presName="Parent" presStyleLbl="node0" presStyleIdx="0" presStyleCnt="1" custScaleX="61237" custScaleY="57173" custLinFactNeighborX="-10557" custLinFactNeighborY="11573">
        <dgm:presLayoutVars>
          <dgm:chMax val="5"/>
          <dgm:chPref val="5"/>
        </dgm:presLayoutVars>
      </dgm:prSet>
      <dgm:spPr/>
    </dgm:pt>
    <dgm:pt modelId="{ACC35BE5-E46C-4B75-9D50-4C7544695B25}" type="pres">
      <dgm:prSet presAssocID="{F8A0BA98-7377-469D-B39D-1101EEFBEB0D}" presName="Accent1" presStyleLbl="node1" presStyleIdx="0" presStyleCnt="9" custLinFactX="200000" custLinFactNeighborX="255000" custLinFactNeighborY="60365"/>
      <dgm:spPr/>
    </dgm:pt>
    <dgm:pt modelId="{4ED8942C-1D8C-4FCC-8B98-2F7C568F02D6}" type="pres">
      <dgm:prSet presAssocID="{F8A0BA98-7377-469D-B39D-1101EEFBEB0D}" presName="Accent2" presStyleLbl="node1" presStyleIdx="1" presStyleCnt="9" custFlipVert="1" custScaleX="89873" custScaleY="91025" custLinFactX="594744" custLinFactNeighborX="600000" custLinFactNeighborY="-21561"/>
      <dgm:spPr/>
    </dgm:pt>
    <dgm:pt modelId="{B67D966F-63BE-4F5A-AF18-AFF122A74E5A}" type="pres">
      <dgm:prSet presAssocID="{F8A0BA98-7377-469D-B39D-1101EEFBEB0D}" presName="Accent3" presStyleLbl="node1" presStyleIdx="2" presStyleCnt="9" custLinFactX="-17671" custLinFactY="318054" custLinFactNeighborX="-100000" custLinFactNeighborY="400000"/>
      <dgm:spPr/>
    </dgm:pt>
    <dgm:pt modelId="{14299B33-63C1-44A2-A61F-BACB4B42CF16}" type="pres">
      <dgm:prSet presAssocID="{F8A0BA98-7377-469D-B39D-1101EEFBEB0D}" presName="Accent4" presStyleLbl="node1" presStyleIdx="3" presStyleCnt="9" custLinFactX="-547397" custLinFactY="-418906" custLinFactNeighborX="-600000" custLinFactNeighborY="-500000"/>
      <dgm:spPr/>
    </dgm:pt>
    <dgm:pt modelId="{4584BA9B-163D-4FB3-93AA-D3139575AEBC}" type="pres">
      <dgm:prSet presAssocID="{F8A0BA98-7377-469D-B39D-1101EEFBEB0D}" presName="Accent5" presStyleLbl="node1" presStyleIdx="4" presStyleCnt="9" custFlipVert="1" custFlipHor="0" custScaleX="87932" custScaleY="88750" custLinFactX="300000" custLinFactY="600000" custLinFactNeighborX="390956" custLinFactNeighborY="601968"/>
      <dgm:spPr/>
    </dgm:pt>
    <dgm:pt modelId="{BF9A92FF-BF75-4A71-9BF7-EE17CDA08364}" type="pres">
      <dgm:prSet presAssocID="{F8A0BA98-7377-469D-B39D-1101EEFBEB0D}" presName="Accent6" presStyleLbl="node1" presStyleIdx="5" presStyleCnt="9" custLinFactX="-310748" custLinFactY="200000" custLinFactNeighborX="-400000" custLinFactNeighborY="296018"/>
      <dgm:spPr/>
    </dgm:pt>
    <dgm:pt modelId="{FD58F2F5-C32B-4CEE-A75B-2C0AE9756AA6}" type="pres">
      <dgm:prSet presAssocID="{78C536A5-4444-4B67-8C9E-C51C3DCD2FBC}" presName="Child1" presStyleLbl="node1" presStyleIdx="6" presStyleCnt="9" custScaleX="146889" custScaleY="136692" custLinFactX="103468" custLinFactNeighborX="200000" custLinFactNeighborY="5916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985B03F-48EA-4BA9-A623-B1603DAC6E61}" type="pres">
      <dgm:prSet presAssocID="{78C536A5-4444-4B67-8C9E-C51C3DCD2FBC}" presName="Accent7" presStyleCnt="0"/>
      <dgm:spPr/>
    </dgm:pt>
    <dgm:pt modelId="{D7C2649B-BBDF-43BE-AECE-AFC10DF71832}" type="pres">
      <dgm:prSet presAssocID="{78C536A5-4444-4B67-8C9E-C51C3DCD2FBC}" presName="AccentHold1" presStyleLbl="node1" presStyleIdx="7" presStyleCnt="9" custLinFactNeighborX="48798" custLinFactNeighborY="-95069"/>
      <dgm:spPr/>
    </dgm:pt>
    <dgm:pt modelId="{F7A6E60C-D112-4883-A42D-D83CC32048D1}" type="pres">
      <dgm:prSet presAssocID="{78C536A5-4444-4B67-8C9E-C51C3DCD2FBC}" presName="Accent8" presStyleCnt="0"/>
      <dgm:spPr/>
    </dgm:pt>
    <dgm:pt modelId="{33DAA97E-E76D-4776-A028-CF2450F12972}" type="pres">
      <dgm:prSet presAssocID="{78C536A5-4444-4B67-8C9E-C51C3DCD2FBC}" presName="AccentHold2" presStyleLbl="node1" presStyleIdx="8" presStyleCnt="9" custScaleX="129887" custScaleY="85398" custLinFactX="32238" custLinFactNeighborX="100000" custLinFactNeighborY="-95513"/>
      <dgm:spPr>
        <a:prstGeom prst="left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</dgm:ptLst>
  <dgm:cxnLst>
    <dgm:cxn modelId="{E4131BF0-6F74-41EF-8F9A-1B25C1C31C62}" srcId="{DC8355A1-4B26-4C65-B94B-B6804EADB50D}" destId="{F8A0BA98-7377-469D-B39D-1101EEFBEB0D}" srcOrd="0" destOrd="0" parTransId="{1494BCE4-A975-424B-9DAA-F1353F990A5A}" sibTransId="{7A01FA6E-92F0-48E0-A7BF-8A7E90C02E0E}"/>
    <dgm:cxn modelId="{19CB387A-5113-47E7-AFAE-5234E5A6ABF7}" type="presOf" srcId="{78C536A5-4444-4B67-8C9E-C51C3DCD2FBC}" destId="{FD58F2F5-C32B-4CEE-A75B-2C0AE9756AA6}" srcOrd="0" destOrd="0" presId="urn:microsoft.com/office/officeart/2009/3/layout/CircleRelationship"/>
    <dgm:cxn modelId="{B2E81B33-0805-4D3A-8CCC-D0D60BB51247}" type="presOf" srcId="{DC8355A1-4B26-4C65-B94B-B6804EADB50D}" destId="{93F372F4-3589-457D-8CBA-6B55A315D5A9}" srcOrd="0" destOrd="0" presId="urn:microsoft.com/office/officeart/2009/3/layout/CircleRelationship"/>
    <dgm:cxn modelId="{257DA069-FE76-4BB7-9BA3-A40EFCC6F4C8}" srcId="{F8A0BA98-7377-469D-B39D-1101EEFBEB0D}" destId="{78C536A5-4444-4B67-8C9E-C51C3DCD2FBC}" srcOrd="0" destOrd="0" parTransId="{8701088E-6DC4-4F2C-ADEA-3D515F01049F}" sibTransId="{271E7342-64C7-4DDB-953B-F0087B5E5D61}"/>
    <dgm:cxn modelId="{CFEC4314-BD91-4F76-BFC1-CDF49A69A971}" type="presOf" srcId="{F8A0BA98-7377-469D-B39D-1101EEFBEB0D}" destId="{65C04682-195F-4F11-B6D0-A89A355A08CA}" srcOrd="0" destOrd="0" presId="urn:microsoft.com/office/officeart/2009/3/layout/CircleRelationship"/>
    <dgm:cxn modelId="{975E5F8B-FDF5-45EF-9D3A-17F278F30627}" type="presParOf" srcId="{93F372F4-3589-457D-8CBA-6B55A315D5A9}" destId="{65C04682-195F-4F11-B6D0-A89A355A08CA}" srcOrd="0" destOrd="0" presId="urn:microsoft.com/office/officeart/2009/3/layout/CircleRelationship"/>
    <dgm:cxn modelId="{2469CD45-FB11-46F3-9F4F-783B772D50DB}" type="presParOf" srcId="{93F372F4-3589-457D-8CBA-6B55A315D5A9}" destId="{ACC35BE5-E46C-4B75-9D50-4C7544695B25}" srcOrd="1" destOrd="0" presId="urn:microsoft.com/office/officeart/2009/3/layout/CircleRelationship"/>
    <dgm:cxn modelId="{658F2718-DC05-4179-92F6-F2C0BA28998C}" type="presParOf" srcId="{93F372F4-3589-457D-8CBA-6B55A315D5A9}" destId="{4ED8942C-1D8C-4FCC-8B98-2F7C568F02D6}" srcOrd="2" destOrd="0" presId="urn:microsoft.com/office/officeart/2009/3/layout/CircleRelationship"/>
    <dgm:cxn modelId="{03CDAA74-00D8-4607-B692-08B8872EE7ED}" type="presParOf" srcId="{93F372F4-3589-457D-8CBA-6B55A315D5A9}" destId="{B67D966F-63BE-4F5A-AF18-AFF122A74E5A}" srcOrd="3" destOrd="0" presId="urn:microsoft.com/office/officeart/2009/3/layout/CircleRelationship"/>
    <dgm:cxn modelId="{95E5FF3A-13AE-4ADC-9592-70E57DEA6B0C}" type="presParOf" srcId="{93F372F4-3589-457D-8CBA-6B55A315D5A9}" destId="{14299B33-63C1-44A2-A61F-BACB4B42CF16}" srcOrd="4" destOrd="0" presId="urn:microsoft.com/office/officeart/2009/3/layout/CircleRelationship"/>
    <dgm:cxn modelId="{27007152-B0FB-41AA-BC07-63C71F0D9443}" type="presParOf" srcId="{93F372F4-3589-457D-8CBA-6B55A315D5A9}" destId="{4584BA9B-163D-4FB3-93AA-D3139575AEBC}" srcOrd="5" destOrd="0" presId="urn:microsoft.com/office/officeart/2009/3/layout/CircleRelationship"/>
    <dgm:cxn modelId="{CFF53C12-8B7F-43DB-A28E-8A8A5A047A8D}" type="presParOf" srcId="{93F372F4-3589-457D-8CBA-6B55A315D5A9}" destId="{BF9A92FF-BF75-4A71-9BF7-EE17CDA08364}" srcOrd="6" destOrd="0" presId="urn:microsoft.com/office/officeart/2009/3/layout/CircleRelationship"/>
    <dgm:cxn modelId="{21C00EC7-B341-4967-B160-0C11BD1B9779}" type="presParOf" srcId="{93F372F4-3589-457D-8CBA-6B55A315D5A9}" destId="{FD58F2F5-C32B-4CEE-A75B-2C0AE9756AA6}" srcOrd="7" destOrd="0" presId="urn:microsoft.com/office/officeart/2009/3/layout/CircleRelationship"/>
    <dgm:cxn modelId="{B2E011DF-6B8E-4FA3-BA97-7701C7C4C75A}" type="presParOf" srcId="{93F372F4-3589-457D-8CBA-6B55A315D5A9}" destId="{F985B03F-48EA-4BA9-A623-B1603DAC6E61}" srcOrd="8" destOrd="0" presId="urn:microsoft.com/office/officeart/2009/3/layout/CircleRelationship"/>
    <dgm:cxn modelId="{53B6B4DD-1FCF-4CF1-97EC-57E09D8EC010}" type="presParOf" srcId="{F985B03F-48EA-4BA9-A623-B1603DAC6E61}" destId="{D7C2649B-BBDF-43BE-AECE-AFC10DF71832}" srcOrd="0" destOrd="0" presId="urn:microsoft.com/office/officeart/2009/3/layout/CircleRelationship"/>
    <dgm:cxn modelId="{E836B84F-3B54-42F7-A4CF-AD35A0A566F6}" type="presParOf" srcId="{93F372F4-3589-457D-8CBA-6B55A315D5A9}" destId="{F7A6E60C-D112-4883-A42D-D83CC32048D1}" srcOrd="9" destOrd="0" presId="urn:microsoft.com/office/officeart/2009/3/layout/CircleRelationship"/>
    <dgm:cxn modelId="{D2FC7DB8-F32F-414F-A333-3FDA5C4338ED}" type="presParOf" srcId="{F7A6E60C-D112-4883-A42D-D83CC32048D1}" destId="{33DAA97E-E76D-4776-A028-CF2450F1297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04682-195F-4F11-B6D0-A89A355A08CA}">
      <dsp:nvSpPr>
        <dsp:cNvPr id="0" name=""/>
        <dsp:cNvSpPr/>
      </dsp:nvSpPr>
      <dsp:spPr>
        <a:xfrm>
          <a:off x="4513377" y="324165"/>
          <a:ext cx="5141462" cy="4789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Projeto </a:t>
          </a:r>
          <a:r>
            <a:rPr lang="pt-BR" sz="3200" kern="1200" dirty="0" err="1" smtClean="0"/>
            <a:t>Django</a:t>
          </a:r>
          <a:endParaRPr lang="pt-BR" sz="3200" kern="1200" dirty="0"/>
        </a:p>
      </dsp:txBody>
      <dsp:txXfrm>
        <a:off x="5266327" y="1025608"/>
        <a:ext cx="3635562" cy="3386867"/>
      </dsp:txXfrm>
    </dsp:sp>
    <dsp:sp modelId="{ACC35BE5-E46C-4B75-9D50-4C7544695B25}">
      <dsp:nvSpPr>
        <dsp:cNvPr id="0" name=""/>
        <dsp:cNvSpPr/>
      </dsp:nvSpPr>
      <dsp:spPr>
        <a:xfrm>
          <a:off x="3376467" y="4766147"/>
          <a:ext cx="517175" cy="517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8942C-1D8C-4FCC-8B98-2F7C568F02D6}">
      <dsp:nvSpPr>
        <dsp:cNvPr id="0" name=""/>
        <dsp:cNvSpPr/>
      </dsp:nvSpPr>
      <dsp:spPr>
        <a:xfrm flipV="1">
          <a:off x="2247324" y="234779"/>
          <a:ext cx="336553" cy="3411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D966F-63BE-4F5A-AF18-AFF122A74E5A}">
      <dsp:nvSpPr>
        <dsp:cNvPr id="0" name=""/>
        <dsp:cNvSpPr/>
      </dsp:nvSpPr>
      <dsp:spPr>
        <a:xfrm>
          <a:off x="8488341" y="5015004"/>
          <a:ext cx="374476" cy="3748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99B33-63C1-44A2-A61F-BACB4B42CF16}">
      <dsp:nvSpPr>
        <dsp:cNvPr id="0" name=""/>
        <dsp:cNvSpPr/>
      </dsp:nvSpPr>
      <dsp:spPr>
        <a:xfrm>
          <a:off x="0" y="4540689"/>
          <a:ext cx="517175" cy="517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84BA9B-163D-4FB3-93AA-D3139575AEBC}">
      <dsp:nvSpPr>
        <dsp:cNvPr id="0" name=""/>
        <dsp:cNvSpPr/>
      </dsp:nvSpPr>
      <dsp:spPr>
        <a:xfrm flipV="1">
          <a:off x="8865116" y="4600322"/>
          <a:ext cx="329284" cy="3326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9A92FF-BF75-4A71-9BF7-EE17CDA08364}">
      <dsp:nvSpPr>
        <dsp:cNvPr id="0" name=""/>
        <dsp:cNvSpPr/>
      </dsp:nvSpPr>
      <dsp:spPr>
        <a:xfrm>
          <a:off x="2494821" y="4853873"/>
          <a:ext cx="374476" cy="3748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25D344-CE2F-466C-91F8-9DD2CC38D72C}">
      <dsp:nvSpPr>
        <dsp:cNvPr id="0" name=""/>
        <dsp:cNvSpPr/>
      </dsp:nvSpPr>
      <dsp:spPr>
        <a:xfrm>
          <a:off x="6120534" y="2980520"/>
          <a:ext cx="1890544" cy="18899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Templates</a:t>
          </a:r>
          <a:endParaRPr lang="pt-BR" sz="2000" kern="1200" dirty="0"/>
        </a:p>
      </dsp:txBody>
      <dsp:txXfrm>
        <a:off x="6397398" y="3257295"/>
        <a:ext cx="1336816" cy="1336390"/>
      </dsp:txXfrm>
    </dsp:sp>
    <dsp:sp modelId="{7DB8FC6A-076C-4DDE-81B2-E699ADC0102D}">
      <dsp:nvSpPr>
        <dsp:cNvPr id="0" name=""/>
        <dsp:cNvSpPr/>
      </dsp:nvSpPr>
      <dsp:spPr>
        <a:xfrm>
          <a:off x="8660695" y="0"/>
          <a:ext cx="517175" cy="517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25448-4D96-45A6-A4F5-794F9FCCA5F1}">
      <dsp:nvSpPr>
        <dsp:cNvPr id="0" name=""/>
        <dsp:cNvSpPr/>
      </dsp:nvSpPr>
      <dsp:spPr>
        <a:xfrm>
          <a:off x="1540474" y="4755434"/>
          <a:ext cx="593311" cy="60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AEEC8C-8931-4859-AFF0-7D3842152E60}">
      <dsp:nvSpPr>
        <dsp:cNvPr id="0" name=""/>
        <dsp:cNvSpPr/>
      </dsp:nvSpPr>
      <dsp:spPr>
        <a:xfrm>
          <a:off x="6152426" y="463218"/>
          <a:ext cx="1890544" cy="18899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Static</a:t>
          </a:r>
          <a:r>
            <a:rPr lang="pt-BR" sz="2000" kern="1200" dirty="0" smtClean="0"/>
            <a:t>: CSS, JS, JPG</a:t>
          </a:r>
          <a:endParaRPr lang="pt-BR" sz="2000" kern="1200" dirty="0"/>
        </a:p>
      </dsp:txBody>
      <dsp:txXfrm>
        <a:off x="6429290" y="739993"/>
        <a:ext cx="1336816" cy="1336390"/>
      </dsp:txXfrm>
    </dsp:sp>
    <dsp:sp modelId="{D7C2649B-BBDF-43BE-AECE-AFC10DF71832}">
      <dsp:nvSpPr>
        <dsp:cNvPr id="0" name=""/>
        <dsp:cNvSpPr/>
      </dsp:nvSpPr>
      <dsp:spPr>
        <a:xfrm>
          <a:off x="3640819" y="41101"/>
          <a:ext cx="517175" cy="517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AA97E-E76D-4776-A028-CF2450F12972}">
      <dsp:nvSpPr>
        <dsp:cNvPr id="0" name=""/>
        <dsp:cNvSpPr/>
      </dsp:nvSpPr>
      <dsp:spPr>
        <a:xfrm>
          <a:off x="634309" y="217958"/>
          <a:ext cx="374476" cy="3748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D42B84-9436-409F-AC6D-0568E11A21FF}">
      <dsp:nvSpPr>
        <dsp:cNvPr id="0" name=""/>
        <dsp:cNvSpPr/>
      </dsp:nvSpPr>
      <dsp:spPr>
        <a:xfrm>
          <a:off x="9628011" y="3188015"/>
          <a:ext cx="374476" cy="3748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04682-195F-4F11-B6D0-A89A355A08CA}">
      <dsp:nvSpPr>
        <dsp:cNvPr id="0" name=""/>
        <dsp:cNvSpPr/>
      </dsp:nvSpPr>
      <dsp:spPr>
        <a:xfrm>
          <a:off x="3584747" y="1741010"/>
          <a:ext cx="2839750" cy="26513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Projeto </a:t>
          </a:r>
          <a:r>
            <a:rPr lang="pt-BR" sz="3200" kern="1200" dirty="0" err="1" smtClean="0"/>
            <a:t>Django</a:t>
          </a:r>
          <a:endParaRPr lang="pt-BR" sz="3200" kern="1200" dirty="0"/>
        </a:p>
      </dsp:txBody>
      <dsp:txXfrm>
        <a:off x="4000619" y="2129292"/>
        <a:ext cx="2008006" cy="1874793"/>
      </dsp:txXfrm>
    </dsp:sp>
    <dsp:sp modelId="{ACC35BE5-E46C-4B75-9D50-4C7544695B25}">
      <dsp:nvSpPr>
        <dsp:cNvPr id="0" name=""/>
        <dsp:cNvSpPr/>
      </dsp:nvSpPr>
      <dsp:spPr>
        <a:xfrm>
          <a:off x="8167447" y="311333"/>
          <a:ext cx="515707" cy="515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8942C-1D8C-4FCC-8B98-2F7C568F02D6}">
      <dsp:nvSpPr>
        <dsp:cNvPr id="0" name=""/>
        <dsp:cNvSpPr/>
      </dsp:nvSpPr>
      <dsp:spPr>
        <a:xfrm flipV="1">
          <a:off x="9084829" y="4440334"/>
          <a:ext cx="335917" cy="340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D966F-63BE-4F5A-AF18-AFF122A74E5A}">
      <dsp:nvSpPr>
        <dsp:cNvPr id="0" name=""/>
        <dsp:cNvSpPr/>
      </dsp:nvSpPr>
      <dsp:spPr>
        <a:xfrm>
          <a:off x="7671090" y="4777511"/>
          <a:ext cx="373769" cy="3738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99B33-63C1-44A2-A61F-BACB4B42CF16}">
      <dsp:nvSpPr>
        <dsp:cNvPr id="0" name=""/>
        <dsp:cNvSpPr/>
      </dsp:nvSpPr>
      <dsp:spPr>
        <a:xfrm>
          <a:off x="406632" y="162534"/>
          <a:ext cx="515707" cy="515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84BA9B-163D-4FB3-93AA-D3139575AEBC}">
      <dsp:nvSpPr>
        <dsp:cNvPr id="0" name=""/>
        <dsp:cNvSpPr/>
      </dsp:nvSpPr>
      <dsp:spPr>
        <a:xfrm flipV="1">
          <a:off x="7310889" y="5085799"/>
          <a:ext cx="328663" cy="331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9A92FF-BF75-4A71-9BF7-EE17CDA08364}">
      <dsp:nvSpPr>
        <dsp:cNvPr id="0" name=""/>
        <dsp:cNvSpPr/>
      </dsp:nvSpPr>
      <dsp:spPr>
        <a:xfrm>
          <a:off x="872460" y="4725477"/>
          <a:ext cx="373769" cy="3738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8F2F5-C32B-4CEE-A75B-2C0AE9756AA6}">
      <dsp:nvSpPr>
        <dsp:cNvPr id="0" name=""/>
        <dsp:cNvSpPr/>
      </dsp:nvSpPr>
      <dsp:spPr>
        <a:xfrm>
          <a:off x="6999508" y="1817640"/>
          <a:ext cx="2768959" cy="2576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Projeto </a:t>
          </a:r>
          <a:r>
            <a:rPr lang="pt-BR" sz="3200" kern="1200" dirty="0" err="1" smtClean="0"/>
            <a:t>React</a:t>
          </a:r>
          <a:endParaRPr lang="pt-BR" sz="3200" kern="1200" dirty="0"/>
        </a:p>
      </dsp:txBody>
      <dsp:txXfrm>
        <a:off x="7405013" y="2194934"/>
        <a:ext cx="1957949" cy="1821739"/>
      </dsp:txXfrm>
    </dsp:sp>
    <dsp:sp modelId="{D7C2649B-BBDF-43BE-AECE-AFC10DF71832}">
      <dsp:nvSpPr>
        <dsp:cNvPr id="0" name=""/>
        <dsp:cNvSpPr/>
      </dsp:nvSpPr>
      <dsp:spPr>
        <a:xfrm>
          <a:off x="5550843" y="258928"/>
          <a:ext cx="515707" cy="515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AA97E-E76D-4776-A028-CF2450F12972}">
      <dsp:nvSpPr>
        <dsp:cNvPr id="0" name=""/>
        <dsp:cNvSpPr/>
      </dsp:nvSpPr>
      <dsp:spPr>
        <a:xfrm>
          <a:off x="2996864" y="2663201"/>
          <a:ext cx="1211500" cy="796218"/>
        </a:xfrm>
        <a:prstGeom prst="left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9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30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3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21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6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47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5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5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1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41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821E-E230-43DB-9F57-3C6EE083C15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12446-AD35-4F30-BBE7-E6A1A364F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8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DJANGO REST FRAMEWORK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6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50979416"/>
              </p:ext>
            </p:extLst>
          </p:nvPr>
        </p:nvGraphicFramePr>
        <p:xfrm>
          <a:off x="307944" y="609600"/>
          <a:ext cx="10114156" cy="5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Agrupar 6"/>
          <p:cNvGrpSpPr/>
          <p:nvPr/>
        </p:nvGrpSpPr>
        <p:grpSpPr>
          <a:xfrm>
            <a:off x="0" y="1516381"/>
            <a:ext cx="3730797" cy="3423794"/>
            <a:chOff x="5682259" y="1182040"/>
            <a:chExt cx="3730797" cy="342379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Elipse 7"/>
            <p:cNvSpPr/>
            <p:nvPr/>
          </p:nvSpPr>
          <p:spPr>
            <a:xfrm>
              <a:off x="5682259" y="1182040"/>
              <a:ext cx="3730797" cy="3423794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/>
            <p:cNvSpPr txBox="1"/>
            <p:nvPr/>
          </p:nvSpPr>
          <p:spPr>
            <a:xfrm>
              <a:off x="6228622" y="1683443"/>
              <a:ext cx="2638071" cy="242098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200" kern="1200" dirty="0" smtClean="0"/>
                <a:t>Banco de Dados</a:t>
              </a:r>
              <a:endParaRPr lang="pt-BR" sz="3200" kern="1200" dirty="0"/>
            </a:p>
          </p:txBody>
        </p:sp>
      </p:grpSp>
      <p:sp>
        <p:nvSpPr>
          <p:cNvPr id="10" name="Seta para a Esquerda e para a Direita 9"/>
          <p:cNvSpPr/>
          <p:nvPr/>
        </p:nvSpPr>
        <p:spPr>
          <a:xfrm>
            <a:off x="3864611" y="2927703"/>
            <a:ext cx="2077897" cy="796218"/>
          </a:xfrm>
          <a:prstGeom prst="left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8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801210"/>
              </p:ext>
            </p:extLst>
          </p:nvPr>
        </p:nvGraphicFramePr>
        <p:xfrm>
          <a:off x="0" y="624468"/>
          <a:ext cx="9768468" cy="541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100362" y="2442117"/>
            <a:ext cx="2776654" cy="2498058"/>
            <a:chOff x="5682259" y="1182040"/>
            <a:chExt cx="3730797" cy="342379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Elipse 6"/>
            <p:cNvSpPr/>
            <p:nvPr/>
          </p:nvSpPr>
          <p:spPr>
            <a:xfrm>
              <a:off x="5682259" y="1182040"/>
              <a:ext cx="3730797" cy="3423794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 txBox="1"/>
            <p:nvPr/>
          </p:nvSpPr>
          <p:spPr>
            <a:xfrm>
              <a:off x="6228622" y="1683443"/>
              <a:ext cx="2638071" cy="242098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200" kern="1200" dirty="0" smtClean="0"/>
                <a:t>Banco de Dados</a:t>
              </a:r>
              <a:endParaRPr lang="pt-BR" sz="3200" kern="1200" dirty="0"/>
            </a:p>
          </p:txBody>
        </p:sp>
      </p:grpSp>
      <p:sp>
        <p:nvSpPr>
          <p:cNvPr id="9" name="Seta para a Esquerda e para a Direita 8"/>
          <p:cNvSpPr/>
          <p:nvPr/>
        </p:nvSpPr>
        <p:spPr>
          <a:xfrm>
            <a:off x="5740447" y="3287672"/>
            <a:ext cx="1164589" cy="796218"/>
          </a:xfrm>
          <a:prstGeom prst="left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aixaDeTexto 9"/>
          <p:cNvSpPr txBox="1"/>
          <p:nvPr/>
        </p:nvSpPr>
        <p:spPr>
          <a:xfrm>
            <a:off x="6080010" y="3501483"/>
            <a:ext cx="53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API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7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DJANGO REST FRAMEWORK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>Alan Ramalho</dc:creator>
  <cp:lastModifiedBy>Alan Ramalho</cp:lastModifiedBy>
  <cp:revision>6</cp:revision>
  <dcterms:created xsi:type="dcterms:W3CDTF">2018-02-07T02:38:28Z</dcterms:created>
  <dcterms:modified xsi:type="dcterms:W3CDTF">2018-02-07T05:01:54Z</dcterms:modified>
</cp:coreProperties>
</file>