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26/06/2023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Presentation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MongoDB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 VS SQL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By AZZA RATEL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85918" y="571480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lang="fr-FR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85786" y="2357430"/>
            <a:ext cx="814393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MongoDB</a:t>
            </a:r>
            <a:r>
              <a:rPr lang="en-US" dirty="0" smtClean="0"/>
              <a:t> and SQL as two popular types of databases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/>
              <a:t>MongoDB</a:t>
            </a:r>
            <a:r>
              <a:rPr lang="en-US" dirty="0" smtClean="0"/>
              <a:t> is a </a:t>
            </a:r>
            <a:r>
              <a:rPr lang="en-US" dirty="0" err="1" smtClean="0"/>
              <a:t>NoSQL</a:t>
            </a:r>
            <a:r>
              <a:rPr lang="en-US" dirty="0" smtClean="0"/>
              <a:t> database, while SQL refers to relational databases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Highlight that both types have unique features and functionalities catering to different use cases.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000364" y="500042"/>
            <a:ext cx="314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6">
                    <a:lumMod val="75000"/>
                  </a:schemeClr>
                </a:solidFill>
              </a:rPr>
              <a:t>MongoDB</a:t>
            </a:r>
            <a:endParaRPr lang="fr-FR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00100" y="1428736"/>
            <a:ext cx="6572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err="1" smtClean="0"/>
              <a:t>MongoDB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NoSQL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err="1" smtClean="0"/>
              <a:t>Functionality</a:t>
            </a:r>
            <a:r>
              <a:rPr lang="fr-FR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Document-</a:t>
            </a:r>
            <a:r>
              <a:rPr lang="fr-FR" dirty="0" err="1" smtClean="0"/>
              <a:t>oriented</a:t>
            </a:r>
            <a:r>
              <a:rPr lang="fr-FR" dirty="0" smtClean="0"/>
              <a:t> data model.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Stores data in flexible, JSON-</a:t>
            </a:r>
            <a:r>
              <a:rPr lang="fr-FR" dirty="0" err="1" smtClean="0"/>
              <a:t>like</a:t>
            </a:r>
            <a:r>
              <a:rPr lang="fr-FR" dirty="0" smtClean="0"/>
              <a:t> documents.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Supports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schemas</a:t>
            </a:r>
            <a:r>
              <a:rPr lang="fr-FR" dirty="0" smtClean="0"/>
              <a:t>, </a:t>
            </a:r>
            <a:r>
              <a:rPr lang="fr-FR" dirty="0" err="1" smtClean="0"/>
              <a:t>allowing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</a:t>
            </a:r>
            <a:r>
              <a:rPr lang="fr-FR" dirty="0" err="1" smtClean="0"/>
              <a:t>scalability</a:t>
            </a:r>
            <a:r>
              <a:rPr lang="fr-FR" dirty="0" smtClean="0"/>
              <a:t> and </a:t>
            </a:r>
            <a:r>
              <a:rPr lang="fr-FR" dirty="0" err="1" smtClean="0"/>
              <a:t>schema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r>
              <a:rPr lang="fr-F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Well</a:t>
            </a:r>
            <a:r>
              <a:rPr lang="fr-FR" dirty="0" smtClean="0"/>
              <a:t>-</a:t>
            </a:r>
            <a:r>
              <a:rPr lang="fr-FR" dirty="0" err="1" smtClean="0"/>
              <a:t>suited</a:t>
            </a:r>
            <a:r>
              <a:rPr lang="fr-FR" dirty="0" smtClean="0"/>
              <a:t> for </a:t>
            </a:r>
            <a:r>
              <a:rPr lang="fr-FR" dirty="0" err="1" smtClean="0"/>
              <a:t>handling</a:t>
            </a:r>
            <a:r>
              <a:rPr lang="fr-FR" dirty="0" smtClean="0"/>
              <a:t> </a:t>
            </a:r>
            <a:r>
              <a:rPr lang="fr-FR" dirty="0" err="1" smtClean="0"/>
              <a:t>unstructured</a:t>
            </a:r>
            <a:r>
              <a:rPr lang="fr-FR" dirty="0" smtClean="0"/>
              <a:t> data and real-time </a:t>
            </a:r>
            <a:r>
              <a:rPr lang="fr-FR" dirty="0" err="1" smtClean="0"/>
              <a:t>analytics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86116" y="35716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57224" y="1214422"/>
            <a:ext cx="664373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SQL refers to relational databases.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Functionality: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Table-based data model with predefined schemas.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Enforces data integrity through relationships (e.g., foreign keys).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Supports complex queries with joins for data retrieval and manipulation.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Ideal for applications with structured data and transactions.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28662" y="357167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chemeClr val="accent6">
                    <a:lumMod val="75000"/>
                  </a:schemeClr>
                </a:solidFill>
              </a:rPr>
              <a:t>Comparison</a:t>
            </a:r>
            <a:r>
              <a:rPr lang="fr-FR" sz="36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fr-FR" sz="3600" dirty="0" err="1" smtClean="0">
                <a:solidFill>
                  <a:schemeClr val="accent6">
                    <a:lumMod val="75000"/>
                  </a:schemeClr>
                </a:solidFill>
              </a:rPr>
              <a:t>MongoDB</a:t>
            </a:r>
            <a:r>
              <a:rPr lang="fr-FR" dirty="0" smtClean="0"/>
              <a:t> </a:t>
            </a:r>
            <a:r>
              <a:rPr lang="fr-FR" sz="3600" dirty="0" smtClean="0">
                <a:solidFill>
                  <a:schemeClr val="accent6">
                    <a:lumMod val="75000"/>
                  </a:schemeClr>
                </a:solidFill>
              </a:rPr>
              <a:t>vs. SQL</a:t>
            </a:r>
            <a:endParaRPr lang="fr-FR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714348" y="1397000"/>
          <a:ext cx="6905652" cy="483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884"/>
                <a:gridCol w="2301884"/>
                <a:gridCol w="2301884"/>
              </a:tblGrid>
              <a:tr h="90646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endParaRPr lang="fr-FR" dirty="0"/>
                    </a:p>
                  </a:txBody>
                  <a:tcPr/>
                </a:tc>
              </a:tr>
              <a:tr h="906466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Model: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Document-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oriented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flexible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Table-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predefined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/>
                </a:tc>
              </a:tr>
              <a:tr h="906466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Horizontal scaling across servers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Vertical scaling by adding resources to a single server.</a:t>
                      </a:r>
                      <a:endParaRPr lang="fr-FR" dirty="0"/>
                    </a:p>
                  </a:txBody>
                  <a:tcPr/>
                </a:tc>
              </a:tr>
              <a:tr h="906466"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Flexible, JSON-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based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Structured Query Language (SQL) for complex joins and queries.</a:t>
                      </a:r>
                      <a:endParaRPr lang="fr-FR" dirty="0"/>
                    </a:p>
                  </a:txBody>
                  <a:tcPr/>
                </a:tc>
              </a:tr>
              <a:tr h="906466"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Cases: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Unstructured data, real-time analytics, flexible schemas.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Structured data, transactions, complex relationships.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216</Words>
  <PresentationFormat>Affichage à l'écran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Presentation of MongoDB VS SQL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AZZA</dc:creator>
  <cp:lastModifiedBy>AZZA</cp:lastModifiedBy>
  <cp:revision>4</cp:revision>
  <dcterms:created xsi:type="dcterms:W3CDTF">2023-06-26T18:59:36Z</dcterms:created>
  <dcterms:modified xsi:type="dcterms:W3CDTF">2023-06-26T19:24:49Z</dcterms:modified>
</cp:coreProperties>
</file>