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76894B-F22D-4EFB-8F9A-131BFDEA7F72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8B28A7-B690-4450-AADE-758F9AE25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610599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400" b="1" u="sng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Presentation</a:t>
            </a:r>
            <a:br>
              <a:rPr lang="en-US" sz="4400" b="1" u="sng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b="1" u="sng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on</a:t>
            </a:r>
            <a:br>
              <a:rPr lang="en-US" sz="32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YOUTUBE VIDEO DOWNLOADER</a:t>
            </a:r>
            <a:endParaRPr lang="en-US" sz="48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49924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DR. A.P.J. ABDUL KALAM TECHNICAL UNIVERSITY,      </a:t>
            </a:r>
          </a:p>
          <a:p>
            <a:pPr algn="ctr">
              <a:defRPr/>
            </a:pP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LUCKNOW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300990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5BBFFC-FB59-4A7B-96AB-9D18557CA994}"/>
              </a:ext>
            </a:extLst>
          </p:cNvPr>
          <p:cNvSpPr txBox="1"/>
          <p:nvPr/>
        </p:nvSpPr>
        <p:spPr>
          <a:xfrm>
            <a:off x="6934200" y="4457343"/>
            <a:ext cx="2209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u="sng" dirty="0">
                <a:latin typeface="Century Schoolbook" panose="02040604050505020304" pitchFamily="18" charset="0"/>
                <a:cs typeface="Arabic Typesetting" panose="03020402040406030203" pitchFamily="66" charset="-78"/>
              </a:rPr>
              <a:t>Submitted By:</a:t>
            </a:r>
          </a:p>
          <a:p>
            <a:pPr>
              <a:lnSpc>
                <a:spcPct val="150000"/>
              </a:lnSpc>
            </a:pPr>
            <a:r>
              <a:rPr lang="en-IN" sz="2000" i="1" dirty="0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 </a:t>
            </a:r>
            <a:r>
              <a:rPr lang="en-IN" sz="2000" i="1" dirty="0" err="1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Aaditya</a:t>
            </a:r>
            <a:r>
              <a:rPr lang="en-IN" sz="2000" i="1" dirty="0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 Raj</a:t>
            </a:r>
          </a:p>
          <a:p>
            <a:pPr>
              <a:lnSpc>
                <a:spcPct val="150000"/>
              </a:lnSpc>
            </a:pPr>
            <a:r>
              <a:rPr lang="en-IN" sz="2000" i="1" dirty="0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 Ajay </a:t>
            </a:r>
            <a:r>
              <a:rPr lang="en-IN" sz="2000" i="1" dirty="0" err="1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Shakya</a:t>
            </a:r>
            <a:endParaRPr lang="en-IN" sz="2000" i="1" dirty="0">
              <a:solidFill>
                <a:srgbClr val="002060"/>
              </a:solidFill>
              <a:latin typeface="Century Schoolbook" panose="02040604050505020304" pitchFamily="18" charset="0"/>
              <a:cs typeface="Arabic Typesetting" panose="03020402040406030203" pitchFamily="66" charset="-78"/>
            </a:endParaRPr>
          </a:p>
          <a:p>
            <a:pPr>
              <a:lnSpc>
                <a:spcPct val="150000"/>
              </a:lnSpc>
            </a:pPr>
            <a:r>
              <a:rPr lang="en-IN" sz="2000" i="1" dirty="0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 </a:t>
            </a:r>
            <a:r>
              <a:rPr lang="en-IN" sz="2000" i="1" dirty="0" err="1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Gaurav</a:t>
            </a:r>
            <a:r>
              <a:rPr lang="en-IN" sz="2000" i="1" dirty="0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 </a:t>
            </a:r>
            <a:r>
              <a:rPr lang="en-IN" sz="2000" i="1" dirty="0" err="1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Bindal</a:t>
            </a:r>
            <a:endParaRPr lang="en-IN" sz="2000" i="1" dirty="0">
              <a:solidFill>
                <a:srgbClr val="002060"/>
              </a:solidFill>
              <a:latin typeface="Century Schoolbook" panose="02040604050505020304" pitchFamily="18" charset="0"/>
              <a:cs typeface="Arabic Typesetting" panose="03020402040406030203" pitchFamily="66" charset="-78"/>
            </a:endParaRPr>
          </a:p>
          <a:p>
            <a:pPr>
              <a:lnSpc>
                <a:spcPct val="150000"/>
              </a:lnSpc>
            </a:pPr>
            <a:r>
              <a:rPr lang="en-IN" sz="2000" i="1" dirty="0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 </a:t>
            </a:r>
            <a:r>
              <a:rPr lang="en-IN" sz="2000" i="1" dirty="0" err="1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Rajat</a:t>
            </a:r>
            <a:r>
              <a:rPr lang="en-IN" sz="2000" i="1" dirty="0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 </a:t>
            </a:r>
            <a:r>
              <a:rPr lang="en-IN" sz="2000" i="1" dirty="0" err="1">
                <a:solidFill>
                  <a:srgbClr val="002060"/>
                </a:solidFill>
                <a:latin typeface="Century Schoolbook" panose="02040604050505020304" pitchFamily="18" charset="0"/>
                <a:cs typeface="Arabic Typesetting" panose="03020402040406030203" pitchFamily="66" charset="-78"/>
              </a:rPr>
              <a:t>Kaushik</a:t>
            </a:r>
            <a:endParaRPr lang="en-US" sz="2000" dirty="0">
              <a:solidFill>
                <a:srgbClr val="002060"/>
              </a:solidFill>
              <a:latin typeface="Century Schoolbook" panose="02040604050505020304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5955268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January-2022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Baskerville" pitchFamily="2" charset="0"/>
              </a:rPr>
              <a:t>Conclusion and Future Scoop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future, we can add some new features like to download video from other social media platforms like </a:t>
            </a:r>
            <a:r>
              <a:rPr lang="en-US" sz="4400" dirty="0" err="1"/>
              <a:t>instagram</a:t>
            </a:r>
            <a:r>
              <a:rPr lang="en-US" sz="4400" dirty="0"/>
              <a:t>, </a:t>
            </a:r>
            <a:r>
              <a:rPr lang="en-US" sz="4400" dirty="0" err="1"/>
              <a:t>facebook</a:t>
            </a:r>
            <a:r>
              <a:rPr lang="en-US" sz="4400" dirty="0"/>
              <a:t>, etc. Also, will enhance the quality of it.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Baskerville" pitchFamily="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2819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i="1" u="sng" dirty="0">
                <a:solidFill>
                  <a:srgbClr val="00B0F0"/>
                </a:solidFill>
                <a:latin typeface="Alberta" pitchFamily="82" charset="0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92038"/>
            <a:ext cx="8458200" cy="1003362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+mj-cs"/>
              </a:rPr>
              <a:t>Contents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178506"/>
              </p:ext>
            </p:extLst>
          </p:nvPr>
        </p:nvGraphicFramePr>
        <p:xfrm>
          <a:off x="304800" y="1600200"/>
          <a:ext cx="8610600" cy="4800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1569">
                  <a:extLst>
                    <a:ext uri="{9D8B030D-6E8A-4147-A177-3AD203B41FA5}">
                      <a16:colId xmlns:a16="http://schemas.microsoft.com/office/drawing/2014/main" val="924479721"/>
                    </a:ext>
                  </a:extLst>
                </a:gridCol>
                <a:gridCol w="7619031">
                  <a:extLst>
                    <a:ext uri="{9D8B030D-6E8A-4147-A177-3AD203B41FA5}">
                      <a16:colId xmlns:a16="http://schemas.microsoft.com/office/drawing/2014/main" val="798746224"/>
                    </a:ext>
                  </a:extLst>
                </a:gridCol>
              </a:tblGrid>
              <a:tr h="4269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S 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33539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91751"/>
                  </a:ext>
                </a:extLst>
              </a:tr>
              <a:tr h="9158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Problem Description</a:t>
                      </a:r>
                    </a:p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                   Existing</a:t>
                      </a:r>
                      <a:r>
                        <a:rPr lang="en-US" baseline="0" dirty="0">
                          <a:latin typeface="Baskerville Old Face" panose="02020602080505020303" pitchFamily="18" charset="0"/>
                        </a:rPr>
                        <a:t> Problem</a:t>
                      </a:r>
                    </a:p>
                    <a:p>
                      <a:r>
                        <a:rPr lang="en-US" baseline="0" dirty="0">
                          <a:latin typeface="Baskerville Old Face" panose="02020602080505020303" pitchFamily="18" charset="0"/>
                        </a:rPr>
                        <a:t>                   Proposed Solution</a:t>
                      </a:r>
                      <a:endParaRPr lang="en-US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62719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Hardware Software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15505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skerville Old Face" panose="02020602080505020303" pitchFamily="18" charset="0"/>
                        </a:rPr>
                        <a:t>Overall Block Diagram, E-R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96100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skerville Old Face" panose="02020602080505020303" pitchFamily="18" charset="0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23269"/>
                  </a:ext>
                </a:extLst>
              </a:tr>
              <a:tr h="4689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skerville Old Face" panose="02020602080505020303" pitchFamily="18" charset="0"/>
                        </a:rPr>
                        <a:t>Performance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53803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skerville Old Face" panose="02020602080505020303" pitchFamily="18" charset="0"/>
                        </a:rPr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10597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skerville Old Face" panose="02020602080505020303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skerville Old Face" panose="02020602080505020303" pitchFamily="18" charset="0"/>
                        </a:rPr>
                        <a:t>Conclusion and 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83894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skerville Old Face" panose="02020602080505020303" pitchFamily="18" charset="0"/>
                        </a:rPr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00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Baskerville" pitchFamily="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Times New Rom B" pitchFamily="2" charset="0"/>
              </a:rPr>
              <a:t>YOUTUBE VIDEO DOWNLOADER is a platform where people can download  YouTube videos free of cost  , Good quality , without add interruptions ,  secure users data .</a:t>
            </a:r>
          </a:p>
          <a:p>
            <a:pPr>
              <a:buNone/>
            </a:pPr>
            <a:r>
              <a:rPr lang="en-US" sz="2400" dirty="0">
                <a:latin typeface="Times New Rom B" pitchFamily="2" charset="0"/>
              </a:rPr>
              <a:t>Easy to use </a:t>
            </a:r>
            <a:r>
              <a:rPr lang="en-US" sz="2400">
                <a:latin typeface="Times New Rom B" pitchFamily="2" charset="0"/>
              </a:rPr>
              <a:t>and download </a:t>
            </a:r>
            <a:r>
              <a:rPr lang="en-US" sz="2400" dirty="0">
                <a:latin typeface="Times New Rom B" pitchFamily="2" charset="0"/>
              </a:rPr>
              <a:t>with </a:t>
            </a:r>
            <a:r>
              <a:rPr lang="en-US" sz="2400">
                <a:latin typeface="Times New Rom B" pitchFamily="2" charset="0"/>
              </a:rPr>
              <a:t>interactive interface </a:t>
            </a:r>
            <a:endParaRPr lang="en-US" sz="2400" dirty="0">
              <a:latin typeface="Times New Rom B" pitchFamily="2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>
                <a:solidFill>
                  <a:srgbClr val="FF0000"/>
                </a:solidFill>
                <a:latin typeface="Baskerville" pitchFamily="2" charset="0"/>
              </a:rPr>
              <a:t>PROBLEM DESCRITPION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3820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 B" pitchFamily="2" charset="0"/>
              </a:rPr>
              <a:t>There are many software related to this topic that helps to download YouTube videos with many demerits such as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 B" pitchFamily="2" charset="0"/>
              </a:rPr>
              <a:t> Most of them are paid ones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 B" pitchFamily="2" charset="0"/>
              </a:rPr>
              <a:t> People faces server down problem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 B" pitchFamily="2" charset="0"/>
              </a:rPr>
              <a:t> Misuses of owners data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 B" pitchFamily="2" charset="0"/>
              </a:rPr>
              <a:t>Spyware and adware problem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 B" pitchFamily="2" charset="0"/>
            </a:endParaRPr>
          </a:p>
          <a:p>
            <a:r>
              <a:rPr lang="en-US" dirty="0">
                <a:latin typeface="Times New Rom B" pitchFamily="2" charset="0"/>
              </a:rPr>
              <a:t>YOUTUBE VIDEO DOWNLOADER is a fast , convenient and more secured way to download the YouTube videos only , at free of cost .  In  YOUTUBE VIDEO DOWNLOADER user didn’t face any server down problem , user didn’t  face any adds problems while download videos , no spyware and malware threats and easy interface provide for the user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b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Hardware and Software </a:t>
            </a:r>
            <a:r>
              <a:rPr lang="en-US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Requirenments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u="sng" dirty="0"/>
              <a:t>Hardware requirement :-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4 GB RAM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256 GB  HARD-DISK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I3 5</a:t>
            </a:r>
            <a:r>
              <a:rPr lang="en-US" baseline="30000" dirty="0"/>
              <a:t>th</a:t>
            </a:r>
            <a:r>
              <a:rPr lang="en-US" dirty="0"/>
              <a:t> gen.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Windows 10.</a:t>
            </a:r>
          </a:p>
          <a:p>
            <a:pPr marL="571500" indent="-571500">
              <a:buNone/>
            </a:pPr>
            <a:endParaRPr lang="en-US" dirty="0"/>
          </a:p>
          <a:p>
            <a:pPr marL="571500" indent="-571500"/>
            <a:r>
              <a:rPr lang="en-US" b="1" i="1" u="sng" dirty="0"/>
              <a:t>Software requirement :-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Visual studio code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Baskerville" pitchFamily="2" charset="0"/>
              </a:rPr>
              <a:t>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9537C-1D25-1A70-2864-1546D674C40D}"/>
              </a:ext>
            </a:extLst>
          </p:cNvPr>
          <p:cNvSpPr txBox="1"/>
          <p:nvPr/>
        </p:nvSpPr>
        <p:spPr>
          <a:xfrm>
            <a:off x="4114800" y="1905000"/>
            <a:ext cx="1676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CB0C2-CF04-9D96-6D9F-5E66BA1C26D6}"/>
              </a:ext>
            </a:extLst>
          </p:cNvPr>
          <p:cNvSpPr/>
          <p:nvPr/>
        </p:nvSpPr>
        <p:spPr>
          <a:xfrm>
            <a:off x="3886200" y="1443555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CB8A6-1DE4-3182-34FF-A35963F15D4A}"/>
              </a:ext>
            </a:extLst>
          </p:cNvPr>
          <p:cNvSpPr/>
          <p:nvPr/>
        </p:nvSpPr>
        <p:spPr>
          <a:xfrm>
            <a:off x="3886200" y="2484641"/>
            <a:ext cx="1447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THE LINK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B2C3397-8330-6CB6-A953-559AE5EAA9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54FC6-D7CE-AD0A-9CDA-0F223223197E}"/>
              </a:ext>
            </a:extLst>
          </p:cNvPr>
          <p:cNvSpPr/>
          <p:nvPr/>
        </p:nvSpPr>
        <p:spPr>
          <a:xfrm>
            <a:off x="2667525" y="3383095"/>
            <a:ext cx="3808949" cy="1727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PASTE THE LINK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DOWNLOAD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F3D5F-DD74-7EB2-620D-03B158E64C83}"/>
              </a:ext>
            </a:extLst>
          </p:cNvPr>
          <p:cNvSpPr/>
          <p:nvPr/>
        </p:nvSpPr>
        <p:spPr>
          <a:xfrm>
            <a:off x="7111068" y="3368881"/>
            <a:ext cx="1292604" cy="1752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USING PYTHON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MODULE</a:t>
            </a:r>
          </a:p>
          <a:p>
            <a:pPr algn="ctr"/>
            <a:endParaRPr lang="en-US" sz="1200" dirty="0"/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TKINTER</a:t>
            </a:r>
          </a:p>
          <a:p>
            <a:pPr algn="ctr"/>
            <a:r>
              <a:rPr lang="en-IN" sz="1200" dirty="0"/>
              <a:t>PYTUBE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D9F3FA-E10C-FA77-F437-10329346C5CE}"/>
              </a:ext>
            </a:extLst>
          </p:cNvPr>
          <p:cNvSpPr/>
          <p:nvPr/>
        </p:nvSpPr>
        <p:spPr>
          <a:xfrm>
            <a:off x="3609975" y="1328283"/>
            <a:ext cx="2000250" cy="7779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91DFDE-D9FC-1082-77C3-B9E47116EC34}"/>
              </a:ext>
            </a:extLst>
          </p:cNvPr>
          <p:cNvSpPr/>
          <p:nvPr/>
        </p:nvSpPr>
        <p:spPr>
          <a:xfrm>
            <a:off x="3609975" y="5617679"/>
            <a:ext cx="2000248" cy="7512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E94D44-5558-2746-3378-637D2FD31D2E}"/>
              </a:ext>
            </a:extLst>
          </p:cNvPr>
          <p:cNvCxnSpPr>
            <a:cxnSpLocks/>
          </p:cNvCxnSpPr>
          <p:nvPr/>
        </p:nvCxnSpPr>
        <p:spPr>
          <a:xfrm>
            <a:off x="4572000" y="2106229"/>
            <a:ext cx="0" cy="37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E1D54C-80A0-22CF-B139-B2F603B27FD4}"/>
              </a:ext>
            </a:extLst>
          </p:cNvPr>
          <p:cNvCxnSpPr/>
          <p:nvPr/>
        </p:nvCxnSpPr>
        <p:spPr>
          <a:xfrm>
            <a:off x="4572000" y="3018041"/>
            <a:ext cx="0" cy="325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71623C-ECFE-0A9F-1396-218114EEAD03}"/>
              </a:ext>
            </a:extLst>
          </p:cNvPr>
          <p:cNvCxnSpPr/>
          <p:nvPr/>
        </p:nvCxnSpPr>
        <p:spPr>
          <a:xfrm flipH="1">
            <a:off x="7122253" y="3657600"/>
            <a:ext cx="43343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27F45D-73A6-6136-06C6-536EEF5D1F9C}"/>
              </a:ext>
            </a:extLst>
          </p:cNvPr>
          <p:cNvCxnSpPr>
            <a:cxnSpLocks/>
          </p:cNvCxnSpPr>
          <p:nvPr/>
        </p:nvCxnSpPr>
        <p:spPr>
          <a:xfrm>
            <a:off x="4610100" y="5096312"/>
            <a:ext cx="0" cy="521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B8BAD2-2BC9-7267-2BF8-A872A6E2633B}"/>
              </a:ext>
            </a:extLst>
          </p:cNvPr>
          <p:cNvCxnSpPr>
            <a:cxnSpLocks/>
          </p:cNvCxnSpPr>
          <p:nvPr/>
        </p:nvCxnSpPr>
        <p:spPr>
          <a:xfrm>
            <a:off x="7833570" y="4114800"/>
            <a:ext cx="0" cy="386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F107898-C050-C606-99B0-1A572A6EB614}"/>
              </a:ext>
            </a:extLst>
          </p:cNvPr>
          <p:cNvSpPr/>
          <p:nvPr/>
        </p:nvSpPr>
        <p:spPr>
          <a:xfrm>
            <a:off x="3886200" y="2471283"/>
            <a:ext cx="1447797" cy="5467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THE LINK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ACBD5B7-3328-D83C-F9BC-17B552A6CAE6}"/>
              </a:ext>
            </a:extLst>
          </p:cNvPr>
          <p:cNvCxnSpPr>
            <a:cxnSpLocks/>
          </p:cNvCxnSpPr>
          <p:nvPr/>
        </p:nvCxnSpPr>
        <p:spPr>
          <a:xfrm>
            <a:off x="6476474" y="3722150"/>
            <a:ext cx="6345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118810-CACC-E42F-C01E-93CF1AF84162}"/>
              </a:ext>
            </a:extLst>
          </p:cNvPr>
          <p:cNvCxnSpPr/>
          <p:nvPr/>
        </p:nvCxnSpPr>
        <p:spPr>
          <a:xfrm flipH="1">
            <a:off x="6476474" y="4572000"/>
            <a:ext cx="6345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Baskerville" pitchFamily="2" charset="0"/>
              </a:rPr>
              <a:t>E-R DIGRAM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C7559-D896-5211-1BF5-2D1177F2600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1637"/>
            <a:ext cx="6724650" cy="4124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Baskerville" pitchFamily="2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First we will copy the link of the video we want to </a:t>
            </a:r>
            <a:r>
              <a:rPr lang="en-US" sz="4400" dirty="0" err="1"/>
              <a:t>download.Then</a:t>
            </a:r>
            <a:r>
              <a:rPr lang="en-US" sz="4400" dirty="0"/>
              <a:t> we will paste it in the “</a:t>
            </a:r>
            <a:r>
              <a:rPr lang="en-US" sz="4400" u="sng" dirty="0"/>
              <a:t>paste the link</a:t>
            </a:r>
            <a:r>
              <a:rPr lang="en-US" sz="4400" dirty="0"/>
              <a:t>” box.</a:t>
            </a:r>
          </a:p>
          <a:p>
            <a:r>
              <a:rPr lang="en-US" sz="4400" dirty="0"/>
              <a:t>Then we will click on “</a:t>
            </a:r>
            <a:r>
              <a:rPr lang="en-US" sz="4400" u="sng" dirty="0"/>
              <a:t>download</a:t>
            </a:r>
            <a:r>
              <a:rPr lang="en-US" sz="4400" dirty="0"/>
              <a:t>” option</a:t>
            </a:r>
          </a:p>
          <a:p>
            <a:r>
              <a:rPr lang="en-US" sz="4400" dirty="0"/>
              <a:t>Then the downloader will download the video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731838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Baskerville" pitchFamily="2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21590-C316-C42C-FBA2-C8341D3825F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68" y="685800"/>
            <a:ext cx="4270506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4C693-662E-9850-2F28-9642119B24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" y="2590800"/>
            <a:ext cx="4651186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78458-95FF-09D8-8553-4E14D95F1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4724400"/>
            <a:ext cx="4270506" cy="19224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</TotalTime>
  <Words>368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Alberta</vt:lpstr>
      <vt:lpstr>Angsana New</vt:lpstr>
      <vt:lpstr>Arial</vt:lpstr>
      <vt:lpstr>Baskerville</vt:lpstr>
      <vt:lpstr>Baskerville Old Face</vt:lpstr>
      <vt:lpstr>Century Schoolbook</vt:lpstr>
      <vt:lpstr>Franklin Gothic Book</vt:lpstr>
      <vt:lpstr>Perpetua</vt:lpstr>
      <vt:lpstr>Times New Rom B</vt:lpstr>
      <vt:lpstr>Times New Roman</vt:lpstr>
      <vt:lpstr>Wingdings</vt:lpstr>
      <vt:lpstr>Wingdings 2</vt:lpstr>
      <vt:lpstr>Equity</vt:lpstr>
      <vt:lpstr> Presentation on YOUTUBE VIDEO DOWNLOADER</vt:lpstr>
      <vt:lpstr>PowerPoint Presentation</vt:lpstr>
      <vt:lpstr>Introduction</vt:lpstr>
      <vt:lpstr>PROBLEM DESCRITPION</vt:lpstr>
      <vt:lpstr>  Hardware and Software Requirenments</vt:lpstr>
      <vt:lpstr>Block diagram</vt:lpstr>
      <vt:lpstr> E-R DIGRAM</vt:lpstr>
      <vt:lpstr>Methodology</vt:lpstr>
      <vt:lpstr>Output</vt:lpstr>
      <vt:lpstr>Conclusion and Future Scoop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RESTAURANT BILLING SYSTEM</dc:title>
  <dc:creator>Bansari</dc:creator>
  <cp:lastModifiedBy>ajay kumar shakya</cp:lastModifiedBy>
  <cp:revision>11</cp:revision>
  <dcterms:created xsi:type="dcterms:W3CDTF">2023-02-02T11:41:51Z</dcterms:created>
  <dcterms:modified xsi:type="dcterms:W3CDTF">2023-02-05T14:26:57Z</dcterms:modified>
</cp:coreProperties>
</file>