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858" r:id="rId2"/>
  </p:sldMasterIdLst>
  <p:notesMasterIdLst>
    <p:notesMasterId r:id="rId15"/>
  </p:notesMasterIdLst>
  <p:sldIdLst>
    <p:sldId id="362" r:id="rId3"/>
    <p:sldId id="414" r:id="rId4"/>
    <p:sldId id="413" r:id="rId5"/>
    <p:sldId id="410" r:id="rId6"/>
    <p:sldId id="419" r:id="rId7"/>
    <p:sldId id="415" r:id="rId8"/>
    <p:sldId id="402" r:id="rId9"/>
    <p:sldId id="404" r:id="rId10"/>
    <p:sldId id="408" r:id="rId11"/>
    <p:sldId id="411" r:id="rId12"/>
    <p:sldId id="417" r:id="rId13"/>
    <p:sldId id="399" r:id="rId1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A0853"/>
    <a:srgbClr val="E06B0A"/>
    <a:srgbClr val="643232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3A31F2-ACFF-472F-B2F6-B9143F55FE77}" type="doc">
      <dgm:prSet loTypeId="urn:microsoft.com/office/officeart/2005/8/layout/equation2" loCatId="process" qsTypeId="urn:microsoft.com/office/officeart/2005/8/quickstyle/3d3" qsCatId="3D" csTypeId="urn:microsoft.com/office/officeart/2005/8/colors/accent1_2" csCatId="accent1" phldr="1"/>
      <dgm:spPr/>
    </dgm:pt>
    <dgm:pt modelId="{7FF48E8D-1416-4C7B-A322-D87A6C2623BA}">
      <dgm:prSet phldrT="[Text]"/>
      <dgm:spPr/>
      <dgm:t>
        <a:bodyPr/>
        <a:lstStyle/>
        <a:p>
          <a:r>
            <a:rPr lang="en-US" dirty="0"/>
            <a:t>Actions</a:t>
          </a:r>
        </a:p>
      </dgm:t>
    </dgm:pt>
    <dgm:pt modelId="{9813F98A-7FF4-41E9-8FBD-20DDE3BDBEF3}" type="parTrans" cxnId="{EE265F08-68DC-4387-8025-6542F77F29A3}">
      <dgm:prSet/>
      <dgm:spPr/>
      <dgm:t>
        <a:bodyPr/>
        <a:lstStyle/>
        <a:p>
          <a:endParaRPr lang="en-US"/>
        </a:p>
      </dgm:t>
    </dgm:pt>
    <dgm:pt modelId="{86A4ACE3-1401-4998-AF45-E47DBA3B55AE}" type="sibTrans" cxnId="{EE265F08-68DC-4387-8025-6542F77F29A3}">
      <dgm:prSet/>
      <dgm:spPr/>
      <dgm:t>
        <a:bodyPr/>
        <a:lstStyle/>
        <a:p>
          <a:endParaRPr lang="en-US"/>
        </a:p>
      </dgm:t>
    </dgm:pt>
    <dgm:pt modelId="{5F0F63E6-19E4-4965-B29D-DC7B22E454AC}">
      <dgm:prSet phldrT="[Text]"/>
      <dgm:spPr/>
      <dgm:t>
        <a:bodyPr/>
        <a:lstStyle/>
        <a:p>
          <a:r>
            <a:rPr lang="en-US" dirty="0"/>
            <a:t>BPT</a:t>
          </a:r>
        </a:p>
      </dgm:t>
    </dgm:pt>
    <dgm:pt modelId="{2BD6CDF1-E783-4A94-96C1-C5758744627C}" type="parTrans" cxnId="{7DB16D84-14FA-42A9-A8A5-5BDB51081A14}">
      <dgm:prSet/>
      <dgm:spPr/>
      <dgm:t>
        <a:bodyPr/>
        <a:lstStyle/>
        <a:p>
          <a:endParaRPr lang="en-US"/>
        </a:p>
      </dgm:t>
    </dgm:pt>
    <dgm:pt modelId="{2101C50B-4F9C-4459-B1DB-6466AC86DAFD}" type="sibTrans" cxnId="{7DB16D84-14FA-42A9-A8A5-5BDB51081A14}">
      <dgm:prSet/>
      <dgm:spPr/>
      <dgm:t>
        <a:bodyPr/>
        <a:lstStyle/>
        <a:p>
          <a:endParaRPr lang="en-US"/>
        </a:p>
      </dgm:t>
    </dgm:pt>
    <dgm:pt modelId="{AF059F2C-2466-4F07-B462-4DE68ED34D2A}">
      <dgm:prSet phldrT="[Text]"/>
      <dgm:spPr/>
      <dgm:t>
        <a:bodyPr/>
        <a:lstStyle/>
        <a:p>
          <a:r>
            <a:rPr lang="en-US" dirty="0"/>
            <a:t>UFT Framework</a:t>
          </a:r>
        </a:p>
      </dgm:t>
    </dgm:pt>
    <dgm:pt modelId="{12DCF9A3-FCD4-4325-A033-F4CC12F7AAAC}" type="parTrans" cxnId="{9FDAA344-DBE6-4968-93F8-2695A0AC1ECA}">
      <dgm:prSet/>
      <dgm:spPr/>
      <dgm:t>
        <a:bodyPr/>
        <a:lstStyle/>
        <a:p>
          <a:endParaRPr lang="en-US"/>
        </a:p>
      </dgm:t>
    </dgm:pt>
    <dgm:pt modelId="{1F1040B5-708C-4384-B372-D773AB404FC5}" type="sibTrans" cxnId="{9FDAA344-DBE6-4968-93F8-2695A0AC1ECA}">
      <dgm:prSet/>
      <dgm:spPr/>
      <dgm:t>
        <a:bodyPr/>
        <a:lstStyle/>
        <a:p>
          <a:endParaRPr lang="en-US"/>
        </a:p>
      </dgm:t>
    </dgm:pt>
    <dgm:pt modelId="{7E43E7E0-43ED-471B-9FEF-FFF035D0AA1B}" type="pres">
      <dgm:prSet presAssocID="{603A31F2-ACFF-472F-B2F6-B9143F55FE77}" presName="Name0" presStyleCnt="0">
        <dgm:presLayoutVars>
          <dgm:dir/>
          <dgm:resizeHandles val="exact"/>
        </dgm:presLayoutVars>
      </dgm:prSet>
      <dgm:spPr/>
    </dgm:pt>
    <dgm:pt modelId="{1409482C-CF6C-41B1-8F60-8AC3D416AEAD}" type="pres">
      <dgm:prSet presAssocID="{603A31F2-ACFF-472F-B2F6-B9143F55FE77}" presName="vNodes" presStyleCnt="0"/>
      <dgm:spPr/>
    </dgm:pt>
    <dgm:pt modelId="{42B3F1F1-0D9E-41E4-ADC0-08514AEE708C}" type="pres">
      <dgm:prSet presAssocID="{7FF48E8D-1416-4C7B-A322-D87A6C2623BA}" presName="node" presStyleLbl="node1" presStyleIdx="0" presStyleCnt="3" custAng="0">
        <dgm:presLayoutVars>
          <dgm:bulletEnabled val="1"/>
        </dgm:presLayoutVars>
      </dgm:prSet>
      <dgm:spPr/>
    </dgm:pt>
    <dgm:pt modelId="{1947A086-2868-45E8-A054-617CFB11D7BE}" type="pres">
      <dgm:prSet presAssocID="{86A4ACE3-1401-4998-AF45-E47DBA3B55AE}" presName="spacerT" presStyleCnt="0"/>
      <dgm:spPr/>
    </dgm:pt>
    <dgm:pt modelId="{34E76E30-3E2B-423B-85E6-2412E346A36C}" type="pres">
      <dgm:prSet presAssocID="{86A4ACE3-1401-4998-AF45-E47DBA3B55AE}" presName="sibTrans" presStyleLbl="sibTrans2D1" presStyleIdx="0" presStyleCnt="2"/>
      <dgm:spPr/>
    </dgm:pt>
    <dgm:pt modelId="{1E19FAC0-B079-4907-89D1-B676F0D11164}" type="pres">
      <dgm:prSet presAssocID="{86A4ACE3-1401-4998-AF45-E47DBA3B55AE}" presName="spacerB" presStyleCnt="0"/>
      <dgm:spPr/>
    </dgm:pt>
    <dgm:pt modelId="{25F8F963-5762-4027-9314-2599C177FDCA}" type="pres">
      <dgm:prSet presAssocID="{5F0F63E6-19E4-4965-B29D-DC7B22E454AC}" presName="node" presStyleLbl="node1" presStyleIdx="1" presStyleCnt="3">
        <dgm:presLayoutVars>
          <dgm:bulletEnabled val="1"/>
        </dgm:presLayoutVars>
      </dgm:prSet>
      <dgm:spPr/>
    </dgm:pt>
    <dgm:pt modelId="{5FFDBFCD-9B68-45B3-A6BF-460066A30ECE}" type="pres">
      <dgm:prSet presAssocID="{603A31F2-ACFF-472F-B2F6-B9143F55FE77}" presName="sibTransLast" presStyleLbl="sibTrans2D1" presStyleIdx="1" presStyleCnt="2"/>
      <dgm:spPr/>
    </dgm:pt>
    <dgm:pt modelId="{AB6378F1-C9B1-424B-8287-6A14863AC963}" type="pres">
      <dgm:prSet presAssocID="{603A31F2-ACFF-472F-B2F6-B9143F55FE77}" presName="connectorText" presStyleLbl="sibTrans2D1" presStyleIdx="1" presStyleCnt="2"/>
      <dgm:spPr/>
    </dgm:pt>
    <dgm:pt modelId="{CBE1A95F-CBD6-46BF-8DB9-786CB9253D4E}" type="pres">
      <dgm:prSet presAssocID="{603A31F2-ACFF-472F-B2F6-B9143F55FE7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E265F08-68DC-4387-8025-6542F77F29A3}" srcId="{603A31F2-ACFF-472F-B2F6-B9143F55FE77}" destId="{7FF48E8D-1416-4C7B-A322-D87A6C2623BA}" srcOrd="0" destOrd="0" parTransId="{9813F98A-7FF4-41E9-8FBD-20DDE3BDBEF3}" sibTransId="{86A4ACE3-1401-4998-AF45-E47DBA3B55AE}"/>
    <dgm:cxn modelId="{CBF18A1E-3D53-4FE5-A5F9-E9D15083F1A7}" type="presOf" srcId="{2101C50B-4F9C-4459-B1DB-6466AC86DAFD}" destId="{AB6378F1-C9B1-424B-8287-6A14863AC963}" srcOrd="1" destOrd="0" presId="urn:microsoft.com/office/officeart/2005/8/layout/equation2"/>
    <dgm:cxn modelId="{49059A30-E561-4E4E-B3A6-FDCF7F65B11E}" type="presOf" srcId="{5F0F63E6-19E4-4965-B29D-DC7B22E454AC}" destId="{25F8F963-5762-4027-9314-2599C177FDCA}" srcOrd="0" destOrd="0" presId="urn:microsoft.com/office/officeart/2005/8/layout/equation2"/>
    <dgm:cxn modelId="{9FDAA344-DBE6-4968-93F8-2695A0AC1ECA}" srcId="{603A31F2-ACFF-472F-B2F6-B9143F55FE77}" destId="{AF059F2C-2466-4F07-B462-4DE68ED34D2A}" srcOrd="2" destOrd="0" parTransId="{12DCF9A3-FCD4-4325-A033-F4CC12F7AAAC}" sibTransId="{1F1040B5-708C-4384-B372-D773AB404FC5}"/>
    <dgm:cxn modelId="{7DB16D84-14FA-42A9-A8A5-5BDB51081A14}" srcId="{603A31F2-ACFF-472F-B2F6-B9143F55FE77}" destId="{5F0F63E6-19E4-4965-B29D-DC7B22E454AC}" srcOrd="1" destOrd="0" parTransId="{2BD6CDF1-E783-4A94-96C1-C5758744627C}" sibTransId="{2101C50B-4F9C-4459-B1DB-6466AC86DAFD}"/>
    <dgm:cxn modelId="{CE1B1795-71FF-48B6-BB6E-88C175D8AD53}" type="presOf" srcId="{603A31F2-ACFF-472F-B2F6-B9143F55FE77}" destId="{7E43E7E0-43ED-471B-9FEF-FFF035D0AA1B}" srcOrd="0" destOrd="0" presId="urn:microsoft.com/office/officeart/2005/8/layout/equation2"/>
    <dgm:cxn modelId="{5614BEAC-4465-49D1-8AD6-E2AB012849E1}" type="presOf" srcId="{AF059F2C-2466-4F07-B462-4DE68ED34D2A}" destId="{CBE1A95F-CBD6-46BF-8DB9-786CB9253D4E}" srcOrd="0" destOrd="0" presId="urn:microsoft.com/office/officeart/2005/8/layout/equation2"/>
    <dgm:cxn modelId="{241057C1-CC90-431C-9648-1177EA1F4C09}" type="presOf" srcId="{86A4ACE3-1401-4998-AF45-E47DBA3B55AE}" destId="{34E76E30-3E2B-423B-85E6-2412E346A36C}" srcOrd="0" destOrd="0" presId="urn:microsoft.com/office/officeart/2005/8/layout/equation2"/>
    <dgm:cxn modelId="{EB130CC6-68A8-45C0-BE28-AE9271E88B07}" type="presOf" srcId="{7FF48E8D-1416-4C7B-A322-D87A6C2623BA}" destId="{42B3F1F1-0D9E-41E4-ADC0-08514AEE708C}" srcOrd="0" destOrd="0" presId="urn:microsoft.com/office/officeart/2005/8/layout/equation2"/>
    <dgm:cxn modelId="{DCDF09D8-AA6D-497B-986C-0D07DE0CCB77}" type="presOf" srcId="{2101C50B-4F9C-4459-B1DB-6466AC86DAFD}" destId="{5FFDBFCD-9B68-45B3-A6BF-460066A30ECE}" srcOrd="0" destOrd="0" presId="urn:microsoft.com/office/officeart/2005/8/layout/equation2"/>
    <dgm:cxn modelId="{69EC7138-81E7-494C-A185-63E83235D833}" type="presParOf" srcId="{7E43E7E0-43ED-471B-9FEF-FFF035D0AA1B}" destId="{1409482C-CF6C-41B1-8F60-8AC3D416AEAD}" srcOrd="0" destOrd="0" presId="urn:microsoft.com/office/officeart/2005/8/layout/equation2"/>
    <dgm:cxn modelId="{3C240C3B-5094-4E3B-9935-9006CF7B99F3}" type="presParOf" srcId="{1409482C-CF6C-41B1-8F60-8AC3D416AEAD}" destId="{42B3F1F1-0D9E-41E4-ADC0-08514AEE708C}" srcOrd="0" destOrd="0" presId="urn:microsoft.com/office/officeart/2005/8/layout/equation2"/>
    <dgm:cxn modelId="{585ADB65-9965-4A9D-A00D-84D54B9F775D}" type="presParOf" srcId="{1409482C-CF6C-41B1-8F60-8AC3D416AEAD}" destId="{1947A086-2868-45E8-A054-617CFB11D7BE}" srcOrd="1" destOrd="0" presId="urn:microsoft.com/office/officeart/2005/8/layout/equation2"/>
    <dgm:cxn modelId="{CF112123-CBB1-472E-9BF8-C9CE73C1D0E6}" type="presParOf" srcId="{1409482C-CF6C-41B1-8F60-8AC3D416AEAD}" destId="{34E76E30-3E2B-423B-85E6-2412E346A36C}" srcOrd="2" destOrd="0" presId="urn:microsoft.com/office/officeart/2005/8/layout/equation2"/>
    <dgm:cxn modelId="{51F0BEA4-B013-4DE2-8974-FF37A7AF2DD8}" type="presParOf" srcId="{1409482C-CF6C-41B1-8F60-8AC3D416AEAD}" destId="{1E19FAC0-B079-4907-89D1-B676F0D11164}" srcOrd="3" destOrd="0" presId="urn:microsoft.com/office/officeart/2005/8/layout/equation2"/>
    <dgm:cxn modelId="{E8808586-343E-4751-8E24-E0F91B3A5019}" type="presParOf" srcId="{1409482C-CF6C-41B1-8F60-8AC3D416AEAD}" destId="{25F8F963-5762-4027-9314-2599C177FDCA}" srcOrd="4" destOrd="0" presId="urn:microsoft.com/office/officeart/2005/8/layout/equation2"/>
    <dgm:cxn modelId="{64A93B67-D96A-4437-97CC-84C3CCA7CC4B}" type="presParOf" srcId="{7E43E7E0-43ED-471B-9FEF-FFF035D0AA1B}" destId="{5FFDBFCD-9B68-45B3-A6BF-460066A30ECE}" srcOrd="1" destOrd="0" presId="urn:microsoft.com/office/officeart/2005/8/layout/equation2"/>
    <dgm:cxn modelId="{62A34E7D-2411-4973-A8BE-90A8EF7817EC}" type="presParOf" srcId="{5FFDBFCD-9B68-45B3-A6BF-460066A30ECE}" destId="{AB6378F1-C9B1-424B-8287-6A14863AC963}" srcOrd="0" destOrd="0" presId="urn:microsoft.com/office/officeart/2005/8/layout/equation2"/>
    <dgm:cxn modelId="{4F765DEC-A78F-4C07-AA29-47DB501A08D3}" type="presParOf" srcId="{7E43E7E0-43ED-471B-9FEF-FFF035D0AA1B}" destId="{CBE1A95F-CBD6-46BF-8DB9-786CB9253D4E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E3294-A0E8-42D2-BACF-FD4E4C189753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89F19-05E4-49F7-8C8B-57195B7C3B3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Framework 1 - LCAF </a:t>
          </a:r>
          <a:endParaRPr lang="en-US" dirty="0"/>
        </a:p>
      </dgm:t>
    </dgm:pt>
    <dgm:pt modelId="{A3AD62E4-9FD9-403E-8B46-85A373D02D0D}" type="parTrans" cxnId="{1111C7BB-6564-4C62-9BF3-51CB2CF9DFBD}">
      <dgm:prSet/>
      <dgm:spPr/>
      <dgm:t>
        <a:bodyPr/>
        <a:lstStyle/>
        <a:p>
          <a:endParaRPr lang="en-US"/>
        </a:p>
      </dgm:t>
    </dgm:pt>
    <dgm:pt modelId="{242BE38C-5798-4C04-BC73-4B8CA8AC30DF}" type="sibTrans" cxnId="{1111C7BB-6564-4C62-9BF3-51CB2CF9DFBD}">
      <dgm:prSet/>
      <dgm:spPr/>
      <dgm:t>
        <a:bodyPr/>
        <a:lstStyle/>
        <a:p>
          <a:endParaRPr lang="en-US"/>
        </a:p>
      </dgm:t>
    </dgm:pt>
    <dgm:pt modelId="{FBBB45BA-DDAB-4CB8-8125-3114A381D35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LESS CODE AUTOMATE FRAMEWORK</a:t>
          </a:r>
        </a:p>
      </dgm:t>
    </dgm:pt>
    <dgm:pt modelId="{C1D3AF93-B392-49B0-A48F-B0CD745536D0}" type="parTrans" cxnId="{9EF37086-C8D5-49BC-9500-F93D25D6C689}">
      <dgm:prSet/>
      <dgm:spPr/>
      <dgm:t>
        <a:bodyPr/>
        <a:lstStyle/>
        <a:p>
          <a:endParaRPr lang="en-US"/>
        </a:p>
      </dgm:t>
    </dgm:pt>
    <dgm:pt modelId="{DD11A077-94C8-43D7-A2A9-3B29748D5107}" type="sibTrans" cxnId="{9EF37086-C8D5-49BC-9500-F93D25D6C689}">
      <dgm:prSet/>
      <dgm:spPr/>
      <dgm:t>
        <a:bodyPr/>
        <a:lstStyle/>
        <a:p>
          <a:endParaRPr lang="en-US"/>
        </a:p>
      </dgm:t>
    </dgm:pt>
    <dgm:pt modelId="{F59E8FD4-89B5-415D-85C6-851E52A95A3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Framework 2- ETAF</a:t>
          </a:r>
        </a:p>
      </dgm:t>
    </dgm:pt>
    <dgm:pt modelId="{C641D8CB-62E5-403D-937C-71E6D8B939E4}" type="parTrans" cxnId="{4170DE9B-C69C-44D8-9BA1-A2BC8C6C94DF}">
      <dgm:prSet/>
      <dgm:spPr/>
      <dgm:t>
        <a:bodyPr/>
        <a:lstStyle/>
        <a:p>
          <a:endParaRPr lang="en-US"/>
        </a:p>
      </dgm:t>
    </dgm:pt>
    <dgm:pt modelId="{90A77D22-9A6B-404D-8C6E-91C82C576722}" type="sibTrans" cxnId="{4170DE9B-C69C-44D8-9BA1-A2BC8C6C94DF}">
      <dgm:prSet/>
      <dgm:spPr/>
      <dgm:t>
        <a:bodyPr/>
        <a:lstStyle/>
        <a:p>
          <a:endParaRPr lang="en-US"/>
        </a:p>
      </dgm:t>
    </dgm:pt>
    <dgm:pt modelId="{F1B1875E-E4D7-44E9-9D7E-C1812A7450D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EASY TO AUTOMATE FRAMEWORK</a:t>
          </a:r>
        </a:p>
      </dgm:t>
    </dgm:pt>
    <dgm:pt modelId="{0935D0F2-A68C-4B62-9256-684AEA65BB65}" type="parTrans" cxnId="{814EBF10-C2C3-4DE8-8F52-D7DD715920D8}">
      <dgm:prSet/>
      <dgm:spPr/>
      <dgm:t>
        <a:bodyPr/>
        <a:lstStyle/>
        <a:p>
          <a:endParaRPr lang="en-US"/>
        </a:p>
      </dgm:t>
    </dgm:pt>
    <dgm:pt modelId="{345C2EAF-7D8B-4A29-B355-1C6CF7B91A0A}" type="sibTrans" cxnId="{814EBF10-C2C3-4DE8-8F52-D7DD715920D8}">
      <dgm:prSet/>
      <dgm:spPr/>
      <dgm:t>
        <a:bodyPr/>
        <a:lstStyle/>
        <a:p>
          <a:endParaRPr lang="en-US"/>
        </a:p>
      </dgm:t>
    </dgm:pt>
    <dgm:pt modelId="{FA33B9C1-81F2-4626-8DD2-34E3224ACAE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Framework 3 - ACAF </a:t>
          </a:r>
          <a:endParaRPr lang="en-US" dirty="0"/>
        </a:p>
      </dgm:t>
    </dgm:pt>
    <dgm:pt modelId="{C2CED08D-70F1-49AB-8109-BAA875A52356}" type="parTrans" cxnId="{64A82B89-D738-42E6-98EE-3BBA0BF20663}">
      <dgm:prSet/>
      <dgm:spPr/>
      <dgm:t>
        <a:bodyPr/>
        <a:lstStyle/>
        <a:p>
          <a:endParaRPr lang="en-US"/>
        </a:p>
      </dgm:t>
    </dgm:pt>
    <dgm:pt modelId="{8032610C-5C7F-4F8B-9483-CC8E0ECBD6BA}" type="sibTrans" cxnId="{64A82B89-D738-42E6-98EE-3BBA0BF20663}">
      <dgm:prSet/>
      <dgm:spPr/>
      <dgm:t>
        <a:bodyPr/>
        <a:lstStyle/>
        <a:p>
          <a:endParaRPr lang="en-US"/>
        </a:p>
      </dgm:t>
    </dgm:pt>
    <dgm:pt modelId="{FC16B2B8-ABA5-40D2-A417-2699CCF97EE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ANYBODY CAN AUTOMATE FRAMEWORK</a:t>
          </a:r>
        </a:p>
      </dgm:t>
    </dgm:pt>
    <dgm:pt modelId="{7DD95CC0-35E2-44F9-A138-4852935CD057}" type="parTrans" cxnId="{6831A70B-1690-4516-8D29-766C5B2816B4}">
      <dgm:prSet/>
      <dgm:spPr/>
      <dgm:t>
        <a:bodyPr/>
        <a:lstStyle/>
        <a:p>
          <a:endParaRPr lang="en-US"/>
        </a:p>
      </dgm:t>
    </dgm:pt>
    <dgm:pt modelId="{B4079872-2AD2-4CE5-B9E1-928EF2EE985C}" type="sibTrans" cxnId="{6831A70B-1690-4516-8D29-766C5B2816B4}">
      <dgm:prSet/>
      <dgm:spPr/>
      <dgm:t>
        <a:bodyPr/>
        <a:lstStyle/>
        <a:p>
          <a:endParaRPr lang="en-US"/>
        </a:p>
      </dgm:t>
    </dgm:pt>
    <dgm:pt modelId="{AE08EDE9-7FFF-476A-9B91-C4AEFA286656}" type="pres">
      <dgm:prSet presAssocID="{07FE3294-A0E8-42D2-BACF-FD4E4C189753}" presName="Name0" presStyleCnt="0">
        <dgm:presLayoutVars>
          <dgm:dir/>
          <dgm:animLvl val="lvl"/>
          <dgm:resizeHandles val="exact"/>
        </dgm:presLayoutVars>
      </dgm:prSet>
      <dgm:spPr/>
    </dgm:pt>
    <dgm:pt modelId="{249221DB-0E34-415B-A81F-3CF386488AF6}" type="pres">
      <dgm:prSet presAssocID="{98B89F19-05E4-49F7-8C8B-57195B7C3B32}" presName="composite" presStyleCnt="0"/>
      <dgm:spPr/>
    </dgm:pt>
    <dgm:pt modelId="{9126DE08-08CA-4F61-B451-4358164596A4}" type="pres">
      <dgm:prSet presAssocID="{98B89F19-05E4-49F7-8C8B-57195B7C3B3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B0D5C0-ACCB-4C79-B944-E645530C882F}" type="pres">
      <dgm:prSet presAssocID="{98B89F19-05E4-49F7-8C8B-57195B7C3B32}" presName="desTx" presStyleLbl="alignAccFollowNode1" presStyleIdx="0" presStyleCnt="3">
        <dgm:presLayoutVars>
          <dgm:bulletEnabled val="1"/>
        </dgm:presLayoutVars>
      </dgm:prSet>
      <dgm:spPr/>
    </dgm:pt>
    <dgm:pt modelId="{78766B02-8100-413E-AFB3-22A517560044}" type="pres">
      <dgm:prSet presAssocID="{242BE38C-5798-4C04-BC73-4B8CA8AC30DF}" presName="space" presStyleCnt="0"/>
      <dgm:spPr/>
    </dgm:pt>
    <dgm:pt modelId="{B7898CBA-9552-40E5-981B-AE5CBFAA2656}" type="pres">
      <dgm:prSet presAssocID="{F59E8FD4-89B5-415D-85C6-851E52A95A3B}" presName="composite" presStyleCnt="0"/>
      <dgm:spPr/>
    </dgm:pt>
    <dgm:pt modelId="{BE8BE8DE-2BCD-44F3-9A47-49948FCD8B80}" type="pres">
      <dgm:prSet presAssocID="{F59E8FD4-89B5-415D-85C6-851E52A95A3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DEF1333-2034-4324-A808-811F2B419A13}" type="pres">
      <dgm:prSet presAssocID="{F59E8FD4-89B5-415D-85C6-851E52A95A3B}" presName="desTx" presStyleLbl="alignAccFollowNode1" presStyleIdx="1" presStyleCnt="3">
        <dgm:presLayoutVars>
          <dgm:bulletEnabled val="1"/>
        </dgm:presLayoutVars>
      </dgm:prSet>
      <dgm:spPr/>
    </dgm:pt>
    <dgm:pt modelId="{A4525BCC-74A6-46DE-BD7C-1E353847CCCF}" type="pres">
      <dgm:prSet presAssocID="{90A77D22-9A6B-404D-8C6E-91C82C576722}" presName="space" presStyleCnt="0"/>
      <dgm:spPr/>
    </dgm:pt>
    <dgm:pt modelId="{0B2EBB83-37C7-4887-8F21-EDCFBECAABDD}" type="pres">
      <dgm:prSet presAssocID="{FA33B9C1-81F2-4626-8DD2-34E3224ACAE0}" presName="composite" presStyleCnt="0"/>
      <dgm:spPr/>
    </dgm:pt>
    <dgm:pt modelId="{855D86E5-EF58-40D9-A5E1-BFD5AB72A3B5}" type="pres">
      <dgm:prSet presAssocID="{FA33B9C1-81F2-4626-8DD2-34E3224ACA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D2D3ED3-1D35-4F4F-B413-D0B47F13AE4B}" type="pres">
      <dgm:prSet presAssocID="{FA33B9C1-81F2-4626-8DD2-34E3224ACA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831A70B-1690-4516-8D29-766C5B2816B4}" srcId="{FA33B9C1-81F2-4626-8DD2-34E3224ACAE0}" destId="{FC16B2B8-ABA5-40D2-A417-2699CCF97EE7}" srcOrd="0" destOrd="0" parTransId="{7DD95CC0-35E2-44F9-A138-4852935CD057}" sibTransId="{B4079872-2AD2-4CE5-B9E1-928EF2EE985C}"/>
    <dgm:cxn modelId="{814EBF10-C2C3-4DE8-8F52-D7DD715920D8}" srcId="{F59E8FD4-89B5-415D-85C6-851E52A95A3B}" destId="{F1B1875E-E4D7-44E9-9D7E-C1812A7450DE}" srcOrd="0" destOrd="0" parTransId="{0935D0F2-A68C-4B62-9256-684AEA65BB65}" sibTransId="{345C2EAF-7D8B-4A29-B355-1C6CF7B91A0A}"/>
    <dgm:cxn modelId="{A42BBB14-2828-4923-A60C-AA95158EA229}" type="presOf" srcId="{F1B1875E-E4D7-44E9-9D7E-C1812A7450DE}" destId="{4DEF1333-2034-4324-A808-811F2B419A13}" srcOrd="0" destOrd="0" presId="urn:microsoft.com/office/officeart/2005/8/layout/hList1"/>
    <dgm:cxn modelId="{EBF11433-7745-4AF9-9D99-5FD0F3EFB6ED}" type="presOf" srcId="{FBBB45BA-DDAB-4CB8-8125-3114A381D356}" destId="{81B0D5C0-ACCB-4C79-B944-E645530C882F}" srcOrd="0" destOrd="0" presId="urn:microsoft.com/office/officeart/2005/8/layout/hList1"/>
    <dgm:cxn modelId="{1398D081-E583-417D-ABF0-D3D160B2531D}" type="presOf" srcId="{FC16B2B8-ABA5-40D2-A417-2699CCF97EE7}" destId="{3D2D3ED3-1D35-4F4F-B413-D0B47F13AE4B}" srcOrd="0" destOrd="0" presId="urn:microsoft.com/office/officeart/2005/8/layout/hList1"/>
    <dgm:cxn modelId="{0C9C2386-0D17-480D-AEA8-029AF02A4A92}" type="presOf" srcId="{98B89F19-05E4-49F7-8C8B-57195B7C3B32}" destId="{9126DE08-08CA-4F61-B451-4358164596A4}" srcOrd="0" destOrd="0" presId="urn:microsoft.com/office/officeart/2005/8/layout/hList1"/>
    <dgm:cxn modelId="{9EF37086-C8D5-49BC-9500-F93D25D6C689}" srcId="{98B89F19-05E4-49F7-8C8B-57195B7C3B32}" destId="{FBBB45BA-DDAB-4CB8-8125-3114A381D356}" srcOrd="0" destOrd="0" parTransId="{C1D3AF93-B392-49B0-A48F-B0CD745536D0}" sibTransId="{DD11A077-94C8-43D7-A2A9-3B29748D5107}"/>
    <dgm:cxn modelId="{64A82B89-D738-42E6-98EE-3BBA0BF20663}" srcId="{07FE3294-A0E8-42D2-BACF-FD4E4C189753}" destId="{FA33B9C1-81F2-4626-8DD2-34E3224ACAE0}" srcOrd="2" destOrd="0" parTransId="{C2CED08D-70F1-49AB-8109-BAA875A52356}" sibTransId="{8032610C-5C7F-4F8B-9483-CC8E0ECBD6BA}"/>
    <dgm:cxn modelId="{4170DE9B-C69C-44D8-9BA1-A2BC8C6C94DF}" srcId="{07FE3294-A0E8-42D2-BACF-FD4E4C189753}" destId="{F59E8FD4-89B5-415D-85C6-851E52A95A3B}" srcOrd="1" destOrd="0" parTransId="{C641D8CB-62E5-403D-937C-71E6D8B939E4}" sibTransId="{90A77D22-9A6B-404D-8C6E-91C82C576722}"/>
    <dgm:cxn modelId="{1111C7BB-6564-4C62-9BF3-51CB2CF9DFBD}" srcId="{07FE3294-A0E8-42D2-BACF-FD4E4C189753}" destId="{98B89F19-05E4-49F7-8C8B-57195B7C3B32}" srcOrd="0" destOrd="0" parTransId="{A3AD62E4-9FD9-403E-8B46-85A373D02D0D}" sibTransId="{242BE38C-5798-4C04-BC73-4B8CA8AC30DF}"/>
    <dgm:cxn modelId="{7D2CF8E0-2E60-4649-8039-DE567E0A8993}" type="presOf" srcId="{FA33B9C1-81F2-4626-8DD2-34E3224ACAE0}" destId="{855D86E5-EF58-40D9-A5E1-BFD5AB72A3B5}" srcOrd="0" destOrd="0" presId="urn:microsoft.com/office/officeart/2005/8/layout/hList1"/>
    <dgm:cxn modelId="{2B77ABF6-53E7-4DD8-B5FC-4666F4270A88}" type="presOf" srcId="{F59E8FD4-89B5-415D-85C6-851E52A95A3B}" destId="{BE8BE8DE-2BCD-44F3-9A47-49948FCD8B80}" srcOrd="0" destOrd="0" presId="urn:microsoft.com/office/officeart/2005/8/layout/hList1"/>
    <dgm:cxn modelId="{488C68FB-3E79-47FE-AF4B-77950DC37AD8}" type="presOf" srcId="{07FE3294-A0E8-42D2-BACF-FD4E4C189753}" destId="{AE08EDE9-7FFF-476A-9B91-C4AEFA286656}" srcOrd="0" destOrd="0" presId="urn:microsoft.com/office/officeart/2005/8/layout/hList1"/>
    <dgm:cxn modelId="{015D42DD-8132-4B2E-B941-C13F5F10BC29}" type="presParOf" srcId="{AE08EDE9-7FFF-476A-9B91-C4AEFA286656}" destId="{249221DB-0E34-415B-A81F-3CF386488AF6}" srcOrd="0" destOrd="0" presId="urn:microsoft.com/office/officeart/2005/8/layout/hList1"/>
    <dgm:cxn modelId="{435622D6-ED87-48FE-951D-2D31F7D08CBA}" type="presParOf" srcId="{249221DB-0E34-415B-A81F-3CF386488AF6}" destId="{9126DE08-08CA-4F61-B451-4358164596A4}" srcOrd="0" destOrd="0" presId="urn:microsoft.com/office/officeart/2005/8/layout/hList1"/>
    <dgm:cxn modelId="{C909B964-4BE8-48B4-A3AD-59A91DEE69E9}" type="presParOf" srcId="{249221DB-0E34-415B-A81F-3CF386488AF6}" destId="{81B0D5C0-ACCB-4C79-B944-E645530C882F}" srcOrd="1" destOrd="0" presId="urn:microsoft.com/office/officeart/2005/8/layout/hList1"/>
    <dgm:cxn modelId="{BCB33C63-D1B3-43C0-AD81-C43121DBE1E2}" type="presParOf" srcId="{AE08EDE9-7FFF-476A-9B91-C4AEFA286656}" destId="{78766B02-8100-413E-AFB3-22A517560044}" srcOrd="1" destOrd="0" presId="urn:microsoft.com/office/officeart/2005/8/layout/hList1"/>
    <dgm:cxn modelId="{BC61C36C-F583-4A08-8078-D63D9FED4918}" type="presParOf" srcId="{AE08EDE9-7FFF-476A-9B91-C4AEFA286656}" destId="{B7898CBA-9552-40E5-981B-AE5CBFAA2656}" srcOrd="2" destOrd="0" presId="urn:microsoft.com/office/officeart/2005/8/layout/hList1"/>
    <dgm:cxn modelId="{534B0F4A-A2B1-4299-9797-53D1FE72A94B}" type="presParOf" srcId="{B7898CBA-9552-40E5-981B-AE5CBFAA2656}" destId="{BE8BE8DE-2BCD-44F3-9A47-49948FCD8B80}" srcOrd="0" destOrd="0" presId="urn:microsoft.com/office/officeart/2005/8/layout/hList1"/>
    <dgm:cxn modelId="{0FE5692D-9455-491B-AFA4-E097FEE03B0D}" type="presParOf" srcId="{B7898CBA-9552-40E5-981B-AE5CBFAA2656}" destId="{4DEF1333-2034-4324-A808-811F2B419A13}" srcOrd="1" destOrd="0" presId="urn:microsoft.com/office/officeart/2005/8/layout/hList1"/>
    <dgm:cxn modelId="{74C42CDF-A08D-4DC1-9028-E5E283F2BACA}" type="presParOf" srcId="{AE08EDE9-7FFF-476A-9B91-C4AEFA286656}" destId="{A4525BCC-74A6-46DE-BD7C-1E353847CCCF}" srcOrd="3" destOrd="0" presId="urn:microsoft.com/office/officeart/2005/8/layout/hList1"/>
    <dgm:cxn modelId="{1B3955B5-AAE6-4A06-BE26-F032B023E1AA}" type="presParOf" srcId="{AE08EDE9-7FFF-476A-9B91-C4AEFA286656}" destId="{0B2EBB83-37C7-4887-8F21-EDCFBECAABDD}" srcOrd="4" destOrd="0" presId="urn:microsoft.com/office/officeart/2005/8/layout/hList1"/>
    <dgm:cxn modelId="{BCF58C5E-B226-43B7-8C4B-0CD46104B9E0}" type="presParOf" srcId="{0B2EBB83-37C7-4887-8F21-EDCFBECAABDD}" destId="{855D86E5-EF58-40D9-A5E1-BFD5AB72A3B5}" srcOrd="0" destOrd="0" presId="urn:microsoft.com/office/officeart/2005/8/layout/hList1"/>
    <dgm:cxn modelId="{4CEB4AAE-1E08-4C3B-98CF-695ED06D484E}" type="presParOf" srcId="{0B2EBB83-37C7-4887-8F21-EDCFBECAABDD}" destId="{3D2D3ED3-1D35-4F4F-B413-D0B47F13AE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3F1F1-0D9E-41E4-ADC0-08514AEE708C}">
      <dsp:nvSpPr>
        <dsp:cNvPr id="0" name=""/>
        <dsp:cNvSpPr/>
      </dsp:nvSpPr>
      <dsp:spPr>
        <a:xfrm>
          <a:off x="218869" y="797"/>
          <a:ext cx="1237712" cy="1237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Actions</a:t>
          </a:r>
        </a:p>
      </dsp:txBody>
      <dsp:txXfrm>
        <a:off x="400128" y="182056"/>
        <a:ext cx="875194" cy="875194"/>
      </dsp:txXfrm>
    </dsp:sp>
    <dsp:sp modelId="{34E76E30-3E2B-423B-85E6-2412E346A36C}">
      <dsp:nvSpPr>
        <dsp:cNvPr id="0" name=""/>
        <dsp:cNvSpPr/>
      </dsp:nvSpPr>
      <dsp:spPr>
        <a:xfrm>
          <a:off x="478789" y="1339012"/>
          <a:ext cx="717873" cy="7178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73943" y="1613527"/>
        <a:ext cx="527565" cy="168843"/>
      </dsp:txXfrm>
    </dsp:sp>
    <dsp:sp modelId="{25F8F963-5762-4027-9314-2599C177FDCA}">
      <dsp:nvSpPr>
        <dsp:cNvPr id="0" name=""/>
        <dsp:cNvSpPr/>
      </dsp:nvSpPr>
      <dsp:spPr>
        <a:xfrm>
          <a:off x="218869" y="2157387"/>
          <a:ext cx="1237712" cy="12377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BPT</a:t>
          </a:r>
        </a:p>
      </dsp:txBody>
      <dsp:txXfrm>
        <a:off x="400128" y="2338646"/>
        <a:ext cx="875194" cy="875194"/>
      </dsp:txXfrm>
    </dsp:sp>
    <dsp:sp modelId="{5FFDBFCD-9B68-45B3-A6BF-460066A30ECE}">
      <dsp:nvSpPr>
        <dsp:cNvPr id="0" name=""/>
        <dsp:cNvSpPr/>
      </dsp:nvSpPr>
      <dsp:spPr>
        <a:xfrm>
          <a:off x="1642238" y="1467734"/>
          <a:ext cx="393592" cy="4604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642238" y="1559820"/>
        <a:ext cx="275514" cy="276257"/>
      </dsp:txXfrm>
    </dsp:sp>
    <dsp:sp modelId="{CBE1A95F-CBD6-46BF-8DB9-786CB9253D4E}">
      <dsp:nvSpPr>
        <dsp:cNvPr id="0" name=""/>
        <dsp:cNvSpPr/>
      </dsp:nvSpPr>
      <dsp:spPr>
        <a:xfrm>
          <a:off x="2199209" y="460236"/>
          <a:ext cx="2475424" cy="24754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UFT Framework</a:t>
          </a:r>
        </a:p>
      </dsp:txBody>
      <dsp:txXfrm>
        <a:off x="2561726" y="822753"/>
        <a:ext cx="1750390" cy="175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6DE08-08CA-4F61-B451-4358164596A4}">
      <dsp:nvSpPr>
        <dsp:cNvPr id="0" name=""/>
        <dsp:cNvSpPr/>
      </dsp:nvSpPr>
      <dsp:spPr>
        <a:xfrm>
          <a:off x="2665" y="849443"/>
          <a:ext cx="2598390" cy="9739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Framework 1 - LCAF </a:t>
          </a:r>
          <a:endParaRPr lang="en-US" sz="2700" kern="1200" dirty="0"/>
        </a:p>
      </dsp:txBody>
      <dsp:txXfrm>
        <a:off x="2665" y="849443"/>
        <a:ext cx="2598390" cy="973917"/>
      </dsp:txXfrm>
    </dsp:sp>
    <dsp:sp modelId="{81B0D5C0-ACCB-4C79-B944-E645530C882F}">
      <dsp:nvSpPr>
        <dsp:cNvPr id="0" name=""/>
        <dsp:cNvSpPr/>
      </dsp:nvSpPr>
      <dsp:spPr>
        <a:xfrm>
          <a:off x="2665" y="1823360"/>
          <a:ext cx="2598390" cy="1899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</a:rPr>
            <a:t>LESS CODE AUTOMATE FRAMEWORK</a:t>
          </a:r>
        </a:p>
      </dsp:txBody>
      <dsp:txXfrm>
        <a:off x="2665" y="1823360"/>
        <a:ext cx="2598390" cy="1899196"/>
      </dsp:txXfrm>
    </dsp:sp>
    <dsp:sp modelId="{BE8BE8DE-2BCD-44F3-9A47-49948FCD8B80}">
      <dsp:nvSpPr>
        <dsp:cNvPr id="0" name=""/>
        <dsp:cNvSpPr/>
      </dsp:nvSpPr>
      <dsp:spPr>
        <a:xfrm>
          <a:off x="2964829" y="849443"/>
          <a:ext cx="2598390" cy="9739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Framework 2- ETAF</a:t>
          </a:r>
        </a:p>
      </dsp:txBody>
      <dsp:txXfrm>
        <a:off x="2964829" y="849443"/>
        <a:ext cx="2598390" cy="973917"/>
      </dsp:txXfrm>
    </dsp:sp>
    <dsp:sp modelId="{4DEF1333-2034-4324-A808-811F2B419A13}">
      <dsp:nvSpPr>
        <dsp:cNvPr id="0" name=""/>
        <dsp:cNvSpPr/>
      </dsp:nvSpPr>
      <dsp:spPr>
        <a:xfrm>
          <a:off x="2964829" y="1823360"/>
          <a:ext cx="2598390" cy="1899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</a:rPr>
            <a:t>EASY TO AUTOMATE FRAMEWORK</a:t>
          </a:r>
        </a:p>
      </dsp:txBody>
      <dsp:txXfrm>
        <a:off x="2964829" y="1823360"/>
        <a:ext cx="2598390" cy="1899196"/>
      </dsp:txXfrm>
    </dsp:sp>
    <dsp:sp modelId="{855D86E5-EF58-40D9-A5E1-BFD5AB72A3B5}">
      <dsp:nvSpPr>
        <dsp:cNvPr id="0" name=""/>
        <dsp:cNvSpPr/>
      </dsp:nvSpPr>
      <dsp:spPr>
        <a:xfrm>
          <a:off x="5926994" y="849443"/>
          <a:ext cx="2598390" cy="97391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Framework 3 - ACAF </a:t>
          </a:r>
          <a:endParaRPr lang="en-US" sz="2700" kern="1200" dirty="0"/>
        </a:p>
      </dsp:txBody>
      <dsp:txXfrm>
        <a:off x="5926994" y="849443"/>
        <a:ext cx="2598390" cy="973917"/>
      </dsp:txXfrm>
    </dsp:sp>
    <dsp:sp modelId="{3D2D3ED3-1D35-4F4F-B413-D0B47F13AE4B}">
      <dsp:nvSpPr>
        <dsp:cNvPr id="0" name=""/>
        <dsp:cNvSpPr/>
      </dsp:nvSpPr>
      <dsp:spPr>
        <a:xfrm>
          <a:off x="5926994" y="1823360"/>
          <a:ext cx="2598390" cy="18991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solidFill>
                <a:schemeClr val="bg1"/>
              </a:solidFill>
            </a:rPr>
            <a:t>ANYBODY CAN AUTOMATE FRAMEWORK</a:t>
          </a:r>
        </a:p>
      </dsp:txBody>
      <dsp:txXfrm>
        <a:off x="5926994" y="1823360"/>
        <a:ext cx="2598390" cy="1899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9C664412-939D-4C7C-9CB1-2CCFF4DDCD6D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E007117-0B72-438D-8D05-983560CD8D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9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9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4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1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2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3354-9A0B-49EE-95FD-23EABDFEF6CF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 descr="tree"/>
          <p:cNvPicPr>
            <a:picLocks noChangeAspect="1" noChangeArrowheads="1"/>
          </p:cNvPicPr>
          <p:nvPr userDrawn="1"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pic>
        <p:nvPicPr>
          <p:cNvPr id="17" name="Picture 16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7620000" cy="838200"/>
          </a:xfrm>
          <a:prstGeom prst="rect">
            <a:avLst/>
          </a:prstGeo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00600"/>
            <a:ext cx="7620000" cy="6858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9"/>
          <p:cNvSpPr txBox="1">
            <a:spLocks noChangeArrowheads="1"/>
          </p:cNvSpPr>
          <p:nvPr userDrawn="1"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9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62001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4557"/>
            <a:ext cx="6553200" cy="33965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A1B7C027-B43F-4FBF-838D-30E78791112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808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7013"/>
            <a:ext cx="2095500" cy="60975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7013"/>
            <a:ext cx="6134100" cy="609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CB733E62-162D-47D8-9656-B1CF13E90B5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8064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D64846EF-C936-49DD-A565-932290BB24F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0837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44557"/>
            <a:ext cx="6553200" cy="339656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D5CF3F7-F0ED-4B42-B5D8-A7DFA0BABD4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0552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AFD5-6560-43FF-B1F0-C59DC25BAE8A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11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4180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>
                <a:solidFill>
                  <a:srgbClr val="FFFFFF"/>
                </a:solidFill>
              </a:rPr>
              <a:t>Slide </a:t>
            </a:r>
            <a:fld id="{EB0EB40E-7802-44F3-A704-1BEA1DA8F1CE}" type="slidenum">
              <a:rPr lang="en-US" sz="800" smtClean="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11648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AU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AC1D0-F854-4A76-AE0C-EFBB2F64367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82296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95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February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0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13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17447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FFFFFF"/>
                </a:solidFill>
              </a:rPr>
              <a:t>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60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7013"/>
            <a:ext cx="6705600" cy="4572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604000"/>
            <a:ext cx="22860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7373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39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15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710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203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19971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68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February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94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750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51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409531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3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tree"/>
          <p:cNvPicPr>
            <a:picLocks noChangeAspect="1" noChangeArrowheads="1"/>
          </p:cNvPicPr>
          <p:nvPr userDrawn="1"/>
        </p:nvPicPr>
        <p:blipFill>
          <a:blip r:embed="rId2" cstate="print"/>
          <a:srcRect r="398"/>
          <a:stretch>
            <a:fillRect/>
          </a:stretch>
        </p:blipFill>
        <p:spPr bwMode="auto">
          <a:xfrm>
            <a:off x="0" y="-171450"/>
            <a:ext cx="9144000" cy="6977063"/>
          </a:xfrm>
          <a:prstGeom prst="rect">
            <a:avLst/>
          </a:prstGeom>
          <a:noFill/>
        </p:spPr>
      </p:pic>
      <p:pic>
        <p:nvPicPr>
          <p:cNvPr id="13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188913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7620000" cy="838200"/>
          </a:xfrm>
          <a:prstGeom prst="rect">
            <a:avLst/>
          </a:prstGeo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00600"/>
            <a:ext cx="7620000" cy="6858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80000"/>
              </a:lnSpc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 userDrawn="1"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17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116559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3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CONFIDENTIAL: For limited circulation only</a:t>
            </a:r>
          </a:p>
        </p:txBody>
      </p:sp>
      <p:sp>
        <p:nvSpPr>
          <p:cNvPr id="7" name="Freeform 6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8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6858000" y="6596063"/>
            <a:ext cx="2133600" cy="24765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Slide </a:t>
            </a:r>
            <a:fld id="{3723EC09-10C2-44D1-BD32-13F645EF34D4}" type="slidenum">
              <a:rPr lang="en-US" sz="800">
                <a:solidFill>
                  <a:prstClr val="white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  <a:cs typeface="Arial" charset="0"/>
              </a:rPr>
              <a:t>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2492375"/>
            <a:ext cx="9144000" cy="4105275"/>
          </a:xfrm>
          <a:prstGeom prst="rect">
            <a:avLst/>
          </a:prstGeom>
          <a:gradFill>
            <a:gsLst>
              <a:gs pos="29000">
                <a:schemeClr val="bg1"/>
              </a:gs>
              <a:gs pos="57000">
                <a:schemeClr val="bg1">
                  <a:lumMod val="95000"/>
                </a:schemeClr>
              </a:gs>
              <a:gs pos="70000">
                <a:schemeClr val="bg1">
                  <a:lumMod val="85000"/>
                  <a:alpha val="7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56167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7545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01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48378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7157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0470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5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3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© 2012 </a:t>
            </a:r>
            <a:r>
              <a:rPr lang="en-US" sz="800" dirty="0" err="1">
                <a:solidFill>
                  <a:prstClr val="white"/>
                </a:solidFill>
                <a:cs typeface="Arial" charset="0"/>
              </a:rPr>
              <a:t>MindTree</a:t>
            </a:r>
            <a:r>
              <a:rPr lang="en-US" sz="800" dirty="0">
                <a:solidFill>
                  <a:prstClr val="white"/>
                </a:solidFill>
                <a:cs typeface="Arial" charset="0"/>
              </a:rPr>
              <a:t> Limited</a:t>
            </a:r>
          </a:p>
        </p:txBody>
      </p:sp>
      <p:sp>
        <p:nvSpPr>
          <p:cNvPr id="8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CONFIDENTIAL: For limited circulation only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0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6858000" y="6596063"/>
            <a:ext cx="2133600" cy="247650"/>
          </a:xfrm>
          <a:prstGeom prst="rect">
            <a:avLst/>
          </a:prstGeom>
        </p:spPr>
        <p:txBody>
          <a:bodyPr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  <a:cs typeface="Arial" charset="0"/>
              </a:rPr>
              <a:t>Slide </a:t>
            </a:r>
            <a:fld id="{3D0D7F51-740B-473F-B077-FBB787018E1F}" type="slidenum">
              <a:rPr lang="en-US" sz="800">
                <a:solidFill>
                  <a:prstClr val="white"/>
                </a:solidFill>
                <a:cs typeface="Arial" charset="0"/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  <a:cs typeface="Arial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874694-8E3A-43F6-8283-312D4AE1214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49532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9144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3432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backgroun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76200"/>
            <a:ext cx="9144000" cy="6942667"/>
          </a:xfrm>
          <a:prstGeom prst="rect">
            <a:avLst/>
          </a:prstGeom>
        </p:spPr>
      </p:pic>
      <p:pic>
        <p:nvPicPr>
          <p:cNvPr id="11" name="Picture 12" descr="MindTree New 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8738" y="212106"/>
            <a:ext cx="1066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-13252" y="6597650"/>
            <a:ext cx="9180576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© 2012 </a:t>
            </a:r>
            <a:r>
              <a:rPr lang="en-US" sz="800" dirty="0" err="1">
                <a:solidFill>
                  <a:prstClr val="white"/>
                </a:solidFill>
              </a:rPr>
              <a:t>MindTree</a:t>
            </a:r>
            <a:r>
              <a:rPr lang="en-US" sz="800" dirty="0">
                <a:solidFill>
                  <a:prstClr val="white"/>
                </a:solidFill>
              </a:rPr>
              <a:t> Limited</a:t>
            </a:r>
          </a:p>
        </p:txBody>
      </p:sp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CONFIDENTIAL: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831920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</a:rPr>
              <a:t>Slide </a:t>
            </a:r>
            <a:fld id="{EB0EB40E-7802-44F3-A704-1BEA1DA8F1CE}" type="slidenum">
              <a:rPr lang="en-US" sz="80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2492896"/>
            <a:ext cx="9144000" cy="4104456"/>
          </a:xfrm>
          <a:prstGeom prst="rect">
            <a:avLst/>
          </a:prstGeom>
          <a:gradFill>
            <a:gsLst>
              <a:gs pos="29000">
                <a:schemeClr val="bg1"/>
              </a:gs>
              <a:gs pos="57000">
                <a:schemeClr val="bg1">
                  <a:lumMod val="95000"/>
                </a:schemeClr>
              </a:gs>
              <a:gs pos="70000">
                <a:schemeClr val="bg1">
                  <a:lumMod val="85000"/>
                  <a:alpha val="70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11" name="Picture 2" descr="D:\MT - Marketing\Corporate\Brand Guidelines\Logos\MindTree\MindTree Logo We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75" y="76200"/>
            <a:ext cx="683400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29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292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468DB05F-44E3-45D7-B254-C8D26D0F4C75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271623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74121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3748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5646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07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44541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EAFD5-6560-43FF-B1F0-C59DC25BAE8A}" type="slidenum">
              <a:rPr lang="en-AU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>
          <a:xfrm>
            <a:off x="6872288" y="333375"/>
            <a:ext cx="2271712" cy="43180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1" name="Picture 6" descr="Picture1.jpg"/>
          <p:cNvPicPr>
            <a:picLocks noChangeAspect="1"/>
          </p:cNvPicPr>
          <p:nvPr userDrawn="1"/>
        </p:nvPicPr>
        <p:blipFill>
          <a:blip r:embed="rId2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9"/>
          <p:cNvSpPr txBox="1"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© 2010 </a:t>
            </a:r>
            <a:r>
              <a:rPr lang="en-US" sz="800" dirty="0" err="1">
                <a:solidFill>
                  <a:prstClr val="white"/>
                </a:solidFill>
              </a:rPr>
              <a:t>MindTree</a:t>
            </a:r>
            <a:r>
              <a:rPr lang="en-US" sz="800" dirty="0">
                <a:solidFill>
                  <a:prstClr val="white"/>
                </a:solidFill>
              </a:rPr>
              <a:t> Limited</a:t>
            </a:r>
          </a:p>
        </p:txBody>
      </p:sp>
      <p:sp>
        <p:nvSpPr>
          <p:cNvPr id="14" name="Text Box 39"/>
          <p:cNvSpPr txBox="1">
            <a:spLocks noChangeArrowheads="1"/>
          </p:cNvSpPr>
          <p:nvPr userDrawn="1"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prstClr val="white"/>
                </a:solidFill>
              </a:rPr>
              <a:t>CONFIDENTIAL: For limited circulation only</a:t>
            </a:r>
          </a:p>
        </p:txBody>
      </p:sp>
      <p:sp>
        <p:nvSpPr>
          <p:cNvPr id="20" name="Freeform 19"/>
          <p:cNvSpPr/>
          <p:nvPr userDrawn="1"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21" name="Picture 12" descr="MindTree New 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8350" y="101600"/>
            <a:ext cx="669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3"/>
          <p:cNvSpPr txBox="1">
            <a:spLocks/>
          </p:cNvSpPr>
          <p:nvPr userDrawn="1"/>
        </p:nvSpPr>
        <p:spPr>
          <a:xfrm>
            <a:off x="6858000" y="6596170"/>
            <a:ext cx="2133600" cy="2476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800" dirty="0">
                <a:solidFill>
                  <a:prstClr val="white"/>
                </a:solidFill>
              </a:rPr>
              <a:t>Slide </a:t>
            </a:r>
            <a:fld id="{EB0EB40E-7802-44F3-A704-1BEA1DA8F1CE}" type="slidenum">
              <a:rPr lang="en-US" sz="800">
                <a:solidFill>
                  <a:prstClr val="white"/>
                </a:solidFill>
              </a:rPr>
              <a:pPr algn="r">
                <a:defRPr/>
              </a:pPr>
              <a:t>‹#›</a:t>
            </a:fld>
            <a:r>
              <a:rPr lang="en-US" sz="800" dirty="0">
                <a:solidFill>
                  <a:prstClr val="white"/>
                </a:solidFill>
              </a:rPr>
              <a:t>  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8357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429000"/>
            <a:ext cx="9144000" cy="312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363488" y="301142"/>
            <a:ext cx="6781800" cy="418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2087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416675"/>
            <a:ext cx="2133600" cy="365125"/>
          </a:xfrm>
        </p:spPr>
        <p:txBody>
          <a:bodyPr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206EB0-53D6-4A74-93E9-8E81D7B218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5483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A24082-6886-46BA-8EF0-483F158A837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341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 userDrawn="1"/>
        </p:nvSpPr>
        <p:spPr>
          <a:xfrm>
            <a:off x="1409700" y="6429375"/>
            <a:ext cx="6057900" cy="230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0275"/>
            <a:ext cx="9144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703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74F084CC-22B2-4540-89DF-27342DCA92ED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418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/>
          <p:cNvSpPr/>
          <p:nvPr userDrawn="1"/>
        </p:nvSpPr>
        <p:spPr>
          <a:xfrm>
            <a:off x="779463" y="1635125"/>
            <a:ext cx="2286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5" name="Rounded Rectangle 5"/>
          <p:cNvSpPr/>
          <p:nvPr userDrawn="1"/>
        </p:nvSpPr>
        <p:spPr>
          <a:xfrm>
            <a:off x="779463" y="2493963"/>
            <a:ext cx="2286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6" name="Rounded Rectangle 6"/>
          <p:cNvSpPr/>
          <p:nvPr userDrawn="1"/>
        </p:nvSpPr>
        <p:spPr>
          <a:xfrm>
            <a:off x="3276600" y="1635125"/>
            <a:ext cx="2286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7" name="Rounded Rectangle 7"/>
          <p:cNvSpPr/>
          <p:nvPr userDrawn="1"/>
        </p:nvSpPr>
        <p:spPr>
          <a:xfrm>
            <a:off x="3276600" y="2493963"/>
            <a:ext cx="2286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8" name="Rounded Rectangle 8"/>
          <p:cNvSpPr/>
          <p:nvPr userDrawn="1"/>
        </p:nvSpPr>
        <p:spPr>
          <a:xfrm>
            <a:off x="3276600" y="3352800"/>
            <a:ext cx="2286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9" name="Rounded Rectangle 9"/>
          <p:cNvSpPr/>
          <p:nvPr userDrawn="1"/>
        </p:nvSpPr>
        <p:spPr>
          <a:xfrm>
            <a:off x="779463" y="3319463"/>
            <a:ext cx="2286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0" name="TextBox 10"/>
          <p:cNvSpPr txBox="1"/>
          <p:nvPr userDrawn="1"/>
        </p:nvSpPr>
        <p:spPr>
          <a:xfrm>
            <a:off x="673100" y="5029200"/>
            <a:ext cx="6337300" cy="738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 available at </a:t>
            </a:r>
          </a:p>
          <a:p>
            <a:pPr>
              <a:defRPr/>
            </a:pP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400" dirty="0" err="1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</a:t>
            </a:r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&gt; Inside Mindtree &gt;Communication &gt;Publications &gt;Marketing Net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/>
          <a:lstStyle/>
          <a:p>
            <a:r>
              <a:rPr lang="en-US" dirty="0"/>
              <a:t>Colors to be used in the presentation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4CA61-B71B-42BE-ADB4-E8F3ADE59C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749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62000" y="1371600"/>
          <a:ext cx="76962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C761D-1629-45F3-BE47-440E4F49C30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687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132" y="2209800"/>
            <a:ext cx="5181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038547-318F-4665-8686-A1A814E12A39}" type="datetime5">
              <a:rPr lang="en-US" smtClean="0">
                <a:solidFill>
                  <a:prstClr val="black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26-Feb-19</a:t>
            </a:fld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8948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31303"/>
            <a:ext cx="6553200" cy="35290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94C03561-2E0C-4CA0-B879-B6ED3CC938B1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3376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D79144A6-73C6-411F-8654-6DDC30E0C59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448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A4389E49-3E32-4C8C-AB9D-EE8C64A591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50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553200"/>
            <a:ext cx="2133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20CB5C0-AB16-480D-8281-28776CA2B8E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9955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Picture1.jpg"/>
          <p:cNvPicPr>
            <a:picLocks noChangeAspect="1"/>
          </p:cNvPicPr>
          <p:nvPr/>
        </p:nvPicPr>
        <p:blipFill>
          <a:blip r:embed="rId17" cstate="print"/>
          <a:srcRect t="13251"/>
          <a:stretch>
            <a:fillRect/>
          </a:stretch>
        </p:blipFill>
        <p:spPr bwMode="auto">
          <a:xfrm>
            <a:off x="0" y="908050"/>
            <a:ext cx="9144000" cy="594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8" cstate="print"/>
          <a:srcRect b="20798"/>
          <a:stretch>
            <a:fillRect/>
          </a:stretch>
        </p:blipFill>
        <p:spPr bwMode="auto">
          <a:xfrm>
            <a:off x="0" y="-7928"/>
            <a:ext cx="91440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0" y="6588125"/>
            <a:ext cx="9144000" cy="260350"/>
          </a:xfrm>
          <a:prstGeom prst="rect">
            <a:avLst/>
          </a:prstGeom>
          <a:solidFill>
            <a:srgbClr val="C61217"/>
          </a:solidFill>
          <a:ln w="12700" algn="ctr">
            <a:solidFill>
              <a:srgbClr val="AA0203"/>
            </a:solidFill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© 2012 </a:t>
            </a:r>
            <a:r>
              <a:rPr lang="en-US" sz="800" dirty="0" err="1">
                <a:solidFill>
                  <a:srgbClr val="FFFFFF"/>
                </a:solidFill>
                <a:latin typeface="Calibri" pitchFamily="34" charset="0"/>
              </a:rPr>
              <a:t>MindTree</a:t>
            </a:r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 Limited</a:t>
            </a: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0" y="6567488"/>
            <a:ext cx="2438400" cy="3016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37160" anchor="ctr"/>
          <a:lstStyle/>
          <a:p>
            <a:pPr marL="342900" indent="-342900" algn="ctr"/>
            <a:r>
              <a:rPr lang="en-US" sz="800" dirty="0">
                <a:solidFill>
                  <a:srgbClr val="FFFFFF"/>
                </a:solidFill>
                <a:latin typeface="Calibri" pitchFamily="34" charset="0"/>
              </a:rPr>
              <a:t>CONFIDENTIAL: For limited circulation only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72288" y="322263"/>
            <a:ext cx="2271712" cy="412750"/>
          </a:xfrm>
          <a:custGeom>
            <a:avLst/>
            <a:gdLst>
              <a:gd name="connsiteX0" fmla="*/ 0 w 2635832"/>
              <a:gd name="connsiteY0" fmla="*/ 360000 h 360000"/>
              <a:gd name="connsiteX1" fmla="*/ 351724 w 2635832"/>
              <a:gd name="connsiteY1" fmla="*/ 0 h 360000"/>
              <a:gd name="connsiteX2" fmla="*/ 2635832 w 2635832"/>
              <a:gd name="connsiteY2" fmla="*/ 0 h 360000"/>
              <a:gd name="connsiteX3" fmla="*/ 2284108 w 2635832"/>
              <a:gd name="connsiteY3" fmla="*/ 360000 h 360000"/>
              <a:gd name="connsiteX4" fmla="*/ 0 w 2635832"/>
              <a:gd name="connsiteY4" fmla="*/ 360000 h 360000"/>
              <a:gd name="connsiteX0" fmla="*/ 0 w 2284108"/>
              <a:gd name="connsiteY0" fmla="*/ 388464 h 388464"/>
              <a:gd name="connsiteX1" fmla="*/ 351724 w 2284108"/>
              <a:gd name="connsiteY1" fmla="*/ 28464 h 388464"/>
              <a:gd name="connsiteX2" fmla="*/ 2271938 w 2284108"/>
              <a:gd name="connsiteY2" fmla="*/ 0 h 388464"/>
              <a:gd name="connsiteX3" fmla="*/ 2284108 w 2284108"/>
              <a:gd name="connsiteY3" fmla="*/ 388464 h 388464"/>
              <a:gd name="connsiteX4" fmla="*/ 0 w 2284108"/>
              <a:gd name="connsiteY4" fmla="*/ 388464 h 388464"/>
              <a:gd name="connsiteX0" fmla="*/ 0 w 2271938"/>
              <a:gd name="connsiteY0" fmla="*/ 388464 h 432048"/>
              <a:gd name="connsiteX1" fmla="*/ 351724 w 2271938"/>
              <a:gd name="connsiteY1" fmla="*/ 28464 h 432048"/>
              <a:gd name="connsiteX2" fmla="*/ 2271938 w 2271938"/>
              <a:gd name="connsiteY2" fmla="*/ 0 h 432048"/>
              <a:gd name="connsiteX3" fmla="*/ 2271938 w 2271938"/>
              <a:gd name="connsiteY3" fmla="*/ 432048 h 432048"/>
              <a:gd name="connsiteX4" fmla="*/ 0 w 2271938"/>
              <a:gd name="connsiteY4" fmla="*/ 388464 h 43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938" h="432048">
                <a:moveTo>
                  <a:pt x="0" y="388464"/>
                </a:moveTo>
                <a:lnTo>
                  <a:pt x="351724" y="28464"/>
                </a:lnTo>
                <a:lnTo>
                  <a:pt x="2271938" y="0"/>
                </a:lnTo>
                <a:lnTo>
                  <a:pt x="2271938" y="432048"/>
                </a:lnTo>
                <a:lnTo>
                  <a:pt x="0" y="388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25" name="Picture 12" descr="MindTree New Logo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534400" y="22088"/>
            <a:ext cx="576883" cy="9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3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604000"/>
            <a:ext cx="22860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105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64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C61217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10000"/>
        <a:buFont typeface="Wingdings" pitchFamily="2" charset="2"/>
        <a:buChar char="l"/>
        <a:defRPr sz="2000">
          <a:solidFill>
            <a:srgbClr val="231F20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l"/>
        <a:defRPr>
          <a:solidFill>
            <a:srgbClr val="4D4D4D"/>
          </a:solidFill>
          <a:latin typeface="+mn-lt"/>
        </a:defRPr>
      </a:lvl2pPr>
      <a:lvl3pPr marL="685800" indent="-227013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600">
          <a:solidFill>
            <a:srgbClr val="525252"/>
          </a:solidFill>
          <a:latin typeface="+mn-lt"/>
        </a:defRPr>
      </a:lvl3pPr>
      <a:lvl4pPr marL="904875" indent="-21748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bg2"/>
        </a:buClr>
        <a:buSzPct val="120000"/>
        <a:buFont typeface="Wingdings" pitchFamily="2" charset="2"/>
        <a:buChar char="l"/>
        <a:defRPr sz="1400">
          <a:solidFill>
            <a:srgbClr val="4D4D4D"/>
          </a:solidFill>
          <a:latin typeface="+mn-lt"/>
        </a:defRPr>
      </a:lvl4pPr>
      <a:lvl5pPr marL="11430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5pPr>
      <a:lvl6pPr marL="16002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6pPr>
      <a:lvl7pPr marL="20574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7pPr>
      <a:lvl8pPr marL="25146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8pPr>
      <a:lvl9pPr marL="2971800" indent="-236538" algn="l" rtl="0" eaLnBrk="1" fontAlgn="base" hangingPunct="1">
        <a:lnSpc>
          <a:spcPct val="120000"/>
        </a:lnSpc>
        <a:spcBef>
          <a:spcPct val="40000"/>
        </a:spcBef>
        <a:spcAft>
          <a:spcPct val="0"/>
        </a:spcAft>
        <a:buClr>
          <a:srgbClr val="C61217"/>
        </a:buClr>
        <a:buSzPct val="120000"/>
        <a:buFont typeface="Wingdings" pitchFamily="2" charset="2"/>
        <a:buChar char="l"/>
        <a:defRPr sz="1400">
          <a:solidFill>
            <a:srgbClr val="5252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Slide </a:t>
            </a:r>
            <a:fld id="{B0A79745-E4BD-4BA4-B40C-AB6046640415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FFFFFF"/>
                </a:solidFill>
              </a:rPr>
              <a:t>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04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726" r:id="rId12"/>
    <p:sldLayoutId id="2147483732" r:id="rId13"/>
    <p:sldLayoutId id="2147483735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70" r:id="rId20"/>
    <p:sldLayoutId id="2147483672" r:id="rId21"/>
    <p:sldLayoutId id="2147483673" r:id="rId22"/>
    <p:sldLayoutId id="2147483676" r:id="rId23"/>
    <p:sldLayoutId id="2147483677" r:id="rId24"/>
    <p:sldLayoutId id="2147483679" r:id="rId25"/>
    <p:sldLayoutId id="2147483680" r:id="rId26"/>
    <p:sldLayoutId id="2147483681" r:id="rId27"/>
    <p:sldLayoutId id="2147483682" r:id="rId28"/>
    <p:sldLayoutId id="2147483685" r:id="rId29"/>
    <p:sldLayoutId id="2147483687" r:id="rId30"/>
    <p:sldLayoutId id="2147483688" r:id="rId31"/>
    <p:sldLayoutId id="2147483755" r:id="rId32"/>
    <p:sldLayoutId id="2147483761" r:id="rId33"/>
    <p:sldLayoutId id="2147483764" r:id="rId34"/>
    <p:sldLayoutId id="2147483765" r:id="rId35"/>
    <p:sldLayoutId id="2147483766" r:id="rId36"/>
    <p:sldLayoutId id="2147483767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362" y="1191796"/>
            <a:ext cx="8312037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5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UFT Test Automation 			     Framework</a:t>
            </a:r>
          </a:p>
        </p:txBody>
      </p:sp>
      <p:sp>
        <p:nvSpPr>
          <p:cNvPr id="3" name="AutoShape 4" descr="Image result for tank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Image result for tank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66C6C-BFE3-4B38-BEDF-DD2556C0FC67}"/>
              </a:ext>
            </a:extLst>
          </p:cNvPr>
          <p:cNvSpPr txBox="1"/>
          <p:nvPr/>
        </p:nvSpPr>
        <p:spPr>
          <a:xfrm>
            <a:off x="4114800" y="4892213"/>
            <a:ext cx="426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Azzi</a:t>
            </a:r>
            <a:endParaRPr lang="en-US" sz="2800" dirty="0"/>
          </a:p>
          <a:p>
            <a:r>
              <a:rPr lang="en-US" i="1" dirty="0"/>
              <a:t>     PMP, CSTE</a:t>
            </a:r>
            <a:endParaRPr lang="en-US" dirty="0"/>
          </a:p>
          <a:p>
            <a:r>
              <a:rPr lang="en-US" i="1" dirty="0"/>
              <a:t>     HP QTP , LR and ALM certified , </a:t>
            </a:r>
            <a:r>
              <a:rPr lang="en-US" i="1" dirty="0" err="1"/>
              <a:t>Devops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08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0350A-4F92-476A-880E-E10E7044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AB395-38E6-4B95-819F-EA717C9E0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CC662-2400-44AB-B0CA-27F495CF6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7" y="2358198"/>
            <a:ext cx="2819400" cy="434340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CB2A851-BA39-43C6-B775-F0B6292A88E9}"/>
              </a:ext>
            </a:extLst>
          </p:cNvPr>
          <p:cNvSpPr/>
          <p:nvPr/>
        </p:nvSpPr>
        <p:spPr>
          <a:xfrm>
            <a:off x="2057400" y="304800"/>
            <a:ext cx="4592705" cy="762000"/>
          </a:xfrm>
          <a:prstGeom prst="wedgeRoundRectCallout">
            <a:avLst>
              <a:gd name="adj1" fmla="val -23922"/>
              <a:gd name="adj2" fmla="val 1477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747C6-181A-4DAC-A594-378C468F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61" y="2281998"/>
            <a:ext cx="2971800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8057D5-41BC-4F40-92CE-39219823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568" y="2315128"/>
            <a:ext cx="2562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5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6DBCF30E-96B9-4E55-9BD8-5E9124B1446D}"/>
              </a:ext>
            </a:extLst>
          </p:cNvPr>
          <p:cNvSpPr/>
          <p:nvPr/>
        </p:nvSpPr>
        <p:spPr>
          <a:xfrm>
            <a:off x="120997" y="1031773"/>
            <a:ext cx="2870200" cy="579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Dashboard Insights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13C2068-6394-43B3-B6B2-BAD57652DA80}"/>
              </a:ext>
            </a:extLst>
          </p:cNvPr>
          <p:cNvSpPr/>
          <p:nvPr/>
        </p:nvSpPr>
        <p:spPr>
          <a:xfrm>
            <a:off x="36342" y="1806513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Block Chain Assurance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C6CFEEB4-4556-45AD-A559-5B48F898D420}"/>
              </a:ext>
            </a:extLst>
          </p:cNvPr>
          <p:cNvSpPr/>
          <p:nvPr/>
        </p:nvSpPr>
        <p:spPr>
          <a:xfrm>
            <a:off x="120997" y="2620962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Other K&amp;I Solutions </a:t>
            </a:r>
            <a:b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(Big Data, Automation ,etc.)</a:t>
            </a:r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82F3239E-67C0-4F9C-9423-B0965928764F}"/>
              </a:ext>
            </a:extLst>
          </p:cNvPr>
          <p:cNvSpPr/>
          <p:nvPr/>
        </p:nvSpPr>
        <p:spPr>
          <a:xfrm>
            <a:off x="228600" y="1066800"/>
            <a:ext cx="1911624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89691-9837-45B4-8DFF-637137F574D4}"/>
              </a:ext>
            </a:extLst>
          </p:cNvPr>
          <p:cNvSpPr txBox="1"/>
          <p:nvPr/>
        </p:nvSpPr>
        <p:spPr>
          <a:xfrm>
            <a:off x="168965" y="3784307"/>
            <a:ext cx="25590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Less code – Easy to </a:t>
            </a:r>
          </a:p>
          <a:p>
            <a:r>
              <a:rPr lang="en-US" sz="1400" dirty="0"/>
              <a:t>incorporate new changes</a:t>
            </a:r>
          </a:p>
        </p:txBody>
      </p:sp>
      <p:sp>
        <p:nvSpPr>
          <p:cNvPr id="47" name="Rounded Rectangle 4">
            <a:extLst>
              <a:ext uri="{FF2B5EF4-FFF2-40B4-BE49-F238E27FC236}">
                <a16:creationId xmlns:a16="http://schemas.microsoft.com/office/drawing/2014/main" id="{BBA2DB0B-15E5-41FC-8CC3-D8E47585F795}"/>
              </a:ext>
            </a:extLst>
          </p:cNvPr>
          <p:cNvSpPr/>
          <p:nvPr/>
        </p:nvSpPr>
        <p:spPr>
          <a:xfrm>
            <a:off x="228600" y="1779730"/>
            <a:ext cx="1971259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67EC1-FB74-4DDF-A3F9-7D0952646FA1}"/>
              </a:ext>
            </a:extLst>
          </p:cNvPr>
          <p:cNvSpPr txBox="1"/>
          <p:nvPr/>
        </p:nvSpPr>
        <p:spPr>
          <a:xfrm>
            <a:off x="166515" y="1871094"/>
            <a:ext cx="19712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Easy Maintenance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89A7651-F5F3-4952-8506-7A45B6BD302E}"/>
              </a:ext>
            </a:extLst>
          </p:cNvPr>
          <p:cNvSpPr/>
          <p:nvPr/>
        </p:nvSpPr>
        <p:spPr>
          <a:xfrm>
            <a:off x="201839" y="2469468"/>
            <a:ext cx="1954692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FC2B07-81F7-444E-991A-EC4B5C168956}"/>
              </a:ext>
            </a:extLst>
          </p:cNvPr>
          <p:cNvSpPr txBox="1"/>
          <p:nvPr/>
        </p:nvSpPr>
        <p:spPr>
          <a:xfrm>
            <a:off x="241060" y="2553750"/>
            <a:ext cx="13448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Driven</a:t>
            </a: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D4689B13-E125-4DC1-9E7E-3541C4AE3640}"/>
              </a:ext>
            </a:extLst>
          </p:cNvPr>
          <p:cNvSpPr/>
          <p:nvPr/>
        </p:nvSpPr>
        <p:spPr>
          <a:xfrm>
            <a:off x="212340" y="3161469"/>
            <a:ext cx="1878492" cy="4516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C61A0B-610B-4D57-AB8F-68B1F62EF509}"/>
              </a:ext>
            </a:extLst>
          </p:cNvPr>
          <p:cNvSpPr txBox="1"/>
          <p:nvPr/>
        </p:nvSpPr>
        <p:spPr>
          <a:xfrm>
            <a:off x="259282" y="3161469"/>
            <a:ext cx="17078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handling</a:t>
            </a:r>
          </a:p>
        </p:txBody>
      </p:sp>
      <p:sp>
        <p:nvSpPr>
          <p:cNvPr id="53" name="Rounded Rectangle 4">
            <a:extLst>
              <a:ext uri="{FF2B5EF4-FFF2-40B4-BE49-F238E27FC236}">
                <a16:creationId xmlns:a16="http://schemas.microsoft.com/office/drawing/2014/main" id="{C8C4DD63-55C2-48A9-980C-B1A86A63BE28}"/>
              </a:ext>
            </a:extLst>
          </p:cNvPr>
          <p:cNvSpPr/>
          <p:nvPr/>
        </p:nvSpPr>
        <p:spPr>
          <a:xfrm>
            <a:off x="259282" y="3779982"/>
            <a:ext cx="1878492" cy="6413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A3C9F7-BC11-4367-B41A-65E633424081}"/>
              </a:ext>
            </a:extLst>
          </p:cNvPr>
          <p:cNvSpPr txBox="1"/>
          <p:nvPr/>
        </p:nvSpPr>
        <p:spPr>
          <a:xfrm>
            <a:off x="276572" y="1178360"/>
            <a:ext cx="13236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Reusability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ECB422-305C-4A36-9DB4-E5FF0BFA7DE7}"/>
              </a:ext>
            </a:extLst>
          </p:cNvPr>
          <p:cNvSpPr txBox="1"/>
          <p:nvPr/>
        </p:nvSpPr>
        <p:spPr>
          <a:xfrm>
            <a:off x="259282" y="4797462"/>
            <a:ext cx="15652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ALM Support</a:t>
            </a: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CD78A84E-CB1A-4BC5-B009-7781F3C25256}"/>
              </a:ext>
            </a:extLst>
          </p:cNvPr>
          <p:cNvSpPr/>
          <p:nvPr/>
        </p:nvSpPr>
        <p:spPr>
          <a:xfrm>
            <a:off x="259282" y="4697776"/>
            <a:ext cx="1850262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35ACF8E-9C9A-4EBE-ACF1-F09FBCBFBC57}"/>
              </a:ext>
            </a:extLst>
          </p:cNvPr>
          <p:cNvSpPr/>
          <p:nvPr/>
        </p:nvSpPr>
        <p:spPr>
          <a:xfrm>
            <a:off x="245167" y="5430196"/>
            <a:ext cx="1878492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CB2F4A-434B-46BF-8D5C-8552182865DC}"/>
              </a:ext>
            </a:extLst>
          </p:cNvPr>
          <p:cNvSpPr txBox="1"/>
          <p:nvPr/>
        </p:nvSpPr>
        <p:spPr>
          <a:xfrm>
            <a:off x="245167" y="5428194"/>
            <a:ext cx="184566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 Externa </a:t>
            </a:r>
          </a:p>
          <a:p>
            <a:r>
              <a:rPr lang="en-US" sz="1400" dirty="0"/>
              <a:t>Reporting –Pass/Fail</a:t>
            </a:r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6055400D-D559-4D38-BD39-C535885CB79A}"/>
              </a:ext>
            </a:extLst>
          </p:cNvPr>
          <p:cNvSpPr/>
          <p:nvPr/>
        </p:nvSpPr>
        <p:spPr>
          <a:xfrm>
            <a:off x="241060" y="6138757"/>
            <a:ext cx="1914935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85D3CB-CF5F-4AD4-864D-F50E7854051F}"/>
              </a:ext>
            </a:extLst>
          </p:cNvPr>
          <p:cNvSpPr txBox="1"/>
          <p:nvPr/>
        </p:nvSpPr>
        <p:spPr>
          <a:xfrm>
            <a:off x="245167" y="6089879"/>
            <a:ext cx="17078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Screenshot – </a:t>
            </a:r>
          </a:p>
          <a:p>
            <a:r>
              <a:rPr lang="en-US" dirty="0"/>
              <a:t>Failures</a:t>
            </a:r>
          </a:p>
        </p:txBody>
      </p:sp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DB4D846E-8224-41EF-9EB2-4838B03F2BD5}"/>
              </a:ext>
            </a:extLst>
          </p:cNvPr>
          <p:cNvSpPr/>
          <p:nvPr/>
        </p:nvSpPr>
        <p:spPr>
          <a:xfrm>
            <a:off x="2728015" y="152400"/>
            <a:ext cx="1462985" cy="102596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Framework1</a:t>
            </a:r>
          </a:p>
          <a:p>
            <a:pPr algn="ctr"/>
            <a:r>
              <a:rPr lang="en-US" dirty="0"/>
              <a:t>LCAF</a:t>
            </a:r>
          </a:p>
        </p:txBody>
      </p:sp>
      <p:sp>
        <p:nvSpPr>
          <p:cNvPr id="22" name="Callout: Down Arrow 21">
            <a:extLst>
              <a:ext uri="{FF2B5EF4-FFF2-40B4-BE49-F238E27FC236}">
                <a16:creationId xmlns:a16="http://schemas.microsoft.com/office/drawing/2014/main" id="{747577BE-783D-4FCB-A7C4-3DF867FCB0F3}"/>
              </a:ext>
            </a:extLst>
          </p:cNvPr>
          <p:cNvSpPr/>
          <p:nvPr/>
        </p:nvSpPr>
        <p:spPr>
          <a:xfrm>
            <a:off x="4580206" y="136384"/>
            <a:ext cx="1462985" cy="102595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Framework2</a:t>
            </a:r>
          </a:p>
          <a:p>
            <a:pPr algn="ctr"/>
            <a:r>
              <a:rPr lang="en-US" dirty="0"/>
              <a:t>ETAF</a:t>
            </a:r>
          </a:p>
        </p:txBody>
      </p:sp>
      <p:sp>
        <p:nvSpPr>
          <p:cNvPr id="23" name="Callout: Down Arrow 22">
            <a:extLst>
              <a:ext uri="{FF2B5EF4-FFF2-40B4-BE49-F238E27FC236}">
                <a16:creationId xmlns:a16="http://schemas.microsoft.com/office/drawing/2014/main" id="{3F661C27-4179-4D9D-B2E2-A75D548CE3D3}"/>
              </a:ext>
            </a:extLst>
          </p:cNvPr>
          <p:cNvSpPr/>
          <p:nvPr/>
        </p:nvSpPr>
        <p:spPr>
          <a:xfrm>
            <a:off x="6916154" y="227183"/>
            <a:ext cx="1462985" cy="102595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Framework3</a:t>
            </a:r>
          </a:p>
          <a:p>
            <a:pPr algn="ctr"/>
            <a:r>
              <a:rPr lang="en-US" dirty="0"/>
              <a:t>ACAF</a:t>
            </a:r>
          </a:p>
        </p:txBody>
      </p:sp>
      <p:pic>
        <p:nvPicPr>
          <p:cNvPr id="1026" name="Picture 2" descr="Image result for yes button">
            <a:extLst>
              <a:ext uri="{FF2B5EF4-FFF2-40B4-BE49-F238E27FC236}">
                <a16:creationId xmlns:a16="http://schemas.microsoft.com/office/drawing/2014/main" id="{7018C8A5-F2A7-4230-8EFF-DF19F358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2" y="1747006"/>
            <a:ext cx="28479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6DD47-1F32-498D-A7BD-3383C1CE6254}"/>
              </a:ext>
            </a:extLst>
          </p:cNvPr>
          <p:cNvSpPr txBox="1"/>
          <p:nvPr/>
        </p:nvSpPr>
        <p:spPr>
          <a:xfrm>
            <a:off x="3581400" y="5166794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UFT default support ALM integration, and framework also should support ALM integration. However Post ALM upgrade, will test ALM integration. </a:t>
            </a:r>
          </a:p>
        </p:txBody>
      </p:sp>
    </p:spTree>
    <p:extLst>
      <p:ext uri="{BB962C8B-B14F-4D97-AF65-F5344CB8AC3E}">
        <p14:creationId xmlns:p14="http://schemas.microsoft.com/office/powerpoint/2010/main" val="12656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F262240D-BF84-433B-A986-69353AD09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92" y="1500554"/>
            <a:ext cx="8622615" cy="1905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FBCF8C6-EC47-4952-A6CE-F5640C13EE17}"/>
              </a:ext>
            </a:extLst>
          </p:cNvPr>
          <p:cNvSpPr/>
          <p:nvPr/>
        </p:nvSpPr>
        <p:spPr>
          <a:xfrm>
            <a:off x="1960537" y="166102"/>
            <a:ext cx="5181600" cy="930447"/>
          </a:xfrm>
          <a:prstGeom prst="wedgeRoundRectCallout">
            <a:avLst>
              <a:gd name="adj1" fmla="val -21104"/>
              <a:gd name="adj2" fmla="val 8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2DB94-49B8-4286-B741-DFEA82420A98}"/>
              </a:ext>
            </a:extLst>
          </p:cNvPr>
          <p:cNvSpPr txBox="1"/>
          <p:nvPr/>
        </p:nvSpPr>
        <p:spPr>
          <a:xfrm>
            <a:off x="2379637" y="400492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Executive Summary Report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84AA9-C718-4C1B-A2EA-2CAE8169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2" y="4786898"/>
            <a:ext cx="8349908" cy="1905000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3AB211-BC18-4ECA-8D00-5AA5E2636798}"/>
              </a:ext>
            </a:extLst>
          </p:cNvPr>
          <p:cNvSpPr/>
          <p:nvPr/>
        </p:nvSpPr>
        <p:spPr>
          <a:xfrm>
            <a:off x="260692" y="3657600"/>
            <a:ext cx="5181600" cy="930447"/>
          </a:xfrm>
          <a:prstGeom prst="wedgeRoundRectCallout">
            <a:avLst>
              <a:gd name="adj1" fmla="val -21104"/>
              <a:gd name="adj2" fmla="val 89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F0667A-F37A-470E-9875-35D1A46559BA}"/>
              </a:ext>
            </a:extLst>
          </p:cNvPr>
          <p:cNvSpPr/>
          <p:nvPr/>
        </p:nvSpPr>
        <p:spPr>
          <a:xfrm>
            <a:off x="7848600" y="5943600"/>
            <a:ext cx="7620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536DA7-F395-48F4-BBBC-113DB2402ACD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7876369" y="4267200"/>
            <a:ext cx="4843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7ABFD6-05F3-472C-BA68-6BA1A806F665}"/>
              </a:ext>
            </a:extLst>
          </p:cNvPr>
          <p:cNvSpPr/>
          <p:nvPr/>
        </p:nvSpPr>
        <p:spPr>
          <a:xfrm>
            <a:off x="7142137" y="3657600"/>
            <a:ext cx="146846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39968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83FF3DB3-5006-498D-A010-7D7AE96FA243}"/>
              </a:ext>
            </a:extLst>
          </p:cNvPr>
          <p:cNvSpPr/>
          <p:nvPr/>
        </p:nvSpPr>
        <p:spPr>
          <a:xfrm>
            <a:off x="5097116" y="2450583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6DBCF30E-96B9-4E55-9BD8-5E9124B1446D}"/>
              </a:ext>
            </a:extLst>
          </p:cNvPr>
          <p:cNvSpPr/>
          <p:nvPr/>
        </p:nvSpPr>
        <p:spPr>
          <a:xfrm>
            <a:off x="5751513" y="2392364"/>
            <a:ext cx="2870200" cy="579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Dashboard Insights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13C2068-6394-43B3-B6B2-BAD57652DA80}"/>
              </a:ext>
            </a:extLst>
          </p:cNvPr>
          <p:cNvSpPr/>
          <p:nvPr/>
        </p:nvSpPr>
        <p:spPr>
          <a:xfrm>
            <a:off x="5751513" y="3152775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Block Chain Assurance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C6CFEEB4-4556-45AD-A559-5B48F898D420}"/>
              </a:ext>
            </a:extLst>
          </p:cNvPr>
          <p:cNvSpPr/>
          <p:nvPr/>
        </p:nvSpPr>
        <p:spPr>
          <a:xfrm>
            <a:off x="5751513" y="3911600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Other K&amp;I Solutions </a:t>
            </a:r>
            <a:b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(Big Data, Automation ,etc.)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A14DD0E9-6EC9-4A94-9CE4-F4626773ECED}"/>
              </a:ext>
            </a:extLst>
          </p:cNvPr>
          <p:cNvSpPr/>
          <p:nvPr/>
        </p:nvSpPr>
        <p:spPr>
          <a:xfrm>
            <a:off x="320672" y="583785"/>
            <a:ext cx="3211513" cy="225528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Framework?</a:t>
            </a:r>
          </a:p>
        </p:txBody>
      </p:sp>
      <p:sp>
        <p:nvSpPr>
          <p:cNvPr id="24" name="Callout: Down Arrow 23">
            <a:extLst>
              <a:ext uri="{FF2B5EF4-FFF2-40B4-BE49-F238E27FC236}">
                <a16:creationId xmlns:a16="http://schemas.microsoft.com/office/drawing/2014/main" id="{FE6F678B-A5CF-4A8E-A20C-4F90C86D49AF}"/>
              </a:ext>
            </a:extLst>
          </p:cNvPr>
          <p:cNvSpPr/>
          <p:nvPr/>
        </p:nvSpPr>
        <p:spPr>
          <a:xfrm>
            <a:off x="4562061" y="547342"/>
            <a:ext cx="3912499" cy="190324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Why Framework?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CBFBF3C-9159-4C13-9AA6-9ED014EF8666}"/>
              </a:ext>
            </a:extLst>
          </p:cNvPr>
          <p:cNvSpPr/>
          <p:nvPr/>
        </p:nvSpPr>
        <p:spPr>
          <a:xfrm>
            <a:off x="375823" y="2839071"/>
            <a:ext cx="2933700" cy="330393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 of Standards, Process,</a:t>
            </a:r>
          </a:p>
          <a:p>
            <a:pPr algn="ctr"/>
            <a:r>
              <a:rPr lang="en-US" sz="2000" dirty="0"/>
              <a:t> Approach being followed </a:t>
            </a:r>
          </a:p>
          <a:p>
            <a:pPr algn="ctr"/>
            <a:r>
              <a:rPr lang="en-US" sz="2000" dirty="0"/>
              <a:t>and </a:t>
            </a:r>
          </a:p>
          <a:p>
            <a:pPr algn="ctr"/>
            <a:r>
              <a:rPr lang="en-US" sz="2000" dirty="0"/>
              <a:t>guide lines define for developing the scripts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D1F35-658B-4FCA-B249-E2D80A14CC90}"/>
              </a:ext>
            </a:extLst>
          </p:cNvPr>
          <p:cNvSpPr txBox="1"/>
          <p:nvPr/>
        </p:nvSpPr>
        <p:spPr>
          <a:xfrm>
            <a:off x="5330825" y="4916269"/>
            <a:ext cx="25590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Less code – Easy to incorporate new changes</a:t>
            </a: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B57700E0-9B71-40C6-B401-EBFFE04DDCEA}"/>
              </a:ext>
            </a:extLst>
          </p:cNvPr>
          <p:cNvSpPr/>
          <p:nvPr/>
        </p:nvSpPr>
        <p:spPr>
          <a:xfrm>
            <a:off x="5107057" y="3092629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2338BF-4FF0-4703-87B8-42CADA808D9F}"/>
              </a:ext>
            </a:extLst>
          </p:cNvPr>
          <p:cNvSpPr txBox="1"/>
          <p:nvPr/>
        </p:nvSpPr>
        <p:spPr>
          <a:xfrm>
            <a:off x="5465140" y="3236877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Easy Maintenance</a:t>
            </a:r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312ADCBD-823F-44DB-89CA-4EBDE5CC285D}"/>
              </a:ext>
            </a:extLst>
          </p:cNvPr>
          <p:cNvSpPr/>
          <p:nvPr/>
        </p:nvSpPr>
        <p:spPr>
          <a:xfrm>
            <a:off x="5113683" y="3742879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FF490-060B-4216-A212-2C608351DA87}"/>
              </a:ext>
            </a:extLst>
          </p:cNvPr>
          <p:cNvSpPr txBox="1"/>
          <p:nvPr/>
        </p:nvSpPr>
        <p:spPr>
          <a:xfrm>
            <a:off x="5504898" y="3851552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Driven</a:t>
            </a:r>
          </a:p>
        </p:txBody>
      </p:sp>
      <p:sp>
        <p:nvSpPr>
          <p:cNvPr id="35" name="Rounded Rectangle 4">
            <a:extLst>
              <a:ext uri="{FF2B5EF4-FFF2-40B4-BE49-F238E27FC236}">
                <a16:creationId xmlns:a16="http://schemas.microsoft.com/office/drawing/2014/main" id="{8BF35233-4C17-47C4-BC54-4AF18FCC6DC6}"/>
              </a:ext>
            </a:extLst>
          </p:cNvPr>
          <p:cNvSpPr/>
          <p:nvPr/>
        </p:nvSpPr>
        <p:spPr>
          <a:xfrm>
            <a:off x="5143500" y="4373834"/>
            <a:ext cx="2933700" cy="4516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05DB5-17FE-4334-B94D-4A0FB48AF47F}"/>
              </a:ext>
            </a:extLst>
          </p:cNvPr>
          <p:cNvSpPr txBox="1"/>
          <p:nvPr/>
        </p:nvSpPr>
        <p:spPr>
          <a:xfrm>
            <a:off x="5471766" y="4419600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handling</a:t>
            </a: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70BAD642-B551-4A50-8688-B492E4B98FD9}"/>
              </a:ext>
            </a:extLst>
          </p:cNvPr>
          <p:cNvSpPr/>
          <p:nvPr/>
        </p:nvSpPr>
        <p:spPr>
          <a:xfrm>
            <a:off x="5113683" y="4926764"/>
            <a:ext cx="2933700" cy="6413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DED836-8EE9-49B4-9285-CEBA8E026E3B}"/>
              </a:ext>
            </a:extLst>
          </p:cNvPr>
          <p:cNvSpPr txBox="1"/>
          <p:nvPr/>
        </p:nvSpPr>
        <p:spPr>
          <a:xfrm>
            <a:off x="5465140" y="2575381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Reusability</a:t>
            </a:r>
          </a:p>
        </p:txBody>
      </p:sp>
      <p:sp>
        <p:nvSpPr>
          <p:cNvPr id="39" name="Rounded Rectangle 4">
            <a:extLst>
              <a:ext uri="{FF2B5EF4-FFF2-40B4-BE49-F238E27FC236}">
                <a16:creationId xmlns:a16="http://schemas.microsoft.com/office/drawing/2014/main" id="{9EDFE9EF-88E9-4141-8887-7CC766FCA07C}"/>
              </a:ext>
            </a:extLst>
          </p:cNvPr>
          <p:cNvSpPr/>
          <p:nvPr/>
        </p:nvSpPr>
        <p:spPr>
          <a:xfrm>
            <a:off x="5108712" y="5674174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258841-38B9-4133-BFF2-2A6BEEED7FE7}"/>
              </a:ext>
            </a:extLst>
          </p:cNvPr>
          <p:cNvSpPr txBox="1"/>
          <p:nvPr/>
        </p:nvSpPr>
        <p:spPr>
          <a:xfrm>
            <a:off x="5337312" y="5715000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Common Understanding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B2F544B9-AC7A-419E-B42D-FF6269368C80}"/>
              </a:ext>
            </a:extLst>
          </p:cNvPr>
          <p:cNvSpPr/>
          <p:nvPr/>
        </p:nvSpPr>
        <p:spPr>
          <a:xfrm>
            <a:off x="5143500" y="6260478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0FDE8-C60B-4311-895E-1910F251C839}"/>
              </a:ext>
            </a:extLst>
          </p:cNvPr>
          <p:cNvSpPr txBox="1"/>
          <p:nvPr/>
        </p:nvSpPr>
        <p:spPr>
          <a:xfrm>
            <a:off x="5117274" y="6306320"/>
            <a:ext cx="27528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Coding Standards, Review</a:t>
            </a:r>
          </a:p>
        </p:txBody>
      </p:sp>
    </p:spTree>
    <p:extLst>
      <p:ext uri="{BB962C8B-B14F-4D97-AF65-F5344CB8AC3E}">
        <p14:creationId xmlns:p14="http://schemas.microsoft.com/office/powerpoint/2010/main" val="143358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6DBCF30E-96B9-4E55-9BD8-5E9124B1446D}"/>
              </a:ext>
            </a:extLst>
          </p:cNvPr>
          <p:cNvSpPr/>
          <p:nvPr/>
        </p:nvSpPr>
        <p:spPr>
          <a:xfrm>
            <a:off x="5486400" y="990600"/>
            <a:ext cx="2870200" cy="579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Dashboard Insights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13C2068-6394-43B3-B6B2-BAD57652DA80}"/>
              </a:ext>
            </a:extLst>
          </p:cNvPr>
          <p:cNvSpPr/>
          <p:nvPr/>
        </p:nvSpPr>
        <p:spPr>
          <a:xfrm>
            <a:off x="5486400" y="1751011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Block Chain Assurance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C6CFEEB4-4556-45AD-A559-5B48F898D420}"/>
              </a:ext>
            </a:extLst>
          </p:cNvPr>
          <p:cNvSpPr/>
          <p:nvPr/>
        </p:nvSpPr>
        <p:spPr>
          <a:xfrm>
            <a:off x="5486400" y="2509836"/>
            <a:ext cx="2870200" cy="5794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20" rIns="45720" spcCol="1270" anchor="ctr"/>
          <a:lstStyle/>
          <a:p>
            <a:pPr>
              <a:defRPr/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Other K&amp;I Solutions </a:t>
            </a:r>
            <a:b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(Big Data, Automation ,etc.)</a:t>
            </a:r>
          </a:p>
        </p:txBody>
      </p:sp>
      <p:sp>
        <p:nvSpPr>
          <p:cNvPr id="25" name="Callout: Down Arrow 24">
            <a:extLst>
              <a:ext uri="{FF2B5EF4-FFF2-40B4-BE49-F238E27FC236}">
                <a16:creationId xmlns:a16="http://schemas.microsoft.com/office/drawing/2014/main" id="{919883C1-6C09-474E-BA44-3467042212A9}"/>
              </a:ext>
            </a:extLst>
          </p:cNvPr>
          <p:cNvSpPr/>
          <p:nvPr/>
        </p:nvSpPr>
        <p:spPr>
          <a:xfrm rot="16200000">
            <a:off x="408928" y="733291"/>
            <a:ext cx="4899011" cy="46722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ounded Rectangle 4">
            <a:extLst>
              <a:ext uri="{FF2B5EF4-FFF2-40B4-BE49-F238E27FC236}">
                <a16:creationId xmlns:a16="http://schemas.microsoft.com/office/drawing/2014/main" id="{82F3239E-67C0-4F9C-9423-B0965928764F}"/>
              </a:ext>
            </a:extLst>
          </p:cNvPr>
          <p:cNvSpPr/>
          <p:nvPr/>
        </p:nvSpPr>
        <p:spPr>
          <a:xfrm>
            <a:off x="5594003" y="1025627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C89691-9837-45B4-8DFF-637137F574D4}"/>
              </a:ext>
            </a:extLst>
          </p:cNvPr>
          <p:cNvSpPr txBox="1"/>
          <p:nvPr/>
        </p:nvSpPr>
        <p:spPr>
          <a:xfrm>
            <a:off x="5827712" y="3491313"/>
            <a:ext cx="25590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Less code – Easy to incorporate new changes</a:t>
            </a:r>
          </a:p>
        </p:txBody>
      </p:sp>
      <p:sp>
        <p:nvSpPr>
          <p:cNvPr id="47" name="Rounded Rectangle 4">
            <a:extLst>
              <a:ext uri="{FF2B5EF4-FFF2-40B4-BE49-F238E27FC236}">
                <a16:creationId xmlns:a16="http://schemas.microsoft.com/office/drawing/2014/main" id="{BBA2DB0B-15E5-41FC-8CC3-D8E47585F795}"/>
              </a:ext>
            </a:extLst>
          </p:cNvPr>
          <p:cNvSpPr/>
          <p:nvPr/>
        </p:nvSpPr>
        <p:spPr>
          <a:xfrm>
            <a:off x="5603944" y="1667673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67EC1-FB74-4DDF-A3F9-7D0952646FA1}"/>
              </a:ext>
            </a:extLst>
          </p:cNvPr>
          <p:cNvSpPr txBox="1"/>
          <p:nvPr/>
        </p:nvSpPr>
        <p:spPr>
          <a:xfrm>
            <a:off x="5962027" y="1811921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Easy Maintenance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89A7651-F5F3-4952-8506-7A45B6BD302E}"/>
              </a:ext>
            </a:extLst>
          </p:cNvPr>
          <p:cNvSpPr/>
          <p:nvPr/>
        </p:nvSpPr>
        <p:spPr>
          <a:xfrm>
            <a:off x="5610570" y="2317923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FC2B07-81F7-444E-991A-EC4B5C168956}"/>
              </a:ext>
            </a:extLst>
          </p:cNvPr>
          <p:cNvSpPr txBox="1"/>
          <p:nvPr/>
        </p:nvSpPr>
        <p:spPr>
          <a:xfrm>
            <a:off x="6001785" y="2426596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Driven</a:t>
            </a: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D4689B13-E125-4DC1-9E7E-3541C4AE3640}"/>
              </a:ext>
            </a:extLst>
          </p:cNvPr>
          <p:cNvSpPr/>
          <p:nvPr/>
        </p:nvSpPr>
        <p:spPr>
          <a:xfrm>
            <a:off x="5640387" y="2948878"/>
            <a:ext cx="2933700" cy="4516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C61A0B-610B-4D57-AB8F-68B1F62EF509}"/>
              </a:ext>
            </a:extLst>
          </p:cNvPr>
          <p:cNvSpPr txBox="1"/>
          <p:nvPr/>
        </p:nvSpPr>
        <p:spPr>
          <a:xfrm>
            <a:off x="5968653" y="2994644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handling</a:t>
            </a:r>
          </a:p>
        </p:txBody>
      </p:sp>
      <p:sp>
        <p:nvSpPr>
          <p:cNvPr id="53" name="Rounded Rectangle 4">
            <a:extLst>
              <a:ext uri="{FF2B5EF4-FFF2-40B4-BE49-F238E27FC236}">
                <a16:creationId xmlns:a16="http://schemas.microsoft.com/office/drawing/2014/main" id="{C8C4DD63-55C2-48A9-980C-B1A86A63BE28}"/>
              </a:ext>
            </a:extLst>
          </p:cNvPr>
          <p:cNvSpPr/>
          <p:nvPr/>
        </p:nvSpPr>
        <p:spPr>
          <a:xfrm>
            <a:off x="5610570" y="3501808"/>
            <a:ext cx="2933700" cy="64135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EA3C9F7-BC11-4367-B41A-65E633424081}"/>
              </a:ext>
            </a:extLst>
          </p:cNvPr>
          <p:cNvSpPr txBox="1"/>
          <p:nvPr/>
        </p:nvSpPr>
        <p:spPr>
          <a:xfrm>
            <a:off x="5962027" y="1150425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Reusability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ECB422-305C-4A36-9DB4-E5FF0BFA7DE7}"/>
              </a:ext>
            </a:extLst>
          </p:cNvPr>
          <p:cNvSpPr txBox="1"/>
          <p:nvPr/>
        </p:nvSpPr>
        <p:spPr>
          <a:xfrm>
            <a:off x="5781328" y="4313321"/>
            <a:ext cx="2559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ALM Support</a:t>
            </a:r>
          </a:p>
        </p:txBody>
      </p:sp>
      <p:sp>
        <p:nvSpPr>
          <p:cNvPr id="57" name="Rounded Rectangle 4">
            <a:extLst>
              <a:ext uri="{FF2B5EF4-FFF2-40B4-BE49-F238E27FC236}">
                <a16:creationId xmlns:a16="http://schemas.microsoft.com/office/drawing/2014/main" id="{CD78A84E-CB1A-4BC5-B009-7781F3C25256}"/>
              </a:ext>
            </a:extLst>
          </p:cNvPr>
          <p:cNvSpPr/>
          <p:nvPr/>
        </p:nvSpPr>
        <p:spPr>
          <a:xfrm>
            <a:off x="5638800" y="4267200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BAB189-1052-4EB5-91AE-E699A6EDD0FD}"/>
              </a:ext>
            </a:extLst>
          </p:cNvPr>
          <p:cNvSpPr txBox="1"/>
          <p:nvPr/>
        </p:nvSpPr>
        <p:spPr>
          <a:xfrm>
            <a:off x="914400" y="2241576"/>
            <a:ext cx="221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</a:t>
            </a:r>
          </a:p>
          <a:p>
            <a:r>
              <a:rPr lang="en-US" sz="2400" dirty="0"/>
              <a:t>Framework </a:t>
            </a:r>
          </a:p>
          <a:p>
            <a:r>
              <a:rPr lang="en-US" sz="2400" dirty="0"/>
              <a:t>are we looking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4926AF-7298-4A58-A6DF-8808928E3F14}"/>
              </a:ext>
            </a:extLst>
          </p:cNvPr>
          <p:cNvSpPr txBox="1"/>
          <p:nvPr/>
        </p:nvSpPr>
        <p:spPr>
          <a:xfrm>
            <a:off x="3657599" y="2795928"/>
            <a:ext cx="120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</a:t>
            </a:r>
          </a:p>
        </p:txBody>
      </p:sp>
      <p:sp>
        <p:nvSpPr>
          <p:cNvPr id="61" name="Rounded Rectangle 4">
            <a:extLst>
              <a:ext uri="{FF2B5EF4-FFF2-40B4-BE49-F238E27FC236}">
                <a16:creationId xmlns:a16="http://schemas.microsoft.com/office/drawing/2014/main" id="{535ACF8E-9C9A-4EBE-ACF1-F09FBCBFBC57}"/>
              </a:ext>
            </a:extLst>
          </p:cNvPr>
          <p:cNvSpPr/>
          <p:nvPr/>
        </p:nvSpPr>
        <p:spPr>
          <a:xfrm>
            <a:off x="5627135" y="4929718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CB2F4A-434B-46BF-8D5C-8552182865DC}"/>
              </a:ext>
            </a:extLst>
          </p:cNvPr>
          <p:cNvSpPr txBox="1"/>
          <p:nvPr/>
        </p:nvSpPr>
        <p:spPr>
          <a:xfrm>
            <a:off x="5781328" y="4912460"/>
            <a:ext cx="27629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Externa Reporting –Pass/Fail</a:t>
            </a:r>
          </a:p>
        </p:txBody>
      </p:sp>
      <p:sp>
        <p:nvSpPr>
          <p:cNvPr id="63" name="Rounded Rectangle 4">
            <a:extLst>
              <a:ext uri="{FF2B5EF4-FFF2-40B4-BE49-F238E27FC236}">
                <a16:creationId xmlns:a16="http://schemas.microsoft.com/office/drawing/2014/main" id="{6055400D-D559-4D38-BD39-C535885CB79A}"/>
              </a:ext>
            </a:extLst>
          </p:cNvPr>
          <p:cNvSpPr/>
          <p:nvPr/>
        </p:nvSpPr>
        <p:spPr>
          <a:xfrm>
            <a:off x="5590692" y="5609494"/>
            <a:ext cx="2933700" cy="52121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85D3CB-CF5F-4AD4-864D-F50E7854051F}"/>
              </a:ext>
            </a:extLst>
          </p:cNvPr>
          <p:cNvSpPr txBox="1"/>
          <p:nvPr/>
        </p:nvSpPr>
        <p:spPr>
          <a:xfrm>
            <a:off x="5744885" y="5592236"/>
            <a:ext cx="27629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Screenshot - Failures</a:t>
            </a:r>
          </a:p>
        </p:txBody>
      </p:sp>
    </p:spTree>
    <p:extLst>
      <p:ext uri="{BB962C8B-B14F-4D97-AF65-F5344CB8AC3E}">
        <p14:creationId xmlns:p14="http://schemas.microsoft.com/office/powerpoint/2010/main" val="414910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Image result for tank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Image result for tank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A4A3-D407-4DD6-AB1B-8B2EA4889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9380"/>
            <a:ext cx="3495675" cy="229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13E95-3AB6-4CDB-8317-C7BE4183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249380"/>
            <a:ext cx="4876800" cy="21629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97548D-E00F-4B27-A1CB-6856C7B52674}"/>
              </a:ext>
            </a:extLst>
          </p:cNvPr>
          <p:cNvSpPr/>
          <p:nvPr/>
        </p:nvSpPr>
        <p:spPr>
          <a:xfrm>
            <a:off x="-33129" y="3778245"/>
            <a:ext cx="3495674" cy="437489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Framework1 - Actions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0A53F-8F7A-40AD-9C04-D8EBA5008F01}"/>
              </a:ext>
            </a:extLst>
          </p:cNvPr>
          <p:cNvSpPr/>
          <p:nvPr/>
        </p:nvSpPr>
        <p:spPr>
          <a:xfrm>
            <a:off x="4114800" y="3750352"/>
            <a:ext cx="4876800" cy="43749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 2- BPT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8215F-F8FA-4B66-8F2B-B545336756DB}"/>
              </a:ext>
            </a:extLst>
          </p:cNvPr>
          <p:cNvSpPr txBox="1"/>
          <p:nvPr/>
        </p:nvSpPr>
        <p:spPr>
          <a:xfrm>
            <a:off x="4824068" y="1253183"/>
            <a:ext cx="4442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UFT default recommend/support 2 types of framework.</a:t>
            </a:r>
          </a:p>
          <a:p>
            <a:endParaRPr lang="en-US" dirty="0"/>
          </a:p>
          <a:p>
            <a:r>
              <a:rPr lang="en-US" dirty="0"/>
              <a:t>And also UFT has built in Excel support functions.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E0E6B-02E4-4812-BA93-EFDDB8A7BF02}"/>
              </a:ext>
            </a:extLst>
          </p:cNvPr>
          <p:cNvSpPr txBox="1"/>
          <p:nvPr/>
        </p:nvSpPr>
        <p:spPr>
          <a:xfrm>
            <a:off x="1372392" y="6525112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BPT is best suite for the ERP applications like SAP and Oracle ERP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19D4A7D-39AB-4BBD-AF7A-26DA30BE9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51872"/>
              </p:ext>
            </p:extLst>
          </p:nvPr>
        </p:nvGraphicFramePr>
        <p:xfrm>
          <a:off x="-59497" y="160337"/>
          <a:ext cx="4893504" cy="339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527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">
            <a:extLst>
              <a:ext uri="{FF2B5EF4-FFF2-40B4-BE49-F238E27FC236}">
                <a16:creationId xmlns:a16="http://schemas.microsoft.com/office/drawing/2014/main" id="{D7F64347-25A0-4952-9358-2B2FF37169C6}"/>
              </a:ext>
            </a:extLst>
          </p:cNvPr>
          <p:cNvSpPr txBox="1">
            <a:spLocks noChangeArrowheads="1"/>
          </p:cNvSpPr>
          <p:nvPr/>
        </p:nvSpPr>
        <p:spPr>
          <a:xfrm>
            <a:off x="584218" y="86578"/>
            <a:ext cx="7975563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                         UFT Naming Standards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575E386-083E-49BB-BDC1-BD8732B22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349709"/>
              </p:ext>
            </p:extLst>
          </p:nvPr>
        </p:nvGraphicFramePr>
        <p:xfrm>
          <a:off x="1524000" y="2286000"/>
          <a:ext cx="4444981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showAsIcon="1" r:id="rId3" imgW="914400" imgH="771480" progId="Word.Document.8">
                  <p:embed/>
                </p:oleObj>
              </mc:Choice>
              <mc:Fallback>
                <p:oleObj name="Document" showAsIcon="1" r:id="rId3" imgW="914400" imgH="77148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286000"/>
                        <a:ext cx="4444981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25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Image result for tank c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6" descr="Image result for tank ca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15409-CABC-4CFA-A696-612CE8B02598}"/>
              </a:ext>
            </a:extLst>
          </p:cNvPr>
          <p:cNvSpPr txBox="1"/>
          <p:nvPr/>
        </p:nvSpPr>
        <p:spPr>
          <a:xfrm>
            <a:off x="1295400" y="167836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Frameworks Recommend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9C7EE9-9E81-443F-B234-AE4257A69E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431449"/>
              </p:ext>
            </p:extLst>
          </p:nvPr>
        </p:nvGraphicFramePr>
        <p:xfrm>
          <a:off x="307975" y="2895600"/>
          <a:ext cx="8528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26B4DC-64D8-427A-B569-9043495B6285}"/>
              </a:ext>
            </a:extLst>
          </p:cNvPr>
          <p:cNvSpPr/>
          <p:nvPr/>
        </p:nvSpPr>
        <p:spPr>
          <a:xfrm rot="16200000">
            <a:off x="553097" y="669278"/>
            <a:ext cx="2249780" cy="3044824"/>
          </a:xfrm>
          <a:prstGeom prst="wedgeRoundRectCallout">
            <a:avLst>
              <a:gd name="adj1" fmla="val 9797"/>
              <a:gd name="adj2" fmla="val 1051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40883-3521-4775-AF79-8EDAA264B08F}"/>
              </a:ext>
            </a:extLst>
          </p:cNvPr>
          <p:cNvSpPr txBox="1"/>
          <p:nvPr/>
        </p:nvSpPr>
        <p:spPr>
          <a:xfrm>
            <a:off x="307975" y="1143000"/>
            <a:ext cx="2816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Are they completely new frameworks?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white"/>
                </a:solidFill>
              </a:rPr>
              <a:t>Are they built from scratch?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How differ from the UFT recommend Action framework?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337D6-9530-406B-974A-5FD73CF6552B}"/>
              </a:ext>
            </a:extLst>
          </p:cNvPr>
          <p:cNvSpPr/>
          <p:nvPr/>
        </p:nvSpPr>
        <p:spPr>
          <a:xfrm>
            <a:off x="5181600" y="990601"/>
            <a:ext cx="3429000" cy="2183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387288-A9AD-4654-87F4-FF37FA0B05AC}"/>
              </a:ext>
            </a:extLst>
          </p:cNvPr>
          <p:cNvSpPr txBox="1"/>
          <p:nvPr/>
        </p:nvSpPr>
        <p:spPr>
          <a:xfrm>
            <a:off x="5391150" y="928301"/>
            <a:ext cx="308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Answer is NO.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Used the built in UFT features Actions and Excel concepts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Customized the process and approach</a:t>
            </a:r>
          </a:p>
        </p:txBody>
      </p:sp>
    </p:spTree>
    <p:extLst>
      <p:ext uri="{BB962C8B-B14F-4D97-AF65-F5344CB8AC3E}">
        <p14:creationId xmlns:p14="http://schemas.microsoft.com/office/powerpoint/2010/main" val="3538414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>
            <a:spLocks noGrp="1" noChangeArrowheads="1"/>
          </p:cNvSpPr>
          <p:nvPr>
            <p:ph type="title"/>
          </p:nvPr>
        </p:nvSpPr>
        <p:spPr>
          <a:xfrm>
            <a:off x="475710" y="62561"/>
            <a:ext cx="7790519" cy="533400"/>
          </a:xfrm>
          <a:noFill/>
        </p:spPr>
        <p:txBody>
          <a:bodyPr>
            <a:noAutofit/>
          </a:bodyPr>
          <a:lstStyle/>
          <a:p>
            <a:r>
              <a:rPr lang="en-GB" sz="2400" b="1" dirty="0"/>
              <a:t>         Framework 1 -  LCAF -  Less Code Automate Framework</a:t>
            </a: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2321705" y="1303411"/>
            <a:ext cx="2104046" cy="95249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Driver Script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2196713" y="4397525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1</a:t>
            </a:r>
          </a:p>
        </p:txBody>
      </p:sp>
      <p:sp>
        <p:nvSpPr>
          <p:cNvPr id="23" name="Flowchart: Process 22"/>
          <p:cNvSpPr/>
          <p:nvPr/>
        </p:nvSpPr>
        <p:spPr bwMode="auto">
          <a:xfrm>
            <a:off x="1844847" y="4227196"/>
            <a:ext cx="3551345" cy="1304392"/>
          </a:xfrm>
          <a:prstGeom prst="flowChartProcess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accent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34135" y="1981896"/>
            <a:ext cx="1747182" cy="586933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Application Library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-6552" y="2901083"/>
            <a:ext cx="1747181" cy="58500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Common Library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26834" y="3818345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Report Library</a:t>
            </a:r>
          </a:p>
        </p:txBody>
      </p:sp>
      <p:sp>
        <p:nvSpPr>
          <p:cNvPr id="39" name="Flowchart: Alternate Process 38"/>
          <p:cNvSpPr/>
          <p:nvPr/>
        </p:nvSpPr>
        <p:spPr bwMode="auto">
          <a:xfrm>
            <a:off x="5396191" y="1271192"/>
            <a:ext cx="1766063" cy="932507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Controller </a:t>
            </a:r>
            <a:r>
              <a:rPr kumimoji="0" lang="en-US" sz="1400" b="0" i="0" u="none" strike="noStrike" cap="none" normalizeH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File</a:t>
            </a: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5F84572-9BF1-4D07-B7FC-8FC5C682C03F}"/>
              </a:ext>
            </a:extLst>
          </p:cNvPr>
          <p:cNvSpPr/>
          <p:nvPr/>
        </p:nvSpPr>
        <p:spPr>
          <a:xfrm rot="10800000">
            <a:off x="4370970" y="1565848"/>
            <a:ext cx="1025221" cy="276283"/>
          </a:xfrm>
          <a:prstGeom prst="rightArrow">
            <a:avLst>
              <a:gd name="adj1" fmla="val 5724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97BF8BE-F489-4BFF-8413-1C504E5EC5C7}"/>
              </a:ext>
            </a:extLst>
          </p:cNvPr>
          <p:cNvSpPr/>
          <p:nvPr/>
        </p:nvSpPr>
        <p:spPr bwMode="auto">
          <a:xfrm>
            <a:off x="3604526" y="4433199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2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C8CFB213-E4C0-4F2A-9456-3BD8731DE6EE}"/>
              </a:ext>
            </a:extLst>
          </p:cNvPr>
          <p:cNvSpPr/>
          <p:nvPr/>
        </p:nvSpPr>
        <p:spPr bwMode="auto">
          <a:xfrm>
            <a:off x="2027250" y="2795502"/>
            <a:ext cx="3114565" cy="95249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56E2E16-C754-4356-8D8E-5F80BD13428B}"/>
              </a:ext>
            </a:extLst>
          </p:cNvPr>
          <p:cNvSpPr/>
          <p:nvPr/>
        </p:nvSpPr>
        <p:spPr>
          <a:xfrm rot="5400000">
            <a:off x="3251736" y="3830254"/>
            <a:ext cx="493965" cy="3294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28E9F8A9-53AB-4A9D-B4C2-5E8969F4EFCE}"/>
              </a:ext>
            </a:extLst>
          </p:cNvPr>
          <p:cNvSpPr/>
          <p:nvPr/>
        </p:nvSpPr>
        <p:spPr>
          <a:xfrm>
            <a:off x="1844847" y="6134102"/>
            <a:ext cx="4058970" cy="952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8343CCF7-550D-45C7-9350-18F3557261C5}"/>
              </a:ext>
            </a:extLst>
          </p:cNvPr>
          <p:cNvSpPr/>
          <p:nvPr/>
        </p:nvSpPr>
        <p:spPr>
          <a:xfrm rot="5400000">
            <a:off x="3269166" y="5656776"/>
            <a:ext cx="597694" cy="38857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C6220-7EDB-49CC-81DD-4D5C313CCB5B}"/>
              </a:ext>
            </a:extLst>
          </p:cNvPr>
          <p:cNvCxnSpPr/>
          <p:nvPr/>
        </p:nvCxnSpPr>
        <p:spPr>
          <a:xfrm flipH="1">
            <a:off x="316078" y="1606262"/>
            <a:ext cx="1953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145CEA-3BF9-45B2-AB12-6347A0B183C6}"/>
              </a:ext>
            </a:extLst>
          </p:cNvPr>
          <p:cNvCxnSpPr>
            <a:cxnSpLocks/>
          </p:cNvCxnSpPr>
          <p:nvPr/>
        </p:nvCxnSpPr>
        <p:spPr>
          <a:xfrm>
            <a:off x="316078" y="1606262"/>
            <a:ext cx="0" cy="74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17907F-28EF-46BE-ABEA-8EE6671AC287}"/>
              </a:ext>
            </a:extLst>
          </p:cNvPr>
          <p:cNvCxnSpPr>
            <a:cxnSpLocks/>
          </p:cNvCxnSpPr>
          <p:nvPr/>
        </p:nvCxnSpPr>
        <p:spPr>
          <a:xfrm>
            <a:off x="316078" y="2427474"/>
            <a:ext cx="0" cy="41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EF701F-441B-40E7-B7BF-7133AB64AA25}"/>
              </a:ext>
            </a:extLst>
          </p:cNvPr>
          <p:cNvCxnSpPr>
            <a:cxnSpLocks/>
          </p:cNvCxnSpPr>
          <p:nvPr/>
        </p:nvCxnSpPr>
        <p:spPr>
          <a:xfrm>
            <a:off x="320756" y="2837553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A14D4-A1F1-4E3E-8E84-1EAEFA00F8B6}"/>
              </a:ext>
            </a:extLst>
          </p:cNvPr>
          <p:cNvSpPr/>
          <p:nvPr/>
        </p:nvSpPr>
        <p:spPr>
          <a:xfrm>
            <a:off x="1006844" y="571107"/>
            <a:ext cx="713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Design patterns -&gt;  Driver - Action Driven Framework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F595C4-286E-435F-94EB-E1B07F688EFA}"/>
              </a:ext>
            </a:extLst>
          </p:cNvPr>
          <p:cNvCxnSpPr>
            <a:cxnSpLocks/>
          </p:cNvCxnSpPr>
          <p:nvPr/>
        </p:nvCxnSpPr>
        <p:spPr>
          <a:xfrm>
            <a:off x="316078" y="3760673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F266A9-5345-46B6-947C-C8FE54B31531}"/>
              </a:ext>
            </a:extLst>
          </p:cNvPr>
          <p:cNvSpPr/>
          <p:nvPr/>
        </p:nvSpPr>
        <p:spPr>
          <a:xfrm rot="5400000">
            <a:off x="3217686" y="2380796"/>
            <a:ext cx="612798" cy="300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EA0794F6-159F-4664-A2B4-E909D9E032C1}"/>
              </a:ext>
            </a:extLst>
          </p:cNvPr>
          <p:cNvSpPr/>
          <p:nvPr/>
        </p:nvSpPr>
        <p:spPr bwMode="auto">
          <a:xfrm>
            <a:off x="6844537" y="6169237"/>
            <a:ext cx="1766063" cy="704244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Test Summary Report </a:t>
            </a:r>
            <a:endParaRPr kumimoji="0" lang="en-US" sz="12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D8AC3E1-B63C-44BB-A13B-38E13A75EC92}"/>
              </a:ext>
            </a:extLst>
          </p:cNvPr>
          <p:cNvSpPr/>
          <p:nvPr/>
        </p:nvSpPr>
        <p:spPr bwMode="auto">
          <a:xfrm>
            <a:off x="1996864" y="6371272"/>
            <a:ext cx="1713795" cy="381151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Results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594469E-2FA3-4762-9987-AC0E547886DE}"/>
              </a:ext>
            </a:extLst>
          </p:cNvPr>
          <p:cNvSpPr/>
          <p:nvPr/>
        </p:nvSpPr>
        <p:spPr bwMode="auto">
          <a:xfrm>
            <a:off x="3887279" y="6379516"/>
            <a:ext cx="1713795" cy="415923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Screen</a:t>
            </a: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shots</a:t>
            </a: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80B3A5C-AD00-4649-A2AD-E086AEC8FC22}"/>
              </a:ext>
            </a:extLst>
          </p:cNvPr>
          <p:cNvSpPr/>
          <p:nvPr/>
        </p:nvSpPr>
        <p:spPr>
          <a:xfrm>
            <a:off x="5903817" y="6440699"/>
            <a:ext cx="1093409" cy="2262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4778D9D-21EF-45D7-8124-382AE769E474}"/>
              </a:ext>
            </a:extLst>
          </p:cNvPr>
          <p:cNvSpPr/>
          <p:nvPr/>
        </p:nvSpPr>
        <p:spPr bwMode="auto">
          <a:xfrm>
            <a:off x="2158209" y="5010285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6CE573-2E09-45DA-9CFE-53D97827131B}"/>
              </a:ext>
            </a:extLst>
          </p:cNvPr>
          <p:cNvSpPr/>
          <p:nvPr/>
        </p:nvSpPr>
        <p:spPr>
          <a:xfrm>
            <a:off x="3771853" y="3113602"/>
            <a:ext cx="1199197" cy="4478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Test Data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05D0FA-DC15-4B7F-8E24-1C48EC328C0C}"/>
              </a:ext>
            </a:extLst>
          </p:cNvPr>
          <p:cNvSpPr/>
          <p:nvPr/>
        </p:nvSpPr>
        <p:spPr>
          <a:xfrm>
            <a:off x="2204329" y="3071137"/>
            <a:ext cx="1199198" cy="477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List of Components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A56ED-712B-457F-BA5E-463517EC30BD}"/>
              </a:ext>
            </a:extLst>
          </p:cNvPr>
          <p:cNvSpPr txBox="1"/>
          <p:nvPr/>
        </p:nvSpPr>
        <p:spPr>
          <a:xfrm>
            <a:off x="3750500" y="3897079"/>
            <a:ext cx="111668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>
                <a:solidFill>
                  <a:srgbClr val="C00000"/>
                </a:solidFill>
              </a:rPr>
              <a:t>Actions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A80EA2A6-04C3-49F5-8097-A715FA0D0C2F}"/>
              </a:ext>
            </a:extLst>
          </p:cNvPr>
          <p:cNvSpPr/>
          <p:nvPr/>
        </p:nvSpPr>
        <p:spPr>
          <a:xfrm>
            <a:off x="3373728" y="3179483"/>
            <a:ext cx="388571" cy="239959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C2D01BF7-9B50-4B4F-91BD-E497AA42E2FE}"/>
              </a:ext>
            </a:extLst>
          </p:cNvPr>
          <p:cNvSpPr/>
          <p:nvPr/>
        </p:nvSpPr>
        <p:spPr bwMode="auto">
          <a:xfrm>
            <a:off x="3620728" y="5035713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7A4B6D-BF08-4BAC-8C78-1D2E21BC69FB}"/>
              </a:ext>
            </a:extLst>
          </p:cNvPr>
          <p:cNvSpPr/>
          <p:nvPr/>
        </p:nvSpPr>
        <p:spPr>
          <a:xfrm>
            <a:off x="6715653" y="2843258"/>
            <a:ext cx="1766063" cy="704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BD271-5C4A-4B5E-B59F-7ABC7F18A547}"/>
              </a:ext>
            </a:extLst>
          </p:cNvPr>
          <p:cNvSpPr txBox="1"/>
          <p:nvPr/>
        </p:nvSpPr>
        <p:spPr>
          <a:xfrm>
            <a:off x="6771811" y="2917873"/>
            <a:ext cx="165374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Adding the End to End Test in Excel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02BDD7CE-E5F4-4066-985D-66814E865D9F}"/>
              </a:ext>
            </a:extLst>
          </p:cNvPr>
          <p:cNvSpPr/>
          <p:nvPr/>
        </p:nvSpPr>
        <p:spPr>
          <a:xfrm rot="5400000">
            <a:off x="5822019" y="2446264"/>
            <a:ext cx="226295" cy="156097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A9B87-BD6E-4FD0-822D-9CEFE86F2C3C}"/>
              </a:ext>
            </a:extLst>
          </p:cNvPr>
          <p:cNvSpPr/>
          <p:nvPr/>
        </p:nvSpPr>
        <p:spPr>
          <a:xfrm>
            <a:off x="2097156" y="2917873"/>
            <a:ext cx="2940312" cy="7263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433E5B-12FF-4EEC-89E4-D067071A1B7C}"/>
              </a:ext>
            </a:extLst>
          </p:cNvPr>
          <p:cNvSpPr txBox="1"/>
          <p:nvPr/>
        </p:nvSpPr>
        <p:spPr>
          <a:xfrm>
            <a:off x="3709290" y="2447565"/>
            <a:ext cx="1409061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>
                <a:solidFill>
                  <a:srgbClr val="C00000"/>
                </a:solidFill>
              </a:rPr>
              <a:t>Test Flow file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3D2690-FF04-4CCA-8135-4CC450C72A03}"/>
              </a:ext>
            </a:extLst>
          </p:cNvPr>
          <p:cNvCxnSpPr>
            <a:cxnSpLocks/>
          </p:cNvCxnSpPr>
          <p:nvPr/>
        </p:nvCxnSpPr>
        <p:spPr>
          <a:xfrm>
            <a:off x="316078" y="3480864"/>
            <a:ext cx="0" cy="41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CE6FF80-312E-451C-AD01-B679629B2AA5}"/>
              </a:ext>
            </a:extLst>
          </p:cNvPr>
          <p:cNvSpPr/>
          <p:nvPr/>
        </p:nvSpPr>
        <p:spPr>
          <a:xfrm>
            <a:off x="6987287" y="4064174"/>
            <a:ext cx="2245803" cy="1519585"/>
          </a:xfrm>
          <a:prstGeom prst="wedgeRoundRectCallout">
            <a:avLst>
              <a:gd name="adj1" fmla="val -116459"/>
              <a:gd name="adj2" fmla="val -449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Dynamically loading actions.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One Driver script – No need of multiple driver scripts.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Easy to add/manage end to end Test</a:t>
            </a: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D69AC704-2531-422F-9B6A-ED789D98EE2A}"/>
              </a:ext>
            </a:extLst>
          </p:cNvPr>
          <p:cNvSpPr/>
          <p:nvPr/>
        </p:nvSpPr>
        <p:spPr bwMode="auto">
          <a:xfrm>
            <a:off x="10141" y="4661799"/>
            <a:ext cx="1361460" cy="493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Error handling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DD3E45A-568B-4203-87C6-C81F3835E6AA}"/>
              </a:ext>
            </a:extLst>
          </p:cNvPr>
          <p:cNvSpPr/>
          <p:nvPr/>
        </p:nvSpPr>
        <p:spPr>
          <a:xfrm>
            <a:off x="1371601" y="4741265"/>
            <a:ext cx="471075" cy="2668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5" grpId="0" animBg="1"/>
      <p:bldP spid="36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/>
          <p:cNvSpPr>
            <a:spLocks noGrp="1" noChangeArrowheads="1"/>
          </p:cNvSpPr>
          <p:nvPr>
            <p:ph type="title"/>
          </p:nvPr>
        </p:nvSpPr>
        <p:spPr>
          <a:xfrm>
            <a:off x="635037" y="62800"/>
            <a:ext cx="7148399" cy="533400"/>
          </a:xfrm>
          <a:noFill/>
        </p:spPr>
        <p:txBody>
          <a:bodyPr>
            <a:normAutofit fontScale="90000"/>
          </a:bodyPr>
          <a:lstStyle/>
          <a:p>
            <a:r>
              <a:rPr lang="en-GB" sz="2400" b="1" dirty="0"/>
              <a:t>         Framework 2 -  ETAF -&gt;  Easy To Automate Framework</a:t>
            </a:r>
          </a:p>
        </p:txBody>
      </p:sp>
      <p:sp>
        <p:nvSpPr>
          <p:cNvPr id="11" name="Flowchart: Process 10"/>
          <p:cNvSpPr/>
          <p:nvPr/>
        </p:nvSpPr>
        <p:spPr bwMode="auto">
          <a:xfrm>
            <a:off x="2336039" y="3324528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1</a:t>
            </a:r>
          </a:p>
        </p:txBody>
      </p:sp>
      <p:sp>
        <p:nvSpPr>
          <p:cNvPr id="23" name="Flowchart: Process 22"/>
          <p:cNvSpPr/>
          <p:nvPr/>
        </p:nvSpPr>
        <p:spPr bwMode="auto">
          <a:xfrm>
            <a:off x="2006960" y="3239047"/>
            <a:ext cx="4025838" cy="1370329"/>
          </a:xfrm>
          <a:prstGeom prst="flowChartProcess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accent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-20339" y="1716983"/>
            <a:ext cx="1747182" cy="586933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Application Library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-38024" y="2564304"/>
            <a:ext cx="1747181" cy="58500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Common Library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39872" y="3371857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Report Library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97BF8BE-F489-4BFF-8413-1C504E5EC5C7}"/>
              </a:ext>
            </a:extLst>
          </p:cNvPr>
          <p:cNvSpPr/>
          <p:nvPr/>
        </p:nvSpPr>
        <p:spPr bwMode="auto">
          <a:xfrm>
            <a:off x="4289665" y="3303104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2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C8CFB213-E4C0-4F2A-9456-3BD8731DE6EE}"/>
              </a:ext>
            </a:extLst>
          </p:cNvPr>
          <p:cNvSpPr/>
          <p:nvPr/>
        </p:nvSpPr>
        <p:spPr bwMode="auto">
          <a:xfrm>
            <a:off x="2031683" y="1090274"/>
            <a:ext cx="4449804" cy="1652926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256E2E16-C754-4356-8D8E-5F80BD13428B}"/>
              </a:ext>
            </a:extLst>
          </p:cNvPr>
          <p:cNvSpPr/>
          <p:nvPr/>
        </p:nvSpPr>
        <p:spPr>
          <a:xfrm rot="5400000">
            <a:off x="2569758" y="2865172"/>
            <a:ext cx="493965" cy="3294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28E9F8A9-53AB-4A9D-B4C2-5E8969F4EFCE}"/>
              </a:ext>
            </a:extLst>
          </p:cNvPr>
          <p:cNvSpPr/>
          <p:nvPr/>
        </p:nvSpPr>
        <p:spPr>
          <a:xfrm>
            <a:off x="2057400" y="4798946"/>
            <a:ext cx="4058970" cy="952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8343CCF7-550D-45C7-9350-18F3557261C5}"/>
              </a:ext>
            </a:extLst>
          </p:cNvPr>
          <p:cNvSpPr/>
          <p:nvPr/>
        </p:nvSpPr>
        <p:spPr>
          <a:xfrm rot="5400000">
            <a:off x="3696376" y="4532570"/>
            <a:ext cx="358046" cy="40892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145CEA-3BF9-45B2-AB12-6347A0B183C6}"/>
              </a:ext>
            </a:extLst>
          </p:cNvPr>
          <p:cNvCxnSpPr>
            <a:cxnSpLocks/>
          </p:cNvCxnSpPr>
          <p:nvPr/>
        </p:nvCxnSpPr>
        <p:spPr>
          <a:xfrm>
            <a:off x="699864" y="1371600"/>
            <a:ext cx="0" cy="616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17907F-28EF-46BE-ABEA-8EE6671AC287}"/>
              </a:ext>
            </a:extLst>
          </p:cNvPr>
          <p:cNvCxnSpPr/>
          <p:nvPr/>
        </p:nvCxnSpPr>
        <p:spPr>
          <a:xfrm>
            <a:off x="660661" y="2120150"/>
            <a:ext cx="0" cy="30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EF701F-441B-40E7-B7BF-7133AB64AA25}"/>
              </a:ext>
            </a:extLst>
          </p:cNvPr>
          <p:cNvCxnSpPr>
            <a:cxnSpLocks/>
          </p:cNvCxnSpPr>
          <p:nvPr/>
        </p:nvCxnSpPr>
        <p:spPr>
          <a:xfrm>
            <a:off x="676643" y="2559153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FA14D4-A1F1-4E3E-8E84-1EAEFA00F8B6}"/>
              </a:ext>
            </a:extLst>
          </p:cNvPr>
          <p:cNvSpPr/>
          <p:nvPr/>
        </p:nvSpPr>
        <p:spPr>
          <a:xfrm>
            <a:off x="1213886" y="480070"/>
            <a:ext cx="6010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Design patterns -&gt;  Action Driven Framework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F595C4-286E-435F-94EB-E1B07F688EFA}"/>
              </a:ext>
            </a:extLst>
          </p:cNvPr>
          <p:cNvCxnSpPr>
            <a:cxnSpLocks/>
          </p:cNvCxnSpPr>
          <p:nvPr/>
        </p:nvCxnSpPr>
        <p:spPr>
          <a:xfrm>
            <a:off x="660661" y="3453349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EA0794F6-159F-4664-A2B4-E909D9E032C1}"/>
              </a:ext>
            </a:extLst>
          </p:cNvPr>
          <p:cNvSpPr/>
          <p:nvPr/>
        </p:nvSpPr>
        <p:spPr bwMode="auto">
          <a:xfrm>
            <a:off x="7223944" y="4889826"/>
            <a:ext cx="1766063" cy="676503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Test Summary Report </a:t>
            </a:r>
            <a:endParaRPr kumimoji="0" lang="en-US" sz="12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D8AC3E1-B63C-44BB-A13B-38E13A75EC92}"/>
              </a:ext>
            </a:extLst>
          </p:cNvPr>
          <p:cNvSpPr/>
          <p:nvPr/>
        </p:nvSpPr>
        <p:spPr bwMode="auto">
          <a:xfrm>
            <a:off x="2177303" y="5059668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 Test Results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594469E-2FA3-4762-9987-AC0E547886DE}"/>
              </a:ext>
            </a:extLst>
          </p:cNvPr>
          <p:cNvSpPr/>
          <p:nvPr/>
        </p:nvSpPr>
        <p:spPr bwMode="auto">
          <a:xfrm>
            <a:off x="4067718" y="5067912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Screen</a:t>
            </a: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shots</a:t>
            </a: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80B3A5C-AD00-4649-A2AD-E086AEC8FC22}"/>
              </a:ext>
            </a:extLst>
          </p:cNvPr>
          <p:cNvSpPr/>
          <p:nvPr/>
        </p:nvSpPr>
        <p:spPr>
          <a:xfrm>
            <a:off x="6236273" y="5151764"/>
            <a:ext cx="1093409" cy="22629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4778D9D-21EF-45D7-8124-382AE769E474}"/>
              </a:ext>
            </a:extLst>
          </p:cNvPr>
          <p:cNvSpPr/>
          <p:nvPr/>
        </p:nvSpPr>
        <p:spPr bwMode="auto">
          <a:xfrm>
            <a:off x="2322787" y="3848102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3A56ED-712B-457F-BA5E-463517EC30BD}"/>
              </a:ext>
            </a:extLst>
          </p:cNvPr>
          <p:cNvSpPr txBox="1"/>
          <p:nvPr/>
        </p:nvSpPr>
        <p:spPr>
          <a:xfrm>
            <a:off x="2958695" y="2907312"/>
            <a:ext cx="904658" cy="307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Actions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F0BB8066-912B-4E73-B025-41AB1234897C}"/>
              </a:ext>
            </a:extLst>
          </p:cNvPr>
          <p:cNvSpPr/>
          <p:nvPr/>
        </p:nvSpPr>
        <p:spPr bwMode="auto">
          <a:xfrm>
            <a:off x="3611234" y="1458035"/>
            <a:ext cx="1177015" cy="457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End to End TestScrip2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352D8E6-8B0B-4C5A-A79C-83870A28801B}"/>
              </a:ext>
            </a:extLst>
          </p:cNvPr>
          <p:cNvSpPr/>
          <p:nvPr/>
        </p:nvSpPr>
        <p:spPr bwMode="auto">
          <a:xfrm>
            <a:off x="2249890" y="1497961"/>
            <a:ext cx="1177015" cy="4572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End to End TestScript1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CB7B5EC-7EBC-4472-9012-0C79F856FE04}"/>
              </a:ext>
            </a:extLst>
          </p:cNvPr>
          <p:cNvSpPr/>
          <p:nvPr/>
        </p:nvSpPr>
        <p:spPr bwMode="auto">
          <a:xfrm>
            <a:off x="5124310" y="1470243"/>
            <a:ext cx="1124090" cy="415636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End to End TestScript3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E1E964E-EB11-4D9B-A099-35F19EBBF7B1}"/>
              </a:ext>
            </a:extLst>
          </p:cNvPr>
          <p:cNvSpPr/>
          <p:nvPr/>
        </p:nvSpPr>
        <p:spPr>
          <a:xfrm rot="5400000">
            <a:off x="3781771" y="2858195"/>
            <a:ext cx="447072" cy="3294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7B9DAD2-57CA-4288-9FBC-FAE85D2D192E}"/>
              </a:ext>
            </a:extLst>
          </p:cNvPr>
          <p:cNvSpPr/>
          <p:nvPr/>
        </p:nvSpPr>
        <p:spPr>
          <a:xfrm rot="5400000">
            <a:off x="4946891" y="2853167"/>
            <a:ext cx="493965" cy="3294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62CBCB-87E4-427A-9FBB-1A29AFA3DCF0}"/>
              </a:ext>
            </a:extLst>
          </p:cNvPr>
          <p:cNvSpPr/>
          <p:nvPr/>
        </p:nvSpPr>
        <p:spPr>
          <a:xfrm>
            <a:off x="7405492" y="1445575"/>
            <a:ext cx="1695612" cy="786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0B4CB9-AB58-4AB0-B03A-DE3C39C1B3F1}"/>
              </a:ext>
            </a:extLst>
          </p:cNvPr>
          <p:cNvSpPr txBox="1"/>
          <p:nvPr/>
        </p:nvSpPr>
        <p:spPr>
          <a:xfrm>
            <a:off x="7465945" y="1445575"/>
            <a:ext cx="1643920" cy="750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Create new End to End Test Script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3532C39D-38AD-4027-BA62-AFBED94D067E}"/>
              </a:ext>
            </a:extLst>
          </p:cNvPr>
          <p:cNvSpPr/>
          <p:nvPr/>
        </p:nvSpPr>
        <p:spPr>
          <a:xfrm rot="5400000">
            <a:off x="6822414" y="1362058"/>
            <a:ext cx="180101" cy="87728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0E08C0-658A-4955-81F5-1C9456FF6B1A}"/>
              </a:ext>
            </a:extLst>
          </p:cNvPr>
          <p:cNvSpPr/>
          <p:nvPr/>
        </p:nvSpPr>
        <p:spPr>
          <a:xfrm>
            <a:off x="2266947" y="2131264"/>
            <a:ext cx="1199197" cy="3909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Test Data File</a:t>
            </a: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A11F7BC-2364-4A1B-9D36-2DAE10CC77B8}"/>
              </a:ext>
            </a:extLst>
          </p:cNvPr>
          <p:cNvSpPr/>
          <p:nvPr/>
        </p:nvSpPr>
        <p:spPr bwMode="auto">
          <a:xfrm>
            <a:off x="4289665" y="3848102"/>
            <a:ext cx="1177015" cy="457200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Components 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3CAAAF-8E15-44F7-AA94-AAEB029925F5}"/>
              </a:ext>
            </a:extLst>
          </p:cNvPr>
          <p:cNvSpPr/>
          <p:nvPr/>
        </p:nvSpPr>
        <p:spPr>
          <a:xfrm>
            <a:off x="3611517" y="2151582"/>
            <a:ext cx="1199197" cy="369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Test Data File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66483F-6163-46E6-8605-89E1A2A7F16A}"/>
              </a:ext>
            </a:extLst>
          </p:cNvPr>
          <p:cNvSpPr/>
          <p:nvPr/>
        </p:nvSpPr>
        <p:spPr>
          <a:xfrm>
            <a:off x="5124310" y="2160649"/>
            <a:ext cx="998774" cy="328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Test 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B75C40-0B80-416B-8B74-DE4F4F66D0D6}"/>
              </a:ext>
            </a:extLst>
          </p:cNvPr>
          <p:cNvSpPr/>
          <p:nvPr/>
        </p:nvSpPr>
        <p:spPr>
          <a:xfrm>
            <a:off x="2117022" y="1371600"/>
            <a:ext cx="1453886" cy="1171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3ED623-A19D-4D15-B50C-293ACAC2037D}"/>
              </a:ext>
            </a:extLst>
          </p:cNvPr>
          <p:cNvSpPr/>
          <p:nvPr/>
        </p:nvSpPr>
        <p:spPr>
          <a:xfrm>
            <a:off x="3580598" y="1404429"/>
            <a:ext cx="1340862" cy="1171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040FC2-FA3B-4107-AE32-BD2B8B266CBC}"/>
              </a:ext>
            </a:extLst>
          </p:cNvPr>
          <p:cNvSpPr/>
          <p:nvPr/>
        </p:nvSpPr>
        <p:spPr>
          <a:xfrm>
            <a:off x="5006508" y="1424757"/>
            <a:ext cx="1293012" cy="11719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3E6A7C-F786-492D-90AC-F9579C9F8423}"/>
              </a:ext>
            </a:extLst>
          </p:cNvPr>
          <p:cNvCxnSpPr/>
          <p:nvPr/>
        </p:nvCxnSpPr>
        <p:spPr>
          <a:xfrm flipH="1">
            <a:off x="676643" y="1398104"/>
            <a:ext cx="1330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252BF4C1-D30F-4C1A-B009-46F94FFA7BB0}"/>
              </a:ext>
            </a:extLst>
          </p:cNvPr>
          <p:cNvSpPr/>
          <p:nvPr/>
        </p:nvSpPr>
        <p:spPr>
          <a:xfrm>
            <a:off x="7171037" y="2835483"/>
            <a:ext cx="1930068" cy="1519585"/>
          </a:xfrm>
          <a:prstGeom prst="wedgeRoundRectCallout">
            <a:avLst>
              <a:gd name="adj1" fmla="val -116459"/>
              <a:gd name="adj2" fmla="val -449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Each end to end test requires script.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Static loading actions.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B187F966-F8F9-4EB4-B507-9F0D90997D87}"/>
              </a:ext>
            </a:extLst>
          </p:cNvPr>
          <p:cNvSpPr/>
          <p:nvPr/>
        </p:nvSpPr>
        <p:spPr bwMode="auto">
          <a:xfrm>
            <a:off x="39872" y="4145836"/>
            <a:ext cx="1416851" cy="493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Error handling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DF8BB60-4DD5-4ED2-8F21-C9AE4583779C}"/>
              </a:ext>
            </a:extLst>
          </p:cNvPr>
          <p:cNvSpPr/>
          <p:nvPr/>
        </p:nvSpPr>
        <p:spPr>
          <a:xfrm>
            <a:off x="1485926" y="4221651"/>
            <a:ext cx="471075" cy="2668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 bwMode="auto">
          <a:xfrm>
            <a:off x="2700217" y="1198797"/>
            <a:ext cx="2104046" cy="95249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Driver Script</a:t>
            </a:r>
          </a:p>
        </p:txBody>
      </p:sp>
      <p:sp>
        <p:nvSpPr>
          <p:cNvPr id="24" name="Flowchart: Alternate Process 23"/>
          <p:cNvSpPr/>
          <p:nvPr/>
        </p:nvSpPr>
        <p:spPr bwMode="auto">
          <a:xfrm>
            <a:off x="36449" y="1729559"/>
            <a:ext cx="1747182" cy="586933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Application Library</a:t>
            </a:r>
          </a:p>
        </p:txBody>
      </p:sp>
      <p:sp>
        <p:nvSpPr>
          <p:cNvPr id="25" name="Flowchart: Alternate Process 24"/>
          <p:cNvSpPr/>
          <p:nvPr/>
        </p:nvSpPr>
        <p:spPr bwMode="auto">
          <a:xfrm>
            <a:off x="-6552" y="2463131"/>
            <a:ext cx="1747181" cy="58500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Common Library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-64817" y="3182017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Report Library</a:t>
            </a:r>
          </a:p>
        </p:txBody>
      </p:sp>
      <p:sp>
        <p:nvSpPr>
          <p:cNvPr id="39" name="Flowchart: Alternate Process 38"/>
          <p:cNvSpPr/>
          <p:nvPr/>
        </p:nvSpPr>
        <p:spPr bwMode="auto">
          <a:xfrm>
            <a:off x="5822234" y="1161645"/>
            <a:ext cx="2206016" cy="932507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Controller </a:t>
            </a:r>
            <a:r>
              <a:rPr kumimoji="0" lang="en-US" sz="1400" b="0" i="0" u="none" strike="noStrike" cap="none" normalizeH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File</a:t>
            </a: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5F84572-9BF1-4D07-B7FC-8FC5C682C03F}"/>
              </a:ext>
            </a:extLst>
          </p:cNvPr>
          <p:cNvSpPr/>
          <p:nvPr/>
        </p:nvSpPr>
        <p:spPr>
          <a:xfrm rot="10800000">
            <a:off x="4715554" y="1514354"/>
            <a:ext cx="1230101" cy="304171"/>
          </a:xfrm>
          <a:prstGeom prst="rightArrow">
            <a:avLst>
              <a:gd name="adj1" fmla="val 57249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E97BF8BE-F489-4BFF-8413-1C504E5EC5C7}"/>
              </a:ext>
            </a:extLst>
          </p:cNvPr>
          <p:cNvSpPr/>
          <p:nvPr/>
        </p:nvSpPr>
        <p:spPr bwMode="auto">
          <a:xfrm>
            <a:off x="7515454" y="3056152"/>
            <a:ext cx="1551059" cy="810562"/>
          </a:xfrm>
          <a:prstGeom prst="flowChart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Keywords Library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C8CFB213-E4C0-4F2A-9456-3BD8731DE6EE}"/>
              </a:ext>
            </a:extLst>
          </p:cNvPr>
          <p:cNvSpPr/>
          <p:nvPr/>
        </p:nvSpPr>
        <p:spPr bwMode="auto">
          <a:xfrm>
            <a:off x="2156542" y="2957023"/>
            <a:ext cx="4638562" cy="952498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28E9F8A9-53AB-4A9D-B4C2-5E8969F4EFCE}"/>
              </a:ext>
            </a:extLst>
          </p:cNvPr>
          <p:cNvSpPr/>
          <p:nvPr/>
        </p:nvSpPr>
        <p:spPr>
          <a:xfrm>
            <a:off x="1950365" y="4724400"/>
            <a:ext cx="4058970" cy="95249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8343CCF7-550D-45C7-9350-18F3557261C5}"/>
              </a:ext>
            </a:extLst>
          </p:cNvPr>
          <p:cNvSpPr/>
          <p:nvPr/>
        </p:nvSpPr>
        <p:spPr>
          <a:xfrm rot="5400000">
            <a:off x="3443104" y="4118100"/>
            <a:ext cx="805727" cy="38857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DC6220-7EDB-49CC-81DD-4D5C313CCB5B}"/>
              </a:ext>
            </a:extLst>
          </p:cNvPr>
          <p:cNvCxnSpPr/>
          <p:nvPr/>
        </p:nvCxnSpPr>
        <p:spPr>
          <a:xfrm flipH="1">
            <a:off x="660661" y="1554767"/>
            <a:ext cx="19535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145CEA-3BF9-45B2-AB12-6347A0B183C6}"/>
              </a:ext>
            </a:extLst>
          </p:cNvPr>
          <p:cNvCxnSpPr>
            <a:cxnSpLocks/>
          </p:cNvCxnSpPr>
          <p:nvPr/>
        </p:nvCxnSpPr>
        <p:spPr>
          <a:xfrm>
            <a:off x="660661" y="1554767"/>
            <a:ext cx="0" cy="74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17907F-28EF-46BE-ABEA-8EE6671AC287}"/>
              </a:ext>
            </a:extLst>
          </p:cNvPr>
          <p:cNvCxnSpPr/>
          <p:nvPr/>
        </p:nvCxnSpPr>
        <p:spPr>
          <a:xfrm>
            <a:off x="660661" y="2375979"/>
            <a:ext cx="0" cy="30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EF701F-441B-40E7-B7BF-7133AB64AA25}"/>
              </a:ext>
            </a:extLst>
          </p:cNvPr>
          <p:cNvCxnSpPr>
            <a:cxnSpLocks/>
          </p:cNvCxnSpPr>
          <p:nvPr/>
        </p:nvCxnSpPr>
        <p:spPr>
          <a:xfrm>
            <a:off x="665339" y="2786058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F595C4-286E-435F-94EB-E1B07F688EFA}"/>
              </a:ext>
            </a:extLst>
          </p:cNvPr>
          <p:cNvCxnSpPr>
            <a:cxnSpLocks/>
          </p:cNvCxnSpPr>
          <p:nvPr/>
        </p:nvCxnSpPr>
        <p:spPr>
          <a:xfrm>
            <a:off x="660661" y="3709178"/>
            <a:ext cx="0" cy="341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8F266A9-5345-46B6-947C-C8FE54B31531}"/>
              </a:ext>
            </a:extLst>
          </p:cNvPr>
          <p:cNvSpPr/>
          <p:nvPr/>
        </p:nvSpPr>
        <p:spPr>
          <a:xfrm rot="5400000">
            <a:off x="3509778" y="2385713"/>
            <a:ext cx="612798" cy="30071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Data 41">
            <a:extLst>
              <a:ext uri="{FF2B5EF4-FFF2-40B4-BE49-F238E27FC236}">
                <a16:creationId xmlns:a16="http://schemas.microsoft.com/office/drawing/2014/main" id="{EA0794F6-159F-4664-A2B4-E909D9E032C1}"/>
              </a:ext>
            </a:extLst>
          </p:cNvPr>
          <p:cNvSpPr/>
          <p:nvPr/>
        </p:nvSpPr>
        <p:spPr bwMode="auto">
          <a:xfrm>
            <a:off x="2608058" y="6136690"/>
            <a:ext cx="2471824" cy="704244"/>
          </a:xfrm>
          <a:prstGeom prst="flowChartInputOutput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Test Summary Report </a:t>
            </a:r>
            <a:endParaRPr kumimoji="0" lang="en-US" sz="12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8D8AC3E1-B63C-44BB-A13B-38E13A75EC92}"/>
              </a:ext>
            </a:extLst>
          </p:cNvPr>
          <p:cNvSpPr/>
          <p:nvPr/>
        </p:nvSpPr>
        <p:spPr bwMode="auto">
          <a:xfrm>
            <a:off x="2102382" y="4961570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Test Results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C594469E-2FA3-4762-9987-AC0E547886DE}"/>
              </a:ext>
            </a:extLst>
          </p:cNvPr>
          <p:cNvSpPr/>
          <p:nvPr/>
        </p:nvSpPr>
        <p:spPr bwMode="auto">
          <a:xfrm>
            <a:off x="3992797" y="4969814"/>
            <a:ext cx="1713795" cy="493965"/>
          </a:xfrm>
          <a:prstGeom prst="flowChartAlternateProcess">
            <a:avLst/>
          </a:prstGeom>
          <a:solidFill>
            <a:schemeClr val="accent1"/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  Screen</a:t>
            </a:r>
            <a:r>
              <a:rPr lang="en-US" sz="14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latin typeface="Times New Roman" pitchFamily="18" charset="0"/>
              </a:rPr>
              <a:t>shots</a:t>
            </a:r>
            <a:endParaRPr kumimoji="0" lang="en-US" sz="1400" b="0" i="0" u="none" strike="noStrike" cap="none" normalizeH="0" baseline="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380B3A5C-AD00-4649-A2AD-E086AEC8FC22}"/>
              </a:ext>
            </a:extLst>
          </p:cNvPr>
          <p:cNvSpPr/>
          <p:nvPr/>
        </p:nvSpPr>
        <p:spPr>
          <a:xfrm rot="5400000">
            <a:off x="3608906" y="5722412"/>
            <a:ext cx="617445" cy="24524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6CE573-2E09-45DA-9CFE-53D97827131B}"/>
              </a:ext>
            </a:extLst>
          </p:cNvPr>
          <p:cNvSpPr/>
          <p:nvPr/>
        </p:nvSpPr>
        <p:spPr>
          <a:xfrm>
            <a:off x="5385889" y="3164766"/>
            <a:ext cx="1199197" cy="59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Test Data 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05D0FA-DC15-4B7F-8E24-1C48EC328C0C}"/>
              </a:ext>
            </a:extLst>
          </p:cNvPr>
          <p:cNvSpPr/>
          <p:nvPr/>
        </p:nvSpPr>
        <p:spPr>
          <a:xfrm>
            <a:off x="2286000" y="3132996"/>
            <a:ext cx="1199198" cy="59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Test Flow File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A80EA2A6-04C3-49F5-8097-A715FA0D0C2F}"/>
              </a:ext>
            </a:extLst>
          </p:cNvPr>
          <p:cNvSpPr/>
          <p:nvPr/>
        </p:nvSpPr>
        <p:spPr>
          <a:xfrm>
            <a:off x="3455399" y="3360218"/>
            <a:ext cx="388571" cy="239959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D7F64347-25A0-4952-9358-2B2FF37169C6}"/>
              </a:ext>
            </a:extLst>
          </p:cNvPr>
          <p:cNvSpPr txBox="1">
            <a:spLocks noChangeArrowheads="1"/>
          </p:cNvSpPr>
          <p:nvPr/>
        </p:nvSpPr>
        <p:spPr>
          <a:xfrm>
            <a:off x="635037" y="62800"/>
            <a:ext cx="7975563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1" dirty="0"/>
              <a:t>       Framework 3 -  ACAF-&gt;  Anybody Can Automate Framework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A38710-BB91-44F5-84BC-C40CBB3A870C}"/>
              </a:ext>
            </a:extLst>
          </p:cNvPr>
          <p:cNvSpPr/>
          <p:nvPr/>
        </p:nvSpPr>
        <p:spPr>
          <a:xfrm>
            <a:off x="1155265" y="624667"/>
            <a:ext cx="576997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Design patterns -&gt;  Keyword Driven Framework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7352B4-F625-41F3-814F-0ED07655FC21}"/>
              </a:ext>
            </a:extLst>
          </p:cNvPr>
          <p:cNvSpPr/>
          <p:nvPr/>
        </p:nvSpPr>
        <p:spPr>
          <a:xfrm>
            <a:off x="3825152" y="3164766"/>
            <a:ext cx="1199197" cy="596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Keyword File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F13BD593-C01A-4C04-9AB8-B923064F4088}"/>
              </a:ext>
            </a:extLst>
          </p:cNvPr>
          <p:cNvSpPr/>
          <p:nvPr/>
        </p:nvSpPr>
        <p:spPr>
          <a:xfrm>
            <a:off x="4975732" y="3332506"/>
            <a:ext cx="388571" cy="239959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43EE145-74EB-4E04-A201-BCD8A5DDDB7B}"/>
              </a:ext>
            </a:extLst>
          </p:cNvPr>
          <p:cNvSpPr/>
          <p:nvPr/>
        </p:nvSpPr>
        <p:spPr>
          <a:xfrm>
            <a:off x="6795104" y="3332507"/>
            <a:ext cx="748696" cy="324916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9F38CB17-21E9-43F4-BCB6-3AC399C6C75C}"/>
              </a:ext>
            </a:extLst>
          </p:cNvPr>
          <p:cNvSpPr/>
          <p:nvPr/>
        </p:nvSpPr>
        <p:spPr>
          <a:xfrm>
            <a:off x="7041618" y="4252031"/>
            <a:ext cx="1930068" cy="1534985"/>
          </a:xfrm>
          <a:prstGeom prst="wedgeRoundRectCallout">
            <a:avLst>
              <a:gd name="adj1" fmla="val -116459"/>
              <a:gd name="adj2" fmla="val -4497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One driver script – no need of multiple driver scripts.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Keywords drives the design and execution.</a:t>
            </a: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5B830D1D-4087-4B80-AFEF-517AA35406CA}"/>
              </a:ext>
            </a:extLst>
          </p:cNvPr>
          <p:cNvSpPr/>
          <p:nvPr/>
        </p:nvSpPr>
        <p:spPr bwMode="auto">
          <a:xfrm>
            <a:off x="25169" y="4065402"/>
            <a:ext cx="1416851" cy="493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Error handling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0510B35-CCD2-422C-BE4A-A8067E7A5A44}"/>
              </a:ext>
            </a:extLst>
          </p:cNvPr>
          <p:cNvSpPr/>
          <p:nvPr/>
        </p:nvSpPr>
        <p:spPr>
          <a:xfrm>
            <a:off x="1442020" y="3923815"/>
            <a:ext cx="1166030" cy="388569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CA00D9-A429-4B5E-85B9-6873F208E5B5}"/>
              </a:ext>
            </a:extLst>
          </p:cNvPr>
          <p:cNvSpPr/>
          <p:nvPr/>
        </p:nvSpPr>
        <p:spPr>
          <a:xfrm>
            <a:off x="7407951" y="2235602"/>
            <a:ext cx="1766063" cy="6068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1E498F-E8E2-4EE1-8CAE-3B92F971B971}"/>
              </a:ext>
            </a:extLst>
          </p:cNvPr>
          <p:cNvSpPr txBox="1"/>
          <p:nvPr/>
        </p:nvSpPr>
        <p:spPr>
          <a:xfrm>
            <a:off x="7455378" y="2308046"/>
            <a:ext cx="174718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Adding the End to End Manual Test in Excel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D06B520-2C61-40AC-A52F-42042E6B01AD}"/>
              </a:ext>
            </a:extLst>
          </p:cNvPr>
          <p:cNvSpPr/>
          <p:nvPr/>
        </p:nvSpPr>
        <p:spPr>
          <a:xfrm>
            <a:off x="8028250" y="2842471"/>
            <a:ext cx="300719" cy="2136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3" grpId="0" animBg="1"/>
    </p:bldLst>
  </p:timing>
</p:sld>
</file>

<file path=ppt/theme/theme1.xml><?xml version="1.0" encoding="utf-8"?>
<a:theme xmlns:a="http://schemas.openxmlformats.org/drawingml/2006/main" name="MindTre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569</Words>
  <Application>Microsoft Office PowerPoint</Application>
  <PresentationFormat>On-screen Show (4:3)</PresentationFormat>
  <Paragraphs>156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Trebuchet MS</vt:lpstr>
      <vt:lpstr>verdana</vt:lpstr>
      <vt:lpstr>Wingdings</vt:lpstr>
      <vt:lpstr>MindTree</vt:lpstr>
      <vt:lpstr>Office Theme</vt:lpstr>
      <vt:lpstr>Document</vt:lpstr>
      <vt:lpstr>UFT Test Automation        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Framework 1 -  LCAF -  Less Code Automate Framework</vt:lpstr>
      <vt:lpstr>         Framework 2 -  ETAF -&gt;  Easy To Automate Framework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UFT Test Automation Framework</dc:title>
  <dc:creator>Azmathulla Mohammed</dc:creator>
  <cp:lastModifiedBy>Azmathulla Mohammed</cp:lastModifiedBy>
  <cp:revision>40</cp:revision>
  <dcterms:created xsi:type="dcterms:W3CDTF">2019-02-08T21:31:50Z</dcterms:created>
  <dcterms:modified xsi:type="dcterms:W3CDTF">2019-02-26T17:25:43Z</dcterms:modified>
</cp:coreProperties>
</file>