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9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ea816d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ea816d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ea816d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ea816d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ea816d5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ea816d5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ea816d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ea816d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ea816d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ea816d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ea816d5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ea816d5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C6493B-71C9-8881-98D9-3DF3F7BE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D2AD459-2123-712A-B1D7-618EEAA0D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AA5937-22A6-D076-2CD7-2FA8ECE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E39FFDC-22AF-4210-5F35-7E965DE5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D97C04C-C95B-F720-D35F-7178BB8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682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E852BFA-D2E9-FBFD-C3FF-8B814718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592C4D8-A32C-965E-1BC7-6FA06579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7AE3FA1-4966-41B3-048D-95D982CC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7FBF408-C5BD-C6CB-3B27-5BFC518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82B614-5ED6-E549-2527-36E1ADE5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02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71EAB127-D5FB-5460-314A-D9F38A81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81257B8-F178-2CCD-3EBA-C1D4E44B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57C2795-6F5B-4A4B-69A6-29CFE1F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C4C5A99-2DAA-30AD-11DA-2F64FE5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4312C4-2E9A-913C-C3BB-9C246165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8388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9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7DA2B0-8CAF-E49D-E9C1-2523856A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9CDD18-2E25-C6F0-43F4-19AF84B1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1C9EC54-5196-45FF-BE43-3865D02C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ACA93D6-54D2-DBC3-65B6-CDFE0F12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BEB689-1EB8-DD57-D6AA-57D8B4BD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82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50052F-D7F4-5273-7036-CFB2A83C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FFF9C65-0F37-D6EE-A325-140FD6FD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BA4322-BD6A-78AC-1B79-A24C59EB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A05F54D-E570-49F1-DC29-49149200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1F47C5-A1AE-9B43-4B19-A8DA95D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6354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50BA82-D60A-BD66-6A66-FBC3AD3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57F5AE-0A00-CB73-CCD1-655291C5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A3304C-E1D2-442B-9401-4DB6E119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1D0D1C0-555A-119A-681A-B06356AD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0398594-F647-EB54-1E89-3BC21D4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6886EF1-7785-4D79-8CDA-275850F0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045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1ECE96-C13B-3FF4-D618-CC96116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FCAFF83-9DB9-ED14-D736-442242FA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4914214-E6C4-3E82-EF7B-427BB88A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A477C31-69A8-03F7-5F27-F1EA7BFB2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1ED6A2B-2E3C-82D3-C87C-48618A1B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126A3DCA-E38C-848D-02AF-C69B926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348E0DB-7CDA-86E5-2745-41701308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A7B883CC-9B0E-22D8-3C7A-0924F80E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7639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669816-4503-C731-7D4E-B442B316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AD76219-EC89-FEFC-8DD2-B1CDB1A5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D650A4E-A5A1-69F8-30CC-A152080D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1AA61C4-0E92-5BCF-F6D4-743DFE4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6391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849DD8F-E48B-18D5-CA80-D73968E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9A23BF7-3A63-14D6-DED7-05E9453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4E2EB3F-256B-63F1-6CE6-509620B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9153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0D97FA-8CFB-FF94-945E-48898FCA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7BC71D-39D8-07F6-A34C-1663EE08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21C1163-C861-EDD6-066D-B7EAE68FC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C75600F-0352-2719-1C63-386BBBD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122DF6F-B0DB-3F23-C880-B3576A8E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A7FA8D2-C13F-C94F-344C-D8EEB0FC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71525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B5E074-0E11-6CE9-8B33-A0986475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DDF49B5E-5A80-7DD1-BF2E-E0EAA388A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D198174-8FB3-1A7E-DAEB-C884F3E8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1C96002-ED73-BD32-71F1-A0683CF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CA3B644-2222-8969-5320-B3DA8597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150EDA1-FEC4-F0FF-29AD-6340CA2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45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1AE7D7-D04B-34B8-8041-0D47345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F73AB3-224B-3EC0-3942-F1DE1F5A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03EFC9-4748-FE66-132B-2921B4C31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E75-D9E7-4DA7-8625-D18FA599B3D5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AB4A9B-DD8A-DCFB-7CA5-05D67CF1C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9D2536-F1A0-7054-39C1-AE2EB9860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91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22575"/>
            <a:ext cx="8520600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Головоломка</a:t>
            </a: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683400" y="3034225"/>
            <a:ext cx="5148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ИНС-б-о-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20-2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Сусоев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 Дмитрий Сергеевич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Проверил: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Жарких А.А.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4225"/>
            <a:ext cx="85206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8952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на основе технологий .NET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демонстрации механизма графического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пароля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Разработать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игровое приложение-головоломку: игровое поле разбито на равные квадратные клетки. В каждой клетке располагается вентиль с двумя состояниями. При переключении одного вентиля, своё состояние меняют на противоположные все вентили в данном столбце и данной строке. Игра завершается, если все вентили повернуты в одинаковое состояние.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Реализовать игровое поле с изменяемыми размерами.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Реализовать различные варианты оформления вентилей.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Реализовать описанный алгоритм работы приложения.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Реализовать механизм пользовательских настроек для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4575"/>
            <a:ext cx="8520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Структура приложения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9" y="918191"/>
            <a:ext cx="3138486" cy="406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63400"/>
            <a:ext cx="85206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этапы разработки.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1 этап. Создание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текстур вентиля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150138"/>
            <a:ext cx="7410450" cy="391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52275"/>
            <a:ext cx="85206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этапы разработки.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этап. Написание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кода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для игры.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36166"/>
            <a:ext cx="7048500" cy="382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74225"/>
            <a:ext cx="85206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148233"/>
            <a:ext cx="3457575" cy="1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1117125"/>
            <a:ext cx="3790949" cy="19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6" y="3023717"/>
            <a:ext cx="2486024" cy="19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48325"/>
            <a:ext cx="85206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Выводы о проделанной работе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445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выполнения курсовой работы были выполнены все поставленные цели и задачи. А именно: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игровое поле с пользовательскими настройками длины и ширины, и несколько стилей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вентилей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недостатков можно отметить: сырой интерфейс, не совсем “чистый код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простые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текстуры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вентилей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205</Words>
  <Application>Microsoft Office PowerPoint</Application>
  <PresentationFormat>Экран (16:9)</PresentationFormat>
  <Paragraphs>23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приложения  «Головоломка»</vt:lpstr>
      <vt:lpstr>Цели и задачи</vt:lpstr>
      <vt:lpstr>Структура приложения</vt:lpstr>
      <vt:lpstr>Основные этапы разработки.  1 этап. Создание текстур вентиля</vt:lpstr>
      <vt:lpstr>Основные этапы разработки. 2 этап. Написание кода для игры.</vt:lpstr>
      <vt:lpstr>Демонстрация игры</vt:lpstr>
      <vt:lpstr>Выводы о проделанной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«Игра Вертолёт»</dc:title>
  <cp:lastModifiedBy>azzrill3@gmail.com</cp:lastModifiedBy>
  <cp:revision>5</cp:revision>
  <dcterms:modified xsi:type="dcterms:W3CDTF">2022-05-30T17:43:33Z</dcterms:modified>
</cp:coreProperties>
</file>