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5"/>
  </p:notesMasterIdLst>
  <p:handoutMasterIdLst>
    <p:handoutMasterId r:id="rId16"/>
  </p:handoutMasterIdLst>
  <p:sldIdLst>
    <p:sldId id="286" r:id="rId6"/>
    <p:sldId id="323" r:id="rId7"/>
    <p:sldId id="368" r:id="rId8"/>
    <p:sldId id="294" r:id="rId9"/>
    <p:sldId id="305" r:id="rId10"/>
    <p:sldId id="367" r:id="rId11"/>
    <p:sldId id="321" r:id="rId12"/>
    <p:sldId id="292" r:id="rId13"/>
    <p:sldId id="285" r:id="rId14"/>
  </p:sldIdLst>
  <p:sldSz cx="9144000" cy="6858000" type="screen4x3"/>
  <p:notesSz cx="117506750" cy="117506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 Chin Tee (GR&amp;T/PD&amp;T)" initials="ACT(" lastIdx="1" clrIdx="0">
    <p:extLst>
      <p:ext uri="{19B8F6BF-5375-455C-9EA6-DF929625EA0E}">
        <p15:presenceInfo xmlns:p15="http://schemas.microsoft.com/office/powerpoint/2012/main" userId="S-1-5-21-1879313195-520974944-4223779719-209951" providerId="AD"/>
      </p:ext>
    </p:extLst>
  </p:cmAuthor>
  <p:cmAuthor id="2" name="Ang Chin Tee (GR&amp;T/PD&amp;T)" initials="ACT( [2]" lastIdx="2" clrIdx="1">
    <p:extLst>
      <p:ext uri="{19B8F6BF-5375-455C-9EA6-DF929625EA0E}">
        <p15:presenceInfo xmlns:p15="http://schemas.microsoft.com/office/powerpoint/2012/main" userId="S::angchintee@petronas.com::d2a3a1ba-0cc0-4d76-924f-a607d30859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33CC33"/>
    <a:srgbClr val="99FF99"/>
    <a:srgbClr val="CCFFCC"/>
    <a:srgbClr val="99FF33"/>
    <a:srgbClr val="FFCCFF"/>
    <a:srgbClr val="0000FF"/>
    <a:srgbClr val="43FF43"/>
    <a:srgbClr val="66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 snapToObjects="1" showGuides="1">
      <p:cViewPr>
        <p:scale>
          <a:sx n="100" d="100"/>
          <a:sy n="100" d="100"/>
        </p:scale>
        <p:origin x="931" y="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 custT="1"/>
      <dgm:spPr/>
      <dgm:t>
        <a:bodyPr/>
        <a:lstStyle/>
        <a:p>
          <a:r>
            <a:rPr lang="en-US" sz="1600" dirty="0"/>
            <a:t>1</a:t>
          </a:r>
          <a:r>
            <a:rPr lang="en-US" sz="1600" baseline="30000" dirty="0"/>
            <a:t>st</a:t>
          </a:r>
          <a:r>
            <a:rPr lang="en-US" sz="1600" dirty="0"/>
            <a:t> Week May ‘21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 sz="1600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 sz="1600"/>
        </a:p>
      </dgm:t>
    </dgm:pt>
    <dgm:pt modelId="{EFA50C6C-022A-4BE7-B363-CC5944231205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600" dirty="0"/>
            <a:t>Endorsement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 sz="1600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 sz="1600"/>
        </a:p>
      </dgm:t>
    </dgm:pt>
    <dgm:pt modelId="{8159643A-818D-4545-AFE5-29FC064B1AAA}">
      <dgm:prSet custT="1"/>
      <dgm:spPr/>
      <dgm:t>
        <a:bodyPr/>
        <a:lstStyle/>
        <a:p>
          <a:r>
            <a:rPr lang="en-US" sz="1600" dirty="0"/>
            <a:t>2</a:t>
          </a:r>
          <a:r>
            <a:rPr lang="en-US" sz="1600" baseline="30000" dirty="0"/>
            <a:t>nd</a:t>
          </a:r>
          <a:r>
            <a:rPr lang="en-US" sz="1600" dirty="0"/>
            <a:t> Week May ’21</a:t>
          </a:r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 sz="1600"/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 sz="1600"/>
        </a:p>
      </dgm:t>
    </dgm:pt>
    <dgm:pt modelId="{11173297-B697-4A11-9EAC-E45317C547A3}">
      <dgm:prSet custT="1"/>
      <dgm:spPr/>
      <dgm:t>
        <a:bodyPr/>
        <a:lstStyle/>
        <a:p>
          <a:r>
            <a:rPr lang="en-US" sz="1600" dirty="0"/>
            <a:t>3</a:t>
          </a:r>
          <a:r>
            <a:rPr lang="en-US" sz="1600" baseline="30000" dirty="0"/>
            <a:t>rd</a:t>
          </a:r>
          <a:r>
            <a:rPr lang="en-US" sz="1600" dirty="0"/>
            <a:t> Week May ‘21</a:t>
          </a:r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 sz="1600"/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 sz="1600"/>
        </a:p>
      </dgm:t>
    </dgm:pt>
    <dgm:pt modelId="{388BDCB2-DCDF-44F3-8324-AEB38FDDBDD1}">
      <dgm:prSet custT="1"/>
      <dgm:spPr/>
      <dgm:t>
        <a:bodyPr/>
        <a:lstStyle/>
        <a:p>
          <a:r>
            <a:rPr lang="en-US" sz="1600" dirty="0"/>
            <a:t>Software Development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 sz="1600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 sz="1600"/>
        </a:p>
      </dgm:t>
    </dgm:pt>
    <dgm:pt modelId="{D59A6E49-80F2-47F2-A3F1-A7D3C1042B7A}">
      <dgm:prSet custT="1"/>
      <dgm:spPr/>
      <dgm:t>
        <a:bodyPr/>
        <a:lstStyle/>
        <a:p>
          <a:r>
            <a:rPr lang="en-US" sz="1600" dirty="0"/>
            <a:t>1</a:t>
          </a:r>
          <a:r>
            <a:rPr lang="en-US" sz="1600" baseline="30000" dirty="0"/>
            <a:t>st</a:t>
          </a:r>
          <a:r>
            <a:rPr lang="en-US" sz="1600" dirty="0"/>
            <a:t> Week Jun ‘21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 sz="1600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 sz="1600"/>
        </a:p>
      </dgm:t>
    </dgm:pt>
    <dgm:pt modelId="{B37999E7-C394-42CA-9788-025667B2F148}">
      <dgm:prSet custT="1"/>
      <dgm:spPr/>
      <dgm:t>
        <a:bodyPr/>
        <a:lstStyle/>
        <a:p>
          <a:r>
            <a:rPr lang="en-US" sz="1600" dirty="0"/>
            <a:t>Published to Software Center</a:t>
          </a:r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 sz="1600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 sz="1600"/>
        </a:p>
      </dgm:t>
    </dgm:pt>
    <dgm:pt modelId="{8AE324F7-386D-45A2-868A-242E22B37484}">
      <dgm:prSet custT="1"/>
      <dgm:spPr/>
      <dgm:t>
        <a:bodyPr/>
        <a:lstStyle/>
        <a:p>
          <a:r>
            <a:rPr lang="en-US" sz="1600" dirty="0"/>
            <a:t>2</a:t>
          </a:r>
          <a:r>
            <a:rPr lang="en-US" sz="1600" baseline="30000" dirty="0"/>
            <a:t>nd</a:t>
          </a:r>
          <a:r>
            <a:rPr lang="en-US" sz="1600" dirty="0"/>
            <a:t> Week Jun ‘21</a:t>
          </a:r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 sz="1600"/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 sz="1600"/>
        </a:p>
      </dgm:t>
    </dgm:pt>
    <dgm:pt modelId="{F2C5946E-96AC-4D5A-B458-7D2B25514DE6}">
      <dgm:prSet custT="1"/>
      <dgm:spPr/>
      <dgm:t>
        <a:bodyPr/>
        <a:lstStyle/>
        <a:p>
          <a:r>
            <a:rPr lang="en-US" sz="1600" dirty="0"/>
            <a:t>UAT</a:t>
          </a:r>
        </a:p>
      </dgm:t>
    </dgm:pt>
    <dgm:pt modelId="{00377DCE-90FB-46C7-8AA2-8160B9C8E411}" type="parTrans" cxnId="{1AC5888B-5F0A-4CE7-8F69-58ACC0AA1100}">
      <dgm:prSet/>
      <dgm:spPr/>
      <dgm:t>
        <a:bodyPr/>
        <a:lstStyle/>
        <a:p>
          <a:endParaRPr lang="en-US" sz="1600"/>
        </a:p>
      </dgm:t>
    </dgm:pt>
    <dgm:pt modelId="{A191672C-E826-4D12-AE04-B7C722E1DAD5}" type="sibTrans" cxnId="{1AC5888B-5F0A-4CE7-8F69-58ACC0AA1100}">
      <dgm:prSet/>
      <dgm:spPr/>
      <dgm:t>
        <a:bodyPr/>
        <a:lstStyle/>
        <a:p>
          <a:endParaRPr lang="en-US" sz="1600"/>
        </a:p>
      </dgm:t>
    </dgm:pt>
    <dgm:pt modelId="{FA2D2954-6BEC-44F5-A68A-6AF7227199A3}">
      <dgm:prSet custT="1"/>
      <dgm:spPr/>
      <dgm:t>
        <a:bodyPr/>
        <a:lstStyle/>
        <a:p>
          <a:r>
            <a:rPr lang="en-US" sz="1600" dirty="0"/>
            <a:t>3</a:t>
          </a:r>
          <a:r>
            <a:rPr lang="en-US" sz="1600" baseline="30000" dirty="0"/>
            <a:t>rd</a:t>
          </a:r>
          <a:r>
            <a:rPr lang="en-US" sz="1600" dirty="0"/>
            <a:t> Week Jun ‘21</a:t>
          </a:r>
        </a:p>
      </dgm:t>
    </dgm:pt>
    <dgm:pt modelId="{315D8273-61C0-4D62-8786-D36199F60016}" type="parTrans" cxnId="{BAB15115-A1ED-4A53-84E0-E353A27061E0}">
      <dgm:prSet/>
      <dgm:spPr/>
      <dgm:t>
        <a:bodyPr/>
        <a:lstStyle/>
        <a:p>
          <a:endParaRPr lang="en-MY" sz="1600"/>
        </a:p>
      </dgm:t>
    </dgm:pt>
    <dgm:pt modelId="{FC949222-FB1D-4EB0-B449-2672ADD04896}" type="sibTrans" cxnId="{BAB15115-A1ED-4A53-84E0-E353A27061E0}">
      <dgm:prSet/>
      <dgm:spPr/>
      <dgm:t>
        <a:bodyPr/>
        <a:lstStyle/>
        <a:p>
          <a:endParaRPr lang="en-MY" sz="1600"/>
        </a:p>
      </dgm:t>
    </dgm:pt>
    <dgm:pt modelId="{477CB2CC-33A8-4137-AEE2-A8DFA57CD514}">
      <dgm:prSet custT="1"/>
      <dgm:spPr/>
      <dgm:t>
        <a:bodyPr/>
        <a:lstStyle/>
        <a:p>
          <a:r>
            <a:rPr lang="en-US" sz="1600" dirty="0"/>
            <a:t>Continuous Improvement</a:t>
          </a:r>
        </a:p>
      </dgm:t>
    </dgm:pt>
    <dgm:pt modelId="{F0224FC7-5835-41B1-8AD8-110E14187565}" type="parTrans" cxnId="{8CDDAA29-00AF-40BD-A853-27FC3F0992EB}">
      <dgm:prSet/>
      <dgm:spPr/>
      <dgm:t>
        <a:bodyPr/>
        <a:lstStyle/>
        <a:p>
          <a:endParaRPr lang="en-MY" sz="1600"/>
        </a:p>
      </dgm:t>
    </dgm:pt>
    <dgm:pt modelId="{F133EFAB-5B7E-4C44-81A0-165968BB7A58}" type="sibTrans" cxnId="{8CDDAA29-00AF-40BD-A853-27FC3F0992EB}">
      <dgm:prSet/>
      <dgm:spPr/>
      <dgm:t>
        <a:bodyPr/>
        <a:lstStyle/>
        <a:p>
          <a:endParaRPr lang="en-MY" sz="1600"/>
        </a:p>
      </dgm:t>
    </dgm:pt>
    <dgm:pt modelId="{DD6BCCCB-9C5E-4E52-AFCF-96ED77BE8E97}">
      <dgm:prSet custT="1"/>
      <dgm:spPr/>
      <dgm:t>
        <a:bodyPr/>
        <a:lstStyle/>
        <a:p>
          <a:r>
            <a:rPr lang="en-US" sz="1600" dirty="0"/>
            <a:t>System Architecture and Design</a:t>
          </a:r>
        </a:p>
      </dgm:t>
    </dgm:pt>
    <dgm:pt modelId="{15F5A340-7385-4631-9526-96DF31C36D1A}" type="parTrans" cxnId="{45E402F6-BED3-449A-A2CC-03FD05E50A02}">
      <dgm:prSet/>
      <dgm:spPr/>
      <dgm:t>
        <a:bodyPr/>
        <a:lstStyle/>
        <a:p>
          <a:endParaRPr lang="en-MY"/>
        </a:p>
      </dgm:t>
    </dgm:pt>
    <dgm:pt modelId="{B70E7A69-B841-411D-B4A8-D42B4E624362}" type="sibTrans" cxnId="{45E402F6-BED3-449A-A2CC-03FD05E50A02}">
      <dgm:prSet/>
      <dgm:spPr/>
      <dgm:t>
        <a:bodyPr/>
        <a:lstStyle/>
        <a:p>
          <a:endParaRPr lang="en-MY"/>
        </a:p>
      </dgm:t>
    </dgm:pt>
    <dgm:pt modelId="{1B20D071-A098-4569-8F11-CEBEBBEF849E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AB0487C5-1515-43D9-8988-B538C9D2C8D7}" type="pres">
      <dgm:prSet presAssocID="{59A0B26A-2973-451B-9ADA-6468D9C1A82E}" presName="composite" presStyleCnt="0"/>
      <dgm:spPr/>
    </dgm:pt>
    <dgm:pt modelId="{7E9FF24A-34E8-4A62-BBEA-77E52196137E}" type="pres">
      <dgm:prSet presAssocID="{59A0B26A-2973-451B-9ADA-6468D9C1A82E}" presName="L" presStyleLbl="solidFgAcc1" presStyleIdx="0" presStyleCnt="6">
        <dgm:presLayoutVars>
          <dgm:chMax val="0"/>
          <dgm:chPref val="0"/>
        </dgm:presLayoutVars>
      </dgm:prSet>
      <dgm:spPr/>
    </dgm:pt>
    <dgm:pt modelId="{025403F3-0974-465C-898E-499076B29289}" type="pres">
      <dgm:prSet presAssocID="{59A0B26A-2973-451B-9ADA-6468D9C1A82E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C185DC8-05A3-489C-AD7F-5D9D4C996942}" type="pres">
      <dgm:prSet presAssocID="{59A0B26A-2973-451B-9ADA-6468D9C1A82E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5D2DA33-9B4D-4C16-B207-8AD41398C00B}" type="pres">
      <dgm:prSet presAssocID="{59A0B26A-2973-451B-9ADA-6468D9C1A82E}" presName="EmptyPlaceHolder" presStyleCnt="0"/>
      <dgm:spPr/>
    </dgm:pt>
    <dgm:pt modelId="{08CEC421-138B-40F2-A9BD-E53A730EFB2C}" type="pres">
      <dgm:prSet presAssocID="{82DF06A8-49E6-4C50-8190-748A5D28FD6E}" presName="space" presStyleCnt="0"/>
      <dgm:spPr/>
    </dgm:pt>
    <dgm:pt modelId="{31E90B8A-06EA-4F61-97F5-4C777EBB970E}" type="pres">
      <dgm:prSet presAssocID="{8159643A-818D-4545-AFE5-29FC064B1AAA}" presName="composite" presStyleCnt="0"/>
      <dgm:spPr/>
    </dgm:pt>
    <dgm:pt modelId="{7F910FA0-5DA2-4B70-8424-7EC6C9A9B435}" type="pres">
      <dgm:prSet presAssocID="{8159643A-818D-4545-AFE5-29FC064B1AAA}" presName="L" presStyleLbl="solidFgAcc1" presStyleIdx="1" presStyleCnt="6">
        <dgm:presLayoutVars>
          <dgm:chMax val="0"/>
          <dgm:chPref val="0"/>
        </dgm:presLayoutVars>
      </dgm:prSet>
      <dgm:spPr/>
    </dgm:pt>
    <dgm:pt modelId="{84E6F1C1-EE7B-4918-B031-008715C2A75F}" type="pres">
      <dgm:prSet presAssocID="{8159643A-818D-4545-AFE5-29FC064B1AA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ED26CB72-4076-493D-BC6B-B4ECE679CBB4}" type="pres">
      <dgm:prSet presAssocID="{8159643A-818D-4545-AFE5-29FC064B1AAA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5037FB1-D3DD-43E6-89FF-0F70708A6EE3}" type="pres">
      <dgm:prSet presAssocID="{8159643A-818D-4545-AFE5-29FC064B1AAA}" presName="EmptyPlaceHolder" presStyleCnt="0"/>
      <dgm:spPr/>
    </dgm:pt>
    <dgm:pt modelId="{DA606F81-89BE-431A-9F6A-C5EC61337D42}" type="pres">
      <dgm:prSet presAssocID="{384C38D0-1DF9-4571-8437-3CD10BEF2AAE}" presName="space" presStyleCnt="0"/>
      <dgm:spPr/>
    </dgm:pt>
    <dgm:pt modelId="{8C24755B-0B8A-45C2-B700-3B52BA6822FE}" type="pres">
      <dgm:prSet presAssocID="{11173297-B697-4A11-9EAC-E45317C547A3}" presName="composite" presStyleCnt="0"/>
      <dgm:spPr/>
    </dgm:pt>
    <dgm:pt modelId="{5F3DFDC5-CEA8-4A36-B1D3-2DF7C9EA589E}" type="pres">
      <dgm:prSet presAssocID="{11173297-B697-4A11-9EAC-E45317C547A3}" presName="L" presStyleLbl="solidFgAcc1" presStyleIdx="2" presStyleCnt="6">
        <dgm:presLayoutVars>
          <dgm:chMax val="0"/>
          <dgm:chPref val="0"/>
        </dgm:presLayoutVars>
      </dgm:prSet>
      <dgm:spPr/>
    </dgm:pt>
    <dgm:pt modelId="{E9B34B7F-9F8F-4299-9649-B4784EF8AE05}" type="pres">
      <dgm:prSet presAssocID="{11173297-B697-4A11-9EAC-E45317C547A3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34D0D1CC-89EE-4118-9FA0-92DC12C12D15}" type="pres">
      <dgm:prSet presAssocID="{11173297-B697-4A11-9EAC-E45317C547A3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3269070-34FD-4594-8FE5-001AFDD59607}" type="pres">
      <dgm:prSet presAssocID="{11173297-B697-4A11-9EAC-E45317C547A3}" presName="EmptyPlaceHolder" presStyleCnt="0"/>
      <dgm:spPr/>
    </dgm:pt>
    <dgm:pt modelId="{671B01B6-D641-4E23-99D0-E4F383694105}" type="pres">
      <dgm:prSet presAssocID="{F44242F6-86F1-4EA1-8BA3-3748696B9D36}" presName="space" presStyleCnt="0"/>
      <dgm:spPr/>
    </dgm:pt>
    <dgm:pt modelId="{BF598789-AB49-4834-AA60-6FF69AA41513}" type="pres">
      <dgm:prSet presAssocID="{D59A6E49-80F2-47F2-A3F1-A7D3C1042B7A}" presName="composite" presStyleCnt="0"/>
      <dgm:spPr/>
    </dgm:pt>
    <dgm:pt modelId="{7B76CDCA-B3DB-4919-BE61-180578AB7182}" type="pres">
      <dgm:prSet presAssocID="{D59A6E49-80F2-47F2-A3F1-A7D3C1042B7A}" presName="L" presStyleLbl="solidFgAcc1" presStyleIdx="3" presStyleCnt="6">
        <dgm:presLayoutVars>
          <dgm:chMax val="0"/>
          <dgm:chPref val="0"/>
        </dgm:presLayoutVars>
      </dgm:prSet>
      <dgm:spPr/>
    </dgm:pt>
    <dgm:pt modelId="{65D2024D-9266-4506-B21C-AFCD9405BDB5}" type="pres">
      <dgm:prSet presAssocID="{D59A6E49-80F2-47F2-A3F1-A7D3C1042B7A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FA03E080-DEBD-4EA7-9DCD-3CB67B23CE18}" type="pres">
      <dgm:prSet presAssocID="{D59A6E49-80F2-47F2-A3F1-A7D3C1042B7A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683783E-B6D9-4AA4-8234-474EB7368727}" type="pres">
      <dgm:prSet presAssocID="{D59A6E49-80F2-47F2-A3F1-A7D3C1042B7A}" presName="EmptyPlaceHolder" presStyleCnt="0"/>
      <dgm:spPr/>
    </dgm:pt>
    <dgm:pt modelId="{F4EFA993-6CF9-4EDB-AD31-44EF9423ED04}" type="pres">
      <dgm:prSet presAssocID="{7E011706-AE0C-4AA0-B690-E8284D94C1FB}" presName="space" presStyleCnt="0"/>
      <dgm:spPr/>
    </dgm:pt>
    <dgm:pt modelId="{C91CE740-55E6-42F2-A387-73564B897A0F}" type="pres">
      <dgm:prSet presAssocID="{8AE324F7-386D-45A2-868A-242E22B37484}" presName="composite" presStyleCnt="0"/>
      <dgm:spPr/>
    </dgm:pt>
    <dgm:pt modelId="{3026C4A1-A58D-4532-B522-C8473CF2C9B5}" type="pres">
      <dgm:prSet presAssocID="{8AE324F7-386D-45A2-868A-242E22B37484}" presName="L" presStyleLbl="solidFgAcc1" presStyleIdx="4" presStyleCnt="6">
        <dgm:presLayoutVars>
          <dgm:chMax val="0"/>
          <dgm:chPref val="0"/>
        </dgm:presLayoutVars>
      </dgm:prSet>
      <dgm:spPr/>
    </dgm:pt>
    <dgm:pt modelId="{128805AB-BF64-4CCF-B185-5281305C702D}" type="pres">
      <dgm:prSet presAssocID="{8AE324F7-386D-45A2-868A-242E22B37484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7A39B1EC-5EDE-4E61-9ECE-7672E33150E3}" type="pres">
      <dgm:prSet presAssocID="{8AE324F7-386D-45A2-868A-242E22B37484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109CAEE-299D-46F3-954A-AD59683F3588}" type="pres">
      <dgm:prSet presAssocID="{8AE324F7-386D-45A2-868A-242E22B37484}" presName="EmptyPlaceHolder" presStyleCnt="0"/>
      <dgm:spPr/>
    </dgm:pt>
    <dgm:pt modelId="{8B2882B8-E19F-4A8B-8220-9F496AFBF7A0}" type="pres">
      <dgm:prSet presAssocID="{EC9BCBCD-EFC8-4290-B863-734E9A2158AC}" presName="space" presStyleCnt="0"/>
      <dgm:spPr/>
    </dgm:pt>
    <dgm:pt modelId="{53C632EA-05F9-42F3-AAE2-E03B3FA8FFE0}" type="pres">
      <dgm:prSet presAssocID="{FA2D2954-6BEC-44F5-A68A-6AF7227199A3}" presName="composite" presStyleCnt="0"/>
      <dgm:spPr/>
    </dgm:pt>
    <dgm:pt modelId="{2EDE61AB-B20F-42C7-9BEC-D12E21F1E825}" type="pres">
      <dgm:prSet presAssocID="{FA2D2954-6BEC-44F5-A68A-6AF7227199A3}" presName="L" presStyleLbl="solidFgAcc1" presStyleIdx="5" presStyleCnt="6">
        <dgm:presLayoutVars>
          <dgm:chMax val="0"/>
          <dgm:chPref val="0"/>
        </dgm:presLayoutVars>
      </dgm:prSet>
      <dgm:spPr/>
    </dgm:pt>
    <dgm:pt modelId="{7FFD4DC2-47EE-4A76-8A4E-8D2844CEE09E}" type="pres">
      <dgm:prSet presAssocID="{FA2D2954-6BEC-44F5-A68A-6AF7227199A3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7671BBF5-5D5C-4E4D-A0F9-AE8A5E4F429E}" type="pres">
      <dgm:prSet presAssocID="{FA2D2954-6BEC-44F5-A68A-6AF7227199A3}" presName="desTx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F23AC78D-82B3-4466-8C1D-80BBD0864792}" type="pres">
      <dgm:prSet presAssocID="{FA2D2954-6BEC-44F5-A68A-6AF7227199A3}" presName="EmptyPlaceHolder" presStyleCnt="0"/>
      <dgm:spPr/>
    </dgm:pt>
  </dgm:ptLst>
  <dgm:cxnLst>
    <dgm:cxn modelId="{E2784C00-D5AB-4E3E-A147-7D07D6DD87C3}" type="presOf" srcId="{FA2D2954-6BEC-44F5-A68A-6AF7227199A3}" destId="{7FFD4DC2-47EE-4A76-8A4E-8D2844CEE09E}" srcOrd="0" destOrd="0" presId="urn:microsoft.com/office/officeart/2016/7/layout/AccentHomeChevronProcess"/>
    <dgm:cxn modelId="{73E14102-9011-4140-86A8-511BC223E099}" type="presOf" srcId="{8159643A-818D-4545-AFE5-29FC064B1AAA}" destId="{84E6F1C1-EE7B-4918-B031-008715C2A75F}" srcOrd="0" destOrd="0" presId="urn:microsoft.com/office/officeart/2016/7/layout/AccentHomeChevronProcess"/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C33E9A07-229A-44AD-9A5C-AA0DDAB14967}" type="presOf" srcId="{EFA50C6C-022A-4BE7-B363-CC5944231205}" destId="{EC185DC8-05A3-489C-AD7F-5D9D4C996942}" srcOrd="0" destOrd="0" presId="urn:microsoft.com/office/officeart/2016/7/layout/AccentHomeChevronProcess"/>
    <dgm:cxn modelId="{E4735512-94BA-49F2-8936-83F7319D17B3}" type="presOf" srcId="{AAD4E0A1-2FAA-4C4F-A963-A18676DD2709}" destId="{1B20D071-A098-4569-8F11-CEBEBBEF849E}" srcOrd="0" destOrd="0" presId="urn:microsoft.com/office/officeart/2016/7/layout/AccentHomeChevronProcess"/>
    <dgm:cxn modelId="{6C760513-5353-4E14-B4D6-0AAB75FB4036}" type="presOf" srcId="{D59A6E49-80F2-47F2-A3F1-A7D3C1042B7A}" destId="{65D2024D-9266-4506-B21C-AFCD9405BDB5}" srcOrd="0" destOrd="0" presId="urn:microsoft.com/office/officeart/2016/7/layout/AccentHomeChevronProcess"/>
    <dgm:cxn modelId="{BAB15115-A1ED-4A53-84E0-E353A27061E0}" srcId="{AAD4E0A1-2FAA-4C4F-A963-A18676DD2709}" destId="{FA2D2954-6BEC-44F5-A68A-6AF7227199A3}" srcOrd="5" destOrd="0" parTransId="{315D8273-61C0-4D62-8786-D36199F60016}" sibTransId="{FC949222-FB1D-4EB0-B449-2672ADD04896}"/>
    <dgm:cxn modelId="{D8262326-1AD7-4F7C-B68B-33CF69EB454E}" type="presOf" srcId="{11173297-B697-4A11-9EAC-E45317C547A3}" destId="{E9B34B7F-9F8F-4299-9649-B4784EF8AE05}" srcOrd="0" destOrd="0" presId="urn:microsoft.com/office/officeart/2016/7/layout/AccentHomeChevronProcess"/>
    <dgm:cxn modelId="{8CDDAA29-00AF-40BD-A853-27FC3F0992EB}" srcId="{FA2D2954-6BEC-44F5-A68A-6AF7227199A3}" destId="{477CB2CC-33A8-4137-AEE2-A8DFA57CD514}" srcOrd="0" destOrd="0" parTransId="{F0224FC7-5835-41B1-8AD8-110E14187565}" sibTransId="{F133EFAB-5B7E-4C44-81A0-165968BB7A58}"/>
    <dgm:cxn modelId="{2C35AD2C-D382-4470-9520-D204FEB427FD}" type="presOf" srcId="{477CB2CC-33A8-4137-AEE2-A8DFA57CD514}" destId="{7671BBF5-5D5C-4E4D-A0F9-AE8A5E4F429E}" srcOrd="0" destOrd="0" presId="urn:microsoft.com/office/officeart/2016/7/layout/AccentHomeChevronProcess"/>
    <dgm:cxn modelId="{AB8C8A3C-6343-48F6-BC82-446A07F8192F}" type="presOf" srcId="{B37999E7-C394-42CA-9788-025667B2F148}" destId="{FA03E080-DEBD-4EA7-9DCD-3CB67B23CE18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27A55289-14F1-4F32-831A-148D946CFE8C}" type="presOf" srcId="{F2C5946E-96AC-4D5A-B458-7D2B25514DE6}" destId="{7A39B1EC-5EDE-4E61-9ECE-7672E33150E3}" srcOrd="0" destOrd="0" presId="urn:microsoft.com/office/officeart/2016/7/layout/AccentHomeChevronProcess"/>
    <dgm:cxn modelId="{1AC5888B-5F0A-4CE7-8F69-58ACC0AA1100}" srcId="{8AE324F7-386D-45A2-868A-242E22B37484}" destId="{F2C5946E-96AC-4D5A-B458-7D2B25514DE6}" srcOrd="0" destOrd="0" parTransId="{00377DCE-90FB-46C7-8AA2-8160B9C8E411}" sibTransId="{A191672C-E826-4D12-AE04-B7C722E1DAD5}"/>
    <dgm:cxn modelId="{839C108E-548E-46AC-BD48-51BCD832D75C}" type="presOf" srcId="{8AE324F7-386D-45A2-868A-242E22B37484}" destId="{128805AB-BF64-4CCF-B185-5281305C702D}" srcOrd="0" destOrd="0" presId="urn:microsoft.com/office/officeart/2016/7/layout/AccentHomeChevronProcess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87090B9F-70BB-44BD-A052-C81762F78157}" type="presOf" srcId="{59A0B26A-2973-451B-9ADA-6468D9C1A82E}" destId="{025403F3-0974-465C-898E-499076B29289}" srcOrd="0" destOrd="0" presId="urn:microsoft.com/office/officeart/2016/7/layout/AccentHomeChevronProcess"/>
    <dgm:cxn modelId="{C9EA9AAC-9E7A-48D8-B4DC-1BD201593F43}" type="presOf" srcId="{DD6BCCCB-9C5E-4E52-AFCF-96ED77BE8E97}" destId="{ED26CB72-4076-493D-BC6B-B4ECE679CBB4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45E402F6-BED3-449A-A2CC-03FD05E50A02}" srcId="{8159643A-818D-4545-AFE5-29FC064B1AAA}" destId="{DD6BCCCB-9C5E-4E52-AFCF-96ED77BE8E97}" srcOrd="0" destOrd="0" parTransId="{15F5A340-7385-4631-9526-96DF31C36D1A}" sibTransId="{B70E7A69-B841-411D-B4A8-D42B4E624362}"/>
    <dgm:cxn modelId="{E74699FD-F8FD-45FA-ADC1-B62E866894E1}" type="presOf" srcId="{388BDCB2-DCDF-44F3-8324-AEB38FDDBDD1}" destId="{34D0D1CC-89EE-4118-9FA0-92DC12C12D15}" srcOrd="0" destOrd="0" presId="urn:microsoft.com/office/officeart/2016/7/layout/AccentHomeChevronProcess"/>
    <dgm:cxn modelId="{A4577319-EF8B-449A-9C1C-3AA1A40DA0DE}" type="presParOf" srcId="{1B20D071-A098-4569-8F11-CEBEBBEF849E}" destId="{AB0487C5-1515-43D9-8988-B538C9D2C8D7}" srcOrd="0" destOrd="0" presId="urn:microsoft.com/office/officeart/2016/7/layout/AccentHomeChevronProcess"/>
    <dgm:cxn modelId="{A25851CD-2EB5-4322-A983-72DF92CADAAA}" type="presParOf" srcId="{AB0487C5-1515-43D9-8988-B538C9D2C8D7}" destId="{7E9FF24A-34E8-4A62-BBEA-77E52196137E}" srcOrd="0" destOrd="0" presId="urn:microsoft.com/office/officeart/2016/7/layout/AccentHomeChevronProcess"/>
    <dgm:cxn modelId="{4BA2B53A-56F0-44F0-A5F2-FDB6FAC12539}" type="presParOf" srcId="{AB0487C5-1515-43D9-8988-B538C9D2C8D7}" destId="{025403F3-0974-465C-898E-499076B29289}" srcOrd="1" destOrd="0" presId="urn:microsoft.com/office/officeart/2016/7/layout/AccentHomeChevronProcess"/>
    <dgm:cxn modelId="{E7F3EDC5-6E72-4C3F-8713-1A4A926975C9}" type="presParOf" srcId="{AB0487C5-1515-43D9-8988-B538C9D2C8D7}" destId="{EC185DC8-05A3-489C-AD7F-5D9D4C996942}" srcOrd="2" destOrd="0" presId="urn:microsoft.com/office/officeart/2016/7/layout/AccentHomeChevronProcess"/>
    <dgm:cxn modelId="{42E8F598-724D-43F7-AE74-E6F7E61FD16F}" type="presParOf" srcId="{AB0487C5-1515-43D9-8988-B538C9D2C8D7}" destId="{55D2DA33-9B4D-4C16-B207-8AD41398C00B}" srcOrd="3" destOrd="0" presId="urn:microsoft.com/office/officeart/2016/7/layout/AccentHomeChevronProcess"/>
    <dgm:cxn modelId="{EF68B90F-736E-4E5E-B583-C770C87F29FC}" type="presParOf" srcId="{1B20D071-A098-4569-8F11-CEBEBBEF849E}" destId="{08CEC421-138B-40F2-A9BD-E53A730EFB2C}" srcOrd="1" destOrd="0" presId="urn:microsoft.com/office/officeart/2016/7/layout/AccentHomeChevronProcess"/>
    <dgm:cxn modelId="{01156ED7-42FE-46D4-BAB5-B0F96E3828FB}" type="presParOf" srcId="{1B20D071-A098-4569-8F11-CEBEBBEF849E}" destId="{31E90B8A-06EA-4F61-97F5-4C777EBB970E}" srcOrd="2" destOrd="0" presId="urn:microsoft.com/office/officeart/2016/7/layout/AccentHomeChevronProcess"/>
    <dgm:cxn modelId="{B7D75BCF-5987-46CD-80D7-A4B997F9B5E9}" type="presParOf" srcId="{31E90B8A-06EA-4F61-97F5-4C777EBB970E}" destId="{7F910FA0-5DA2-4B70-8424-7EC6C9A9B435}" srcOrd="0" destOrd="0" presId="urn:microsoft.com/office/officeart/2016/7/layout/AccentHomeChevronProcess"/>
    <dgm:cxn modelId="{9C0FA0F2-95F3-42CE-ADD2-49FF79AEC331}" type="presParOf" srcId="{31E90B8A-06EA-4F61-97F5-4C777EBB970E}" destId="{84E6F1C1-EE7B-4918-B031-008715C2A75F}" srcOrd="1" destOrd="0" presId="urn:microsoft.com/office/officeart/2016/7/layout/AccentHomeChevronProcess"/>
    <dgm:cxn modelId="{F307A183-58B1-4C69-A5AA-120655955FD5}" type="presParOf" srcId="{31E90B8A-06EA-4F61-97F5-4C777EBB970E}" destId="{ED26CB72-4076-493D-BC6B-B4ECE679CBB4}" srcOrd="2" destOrd="0" presId="urn:microsoft.com/office/officeart/2016/7/layout/AccentHomeChevronProcess"/>
    <dgm:cxn modelId="{A4BDEF45-0851-44AE-810C-604C961C5AD4}" type="presParOf" srcId="{31E90B8A-06EA-4F61-97F5-4C777EBB970E}" destId="{F5037FB1-D3DD-43E6-89FF-0F70708A6EE3}" srcOrd="3" destOrd="0" presId="urn:microsoft.com/office/officeart/2016/7/layout/AccentHomeChevronProcess"/>
    <dgm:cxn modelId="{EA283044-64DD-4586-BAD3-28B726149C8C}" type="presParOf" srcId="{1B20D071-A098-4569-8F11-CEBEBBEF849E}" destId="{DA606F81-89BE-431A-9F6A-C5EC61337D42}" srcOrd="3" destOrd="0" presId="urn:microsoft.com/office/officeart/2016/7/layout/AccentHomeChevronProcess"/>
    <dgm:cxn modelId="{41359757-7D16-4D78-94BB-543CDB97AA64}" type="presParOf" srcId="{1B20D071-A098-4569-8F11-CEBEBBEF849E}" destId="{8C24755B-0B8A-45C2-B700-3B52BA6822FE}" srcOrd="4" destOrd="0" presId="urn:microsoft.com/office/officeart/2016/7/layout/AccentHomeChevronProcess"/>
    <dgm:cxn modelId="{5D8ACB01-68A5-4542-975A-413B6CFE5A10}" type="presParOf" srcId="{8C24755B-0B8A-45C2-B700-3B52BA6822FE}" destId="{5F3DFDC5-CEA8-4A36-B1D3-2DF7C9EA589E}" srcOrd="0" destOrd="0" presId="urn:microsoft.com/office/officeart/2016/7/layout/AccentHomeChevronProcess"/>
    <dgm:cxn modelId="{AD4CC972-CDAE-4BC8-AAD2-313E7C81156F}" type="presParOf" srcId="{8C24755B-0B8A-45C2-B700-3B52BA6822FE}" destId="{E9B34B7F-9F8F-4299-9649-B4784EF8AE05}" srcOrd="1" destOrd="0" presId="urn:microsoft.com/office/officeart/2016/7/layout/AccentHomeChevronProcess"/>
    <dgm:cxn modelId="{2E388A77-639E-4645-8BCF-CE806AC06A7C}" type="presParOf" srcId="{8C24755B-0B8A-45C2-B700-3B52BA6822FE}" destId="{34D0D1CC-89EE-4118-9FA0-92DC12C12D15}" srcOrd="2" destOrd="0" presId="urn:microsoft.com/office/officeart/2016/7/layout/AccentHomeChevronProcess"/>
    <dgm:cxn modelId="{F38F110B-AD4D-4821-A0A1-C0CE045D2A06}" type="presParOf" srcId="{8C24755B-0B8A-45C2-B700-3B52BA6822FE}" destId="{E3269070-34FD-4594-8FE5-001AFDD59607}" srcOrd="3" destOrd="0" presId="urn:microsoft.com/office/officeart/2016/7/layout/AccentHomeChevronProcess"/>
    <dgm:cxn modelId="{756AFB11-476C-48B2-A583-6A725E4CAB01}" type="presParOf" srcId="{1B20D071-A098-4569-8F11-CEBEBBEF849E}" destId="{671B01B6-D641-4E23-99D0-E4F383694105}" srcOrd="5" destOrd="0" presId="urn:microsoft.com/office/officeart/2016/7/layout/AccentHomeChevronProcess"/>
    <dgm:cxn modelId="{8705A529-2911-4A43-A1C3-7C7E74F37137}" type="presParOf" srcId="{1B20D071-A098-4569-8F11-CEBEBBEF849E}" destId="{BF598789-AB49-4834-AA60-6FF69AA41513}" srcOrd="6" destOrd="0" presId="urn:microsoft.com/office/officeart/2016/7/layout/AccentHomeChevronProcess"/>
    <dgm:cxn modelId="{BC5CCE11-2880-4E0A-89F3-10A3956D8CE9}" type="presParOf" srcId="{BF598789-AB49-4834-AA60-6FF69AA41513}" destId="{7B76CDCA-B3DB-4919-BE61-180578AB7182}" srcOrd="0" destOrd="0" presId="urn:microsoft.com/office/officeart/2016/7/layout/AccentHomeChevronProcess"/>
    <dgm:cxn modelId="{F533A57E-9BB2-4537-AC31-BF7858AB4940}" type="presParOf" srcId="{BF598789-AB49-4834-AA60-6FF69AA41513}" destId="{65D2024D-9266-4506-B21C-AFCD9405BDB5}" srcOrd="1" destOrd="0" presId="urn:microsoft.com/office/officeart/2016/7/layout/AccentHomeChevronProcess"/>
    <dgm:cxn modelId="{EABA1AA7-4120-4F59-B875-330DEF3CCAEC}" type="presParOf" srcId="{BF598789-AB49-4834-AA60-6FF69AA41513}" destId="{FA03E080-DEBD-4EA7-9DCD-3CB67B23CE18}" srcOrd="2" destOrd="0" presId="urn:microsoft.com/office/officeart/2016/7/layout/AccentHomeChevronProcess"/>
    <dgm:cxn modelId="{4882BE7B-2DD1-4672-AC55-0D0969B13A5F}" type="presParOf" srcId="{BF598789-AB49-4834-AA60-6FF69AA41513}" destId="{9683783E-B6D9-4AA4-8234-474EB7368727}" srcOrd="3" destOrd="0" presId="urn:microsoft.com/office/officeart/2016/7/layout/AccentHomeChevronProcess"/>
    <dgm:cxn modelId="{ACDA15FE-EFB7-4BBD-A003-F02012AD62F8}" type="presParOf" srcId="{1B20D071-A098-4569-8F11-CEBEBBEF849E}" destId="{F4EFA993-6CF9-4EDB-AD31-44EF9423ED04}" srcOrd="7" destOrd="0" presId="urn:microsoft.com/office/officeart/2016/7/layout/AccentHomeChevronProcess"/>
    <dgm:cxn modelId="{417579C7-DFD2-49F0-B555-BB5C3DE57AAF}" type="presParOf" srcId="{1B20D071-A098-4569-8F11-CEBEBBEF849E}" destId="{C91CE740-55E6-42F2-A387-73564B897A0F}" srcOrd="8" destOrd="0" presId="urn:microsoft.com/office/officeart/2016/7/layout/AccentHomeChevronProcess"/>
    <dgm:cxn modelId="{96691281-81BA-4A21-A874-39EA5F34CAF1}" type="presParOf" srcId="{C91CE740-55E6-42F2-A387-73564B897A0F}" destId="{3026C4A1-A58D-4532-B522-C8473CF2C9B5}" srcOrd="0" destOrd="0" presId="urn:microsoft.com/office/officeart/2016/7/layout/AccentHomeChevronProcess"/>
    <dgm:cxn modelId="{9939BF0D-AABF-4FB3-94F1-7F070841B8AB}" type="presParOf" srcId="{C91CE740-55E6-42F2-A387-73564B897A0F}" destId="{128805AB-BF64-4CCF-B185-5281305C702D}" srcOrd="1" destOrd="0" presId="urn:microsoft.com/office/officeart/2016/7/layout/AccentHomeChevronProcess"/>
    <dgm:cxn modelId="{C3118328-35C4-4E4A-BC58-1BB0C6A88089}" type="presParOf" srcId="{C91CE740-55E6-42F2-A387-73564B897A0F}" destId="{7A39B1EC-5EDE-4E61-9ECE-7672E33150E3}" srcOrd="2" destOrd="0" presId="urn:microsoft.com/office/officeart/2016/7/layout/AccentHomeChevronProcess"/>
    <dgm:cxn modelId="{E655A499-1248-41DB-898B-7586C18297BD}" type="presParOf" srcId="{C91CE740-55E6-42F2-A387-73564B897A0F}" destId="{5109CAEE-299D-46F3-954A-AD59683F3588}" srcOrd="3" destOrd="0" presId="urn:microsoft.com/office/officeart/2016/7/layout/AccentHomeChevronProcess"/>
    <dgm:cxn modelId="{0D27CCCE-0BEA-42BD-8C43-0A395B5E87BC}" type="presParOf" srcId="{1B20D071-A098-4569-8F11-CEBEBBEF849E}" destId="{8B2882B8-E19F-4A8B-8220-9F496AFBF7A0}" srcOrd="9" destOrd="0" presId="urn:microsoft.com/office/officeart/2016/7/layout/AccentHomeChevronProcess"/>
    <dgm:cxn modelId="{BDA18B80-4606-4CE6-BAFA-D3299117D742}" type="presParOf" srcId="{1B20D071-A098-4569-8F11-CEBEBBEF849E}" destId="{53C632EA-05F9-42F3-AAE2-E03B3FA8FFE0}" srcOrd="10" destOrd="0" presId="urn:microsoft.com/office/officeart/2016/7/layout/AccentHomeChevronProcess"/>
    <dgm:cxn modelId="{5E543209-FD70-4AA2-ADA8-1F9D760D70A7}" type="presParOf" srcId="{53C632EA-05F9-42F3-AAE2-E03B3FA8FFE0}" destId="{2EDE61AB-B20F-42C7-9BEC-D12E21F1E825}" srcOrd="0" destOrd="0" presId="urn:microsoft.com/office/officeart/2016/7/layout/AccentHomeChevronProcess"/>
    <dgm:cxn modelId="{FE53003B-3756-49AE-BCC8-CCB68BAA0FC8}" type="presParOf" srcId="{53C632EA-05F9-42F3-AAE2-E03B3FA8FFE0}" destId="{7FFD4DC2-47EE-4A76-8A4E-8D2844CEE09E}" srcOrd="1" destOrd="0" presId="urn:microsoft.com/office/officeart/2016/7/layout/AccentHomeChevronProcess"/>
    <dgm:cxn modelId="{9D4C5E45-EECA-477D-A95D-119761E4E801}" type="presParOf" srcId="{53C632EA-05F9-42F3-AAE2-E03B3FA8FFE0}" destId="{7671BBF5-5D5C-4E4D-A0F9-AE8A5E4F429E}" srcOrd="2" destOrd="0" presId="urn:microsoft.com/office/officeart/2016/7/layout/AccentHomeChevronProcess"/>
    <dgm:cxn modelId="{383DABE6-D944-4A49-A8C5-361FAE14CF23}" type="presParOf" srcId="{53C632EA-05F9-42F3-AAE2-E03B3FA8FFE0}" destId="{F23AC78D-82B3-4466-8C1D-80BBD0864792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FF24A-34E8-4A62-BBEA-77E52196137E}">
      <dsp:nvSpPr>
        <dsp:cNvPr id="0" name=""/>
        <dsp:cNvSpPr/>
      </dsp:nvSpPr>
      <dsp:spPr>
        <a:xfrm rot="5400000">
          <a:off x="-1239051" y="2397925"/>
          <a:ext cx="2602710" cy="12038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403F3-0974-465C-898E-499076B29289}">
      <dsp:nvSpPr>
        <dsp:cNvPr id="0" name=""/>
        <dsp:cNvSpPr/>
      </dsp:nvSpPr>
      <dsp:spPr>
        <a:xfrm>
          <a:off x="2113" y="3759471"/>
          <a:ext cx="1504769" cy="867570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kern="1200" baseline="30000" dirty="0"/>
            <a:t>st</a:t>
          </a:r>
          <a:r>
            <a:rPr lang="en-US" sz="1600" kern="1200" dirty="0"/>
            <a:t> Week May ‘21</a:t>
          </a:r>
        </a:p>
      </dsp:txBody>
      <dsp:txXfrm>
        <a:off x="2113" y="3759471"/>
        <a:ext cx="1396323" cy="867570"/>
      </dsp:txXfrm>
    </dsp:sp>
    <dsp:sp modelId="{EC185DC8-05A3-489C-AD7F-5D9D4C996942}">
      <dsp:nvSpPr>
        <dsp:cNvPr id="0" name=""/>
        <dsp:cNvSpPr/>
      </dsp:nvSpPr>
      <dsp:spPr>
        <a:xfrm>
          <a:off x="122495" y="1228989"/>
          <a:ext cx="1221873" cy="2114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/>
            <a:t>Endorsement</a:t>
          </a:r>
        </a:p>
      </dsp:txBody>
      <dsp:txXfrm>
        <a:off x="122495" y="1228989"/>
        <a:ext cx="1221873" cy="2114962"/>
      </dsp:txXfrm>
    </dsp:sp>
    <dsp:sp modelId="{7F910FA0-5DA2-4B70-8424-7EC6C9A9B435}">
      <dsp:nvSpPr>
        <dsp:cNvPr id="0" name=""/>
        <dsp:cNvSpPr/>
      </dsp:nvSpPr>
      <dsp:spPr>
        <a:xfrm rot="5400000">
          <a:off x="190480" y="2397925"/>
          <a:ext cx="2602710" cy="12038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6F1C1-EE7B-4918-B031-008715C2A75F}">
      <dsp:nvSpPr>
        <dsp:cNvPr id="0" name=""/>
        <dsp:cNvSpPr/>
      </dsp:nvSpPr>
      <dsp:spPr>
        <a:xfrm>
          <a:off x="1431644" y="3759471"/>
          <a:ext cx="1504769" cy="86757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  <a:r>
            <a:rPr lang="en-US" sz="1600" kern="1200" baseline="30000" dirty="0"/>
            <a:t>nd</a:t>
          </a:r>
          <a:r>
            <a:rPr lang="en-US" sz="1600" kern="1200" dirty="0"/>
            <a:t> Week May ’21</a:t>
          </a:r>
        </a:p>
      </dsp:txBody>
      <dsp:txXfrm>
        <a:off x="1648537" y="3759471"/>
        <a:ext cx="1070984" cy="867570"/>
      </dsp:txXfrm>
    </dsp:sp>
    <dsp:sp modelId="{ED26CB72-4076-493D-BC6B-B4ECE679CBB4}">
      <dsp:nvSpPr>
        <dsp:cNvPr id="0" name=""/>
        <dsp:cNvSpPr/>
      </dsp:nvSpPr>
      <dsp:spPr>
        <a:xfrm>
          <a:off x="1552026" y="1228989"/>
          <a:ext cx="1221873" cy="2114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 Architecture and Design</a:t>
          </a:r>
        </a:p>
      </dsp:txBody>
      <dsp:txXfrm>
        <a:off x="1552026" y="1228989"/>
        <a:ext cx="1221873" cy="2114962"/>
      </dsp:txXfrm>
    </dsp:sp>
    <dsp:sp modelId="{5F3DFDC5-CEA8-4A36-B1D3-2DF7C9EA589E}">
      <dsp:nvSpPr>
        <dsp:cNvPr id="0" name=""/>
        <dsp:cNvSpPr/>
      </dsp:nvSpPr>
      <dsp:spPr>
        <a:xfrm rot="5400000">
          <a:off x="1620011" y="2397925"/>
          <a:ext cx="2602710" cy="12038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34B7F-9F8F-4299-9649-B4784EF8AE05}">
      <dsp:nvSpPr>
        <dsp:cNvPr id="0" name=""/>
        <dsp:cNvSpPr/>
      </dsp:nvSpPr>
      <dsp:spPr>
        <a:xfrm>
          <a:off x="2861175" y="3759471"/>
          <a:ext cx="1504769" cy="86757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r>
            <a:rPr lang="en-US" sz="1600" kern="1200" baseline="30000" dirty="0"/>
            <a:t>rd</a:t>
          </a:r>
          <a:r>
            <a:rPr lang="en-US" sz="1600" kern="1200" dirty="0"/>
            <a:t> Week May ‘21</a:t>
          </a:r>
        </a:p>
      </dsp:txBody>
      <dsp:txXfrm>
        <a:off x="3078068" y="3759471"/>
        <a:ext cx="1070984" cy="867570"/>
      </dsp:txXfrm>
    </dsp:sp>
    <dsp:sp modelId="{34D0D1CC-89EE-4118-9FA0-92DC12C12D15}">
      <dsp:nvSpPr>
        <dsp:cNvPr id="0" name=""/>
        <dsp:cNvSpPr/>
      </dsp:nvSpPr>
      <dsp:spPr>
        <a:xfrm>
          <a:off x="2981557" y="1228989"/>
          <a:ext cx="1221873" cy="2114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Software Development</a:t>
          </a:r>
        </a:p>
      </dsp:txBody>
      <dsp:txXfrm>
        <a:off x="2981557" y="1228989"/>
        <a:ext cx="1221873" cy="2114962"/>
      </dsp:txXfrm>
    </dsp:sp>
    <dsp:sp modelId="{7B76CDCA-B3DB-4919-BE61-180578AB7182}">
      <dsp:nvSpPr>
        <dsp:cNvPr id="0" name=""/>
        <dsp:cNvSpPr/>
      </dsp:nvSpPr>
      <dsp:spPr>
        <a:xfrm rot="5400000">
          <a:off x="3049542" y="2397925"/>
          <a:ext cx="2602710" cy="12038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2024D-9266-4506-B21C-AFCD9405BDB5}">
      <dsp:nvSpPr>
        <dsp:cNvPr id="0" name=""/>
        <dsp:cNvSpPr/>
      </dsp:nvSpPr>
      <dsp:spPr>
        <a:xfrm>
          <a:off x="4290707" y="3759471"/>
          <a:ext cx="1504769" cy="86757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  <a:r>
            <a:rPr lang="en-US" sz="1600" kern="1200" baseline="30000" dirty="0"/>
            <a:t>st</a:t>
          </a:r>
          <a:r>
            <a:rPr lang="en-US" sz="1600" kern="1200" dirty="0"/>
            <a:t> Week Jun ‘21</a:t>
          </a:r>
        </a:p>
      </dsp:txBody>
      <dsp:txXfrm>
        <a:off x="4507600" y="3759471"/>
        <a:ext cx="1070984" cy="867570"/>
      </dsp:txXfrm>
    </dsp:sp>
    <dsp:sp modelId="{FA03E080-DEBD-4EA7-9DCD-3CB67B23CE18}">
      <dsp:nvSpPr>
        <dsp:cNvPr id="0" name=""/>
        <dsp:cNvSpPr/>
      </dsp:nvSpPr>
      <dsp:spPr>
        <a:xfrm>
          <a:off x="4411088" y="1228989"/>
          <a:ext cx="1221873" cy="2114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Published to Software Center</a:t>
          </a:r>
        </a:p>
      </dsp:txBody>
      <dsp:txXfrm>
        <a:off x="4411088" y="1228989"/>
        <a:ext cx="1221873" cy="2114962"/>
      </dsp:txXfrm>
    </dsp:sp>
    <dsp:sp modelId="{3026C4A1-A58D-4532-B522-C8473CF2C9B5}">
      <dsp:nvSpPr>
        <dsp:cNvPr id="0" name=""/>
        <dsp:cNvSpPr/>
      </dsp:nvSpPr>
      <dsp:spPr>
        <a:xfrm rot="5400000">
          <a:off x="4479073" y="2397925"/>
          <a:ext cx="2602710" cy="12038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805AB-BF64-4CCF-B185-5281305C702D}">
      <dsp:nvSpPr>
        <dsp:cNvPr id="0" name=""/>
        <dsp:cNvSpPr/>
      </dsp:nvSpPr>
      <dsp:spPr>
        <a:xfrm>
          <a:off x="5720238" y="3759471"/>
          <a:ext cx="1504769" cy="86757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  <a:r>
            <a:rPr lang="en-US" sz="1600" kern="1200" baseline="30000" dirty="0"/>
            <a:t>nd</a:t>
          </a:r>
          <a:r>
            <a:rPr lang="en-US" sz="1600" kern="1200" dirty="0"/>
            <a:t> Week Jun ‘21</a:t>
          </a:r>
        </a:p>
      </dsp:txBody>
      <dsp:txXfrm>
        <a:off x="5937131" y="3759471"/>
        <a:ext cx="1070984" cy="867570"/>
      </dsp:txXfrm>
    </dsp:sp>
    <dsp:sp modelId="{7A39B1EC-5EDE-4E61-9ECE-7672E33150E3}">
      <dsp:nvSpPr>
        <dsp:cNvPr id="0" name=""/>
        <dsp:cNvSpPr/>
      </dsp:nvSpPr>
      <dsp:spPr>
        <a:xfrm>
          <a:off x="5840620" y="1228989"/>
          <a:ext cx="1221873" cy="2114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UAT</a:t>
          </a:r>
        </a:p>
      </dsp:txBody>
      <dsp:txXfrm>
        <a:off x="5840620" y="1228989"/>
        <a:ext cx="1221873" cy="2114962"/>
      </dsp:txXfrm>
    </dsp:sp>
    <dsp:sp modelId="{2EDE61AB-B20F-42C7-9BEC-D12E21F1E825}">
      <dsp:nvSpPr>
        <dsp:cNvPr id="0" name=""/>
        <dsp:cNvSpPr/>
      </dsp:nvSpPr>
      <dsp:spPr>
        <a:xfrm rot="5400000">
          <a:off x="5908605" y="2397925"/>
          <a:ext cx="2602710" cy="120381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D4DC2-47EE-4A76-8A4E-8D2844CEE09E}">
      <dsp:nvSpPr>
        <dsp:cNvPr id="0" name=""/>
        <dsp:cNvSpPr/>
      </dsp:nvSpPr>
      <dsp:spPr>
        <a:xfrm>
          <a:off x="7149769" y="3759471"/>
          <a:ext cx="1504769" cy="867570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  <a:r>
            <a:rPr lang="en-US" sz="1600" kern="1200" baseline="30000" dirty="0"/>
            <a:t>rd</a:t>
          </a:r>
          <a:r>
            <a:rPr lang="en-US" sz="1600" kern="1200" dirty="0"/>
            <a:t> Week Jun ‘21</a:t>
          </a:r>
        </a:p>
      </dsp:txBody>
      <dsp:txXfrm>
        <a:off x="7366662" y="3759471"/>
        <a:ext cx="1070984" cy="867570"/>
      </dsp:txXfrm>
    </dsp:sp>
    <dsp:sp modelId="{7671BBF5-5D5C-4E4D-A0F9-AE8A5E4F429E}">
      <dsp:nvSpPr>
        <dsp:cNvPr id="0" name=""/>
        <dsp:cNvSpPr/>
      </dsp:nvSpPr>
      <dsp:spPr>
        <a:xfrm>
          <a:off x="7270151" y="1228989"/>
          <a:ext cx="1221873" cy="2114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Improvement</a:t>
          </a:r>
        </a:p>
      </dsp:txBody>
      <dsp:txXfrm>
        <a:off x="7270151" y="1228989"/>
        <a:ext cx="1221873" cy="2114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919592" cy="5895744"/>
          </a:xfrm>
          <a:prstGeom prst="rect">
            <a:avLst/>
          </a:prstGeom>
        </p:spPr>
        <p:txBody>
          <a:bodyPr vert="horz" lIns="1342934" tIns="671467" rIns="1342934" bIns="671467" rtlCol="0"/>
          <a:lstStyle>
            <a:lvl1pPr algn="l">
              <a:defRPr sz="17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6559966" y="0"/>
            <a:ext cx="50919592" cy="5895744"/>
          </a:xfrm>
          <a:prstGeom prst="rect">
            <a:avLst/>
          </a:prstGeom>
        </p:spPr>
        <p:txBody>
          <a:bodyPr vert="horz" lIns="1342934" tIns="671467" rIns="1342934" bIns="671467" rtlCol="0"/>
          <a:lstStyle>
            <a:lvl1pPr algn="r">
              <a:defRPr sz="17600"/>
            </a:lvl1pPr>
          </a:lstStyle>
          <a:p>
            <a:fld id="{DC0BE112-10A7-4BBE-91B9-1C357E127A2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111611025"/>
            <a:ext cx="117506750" cy="5895732"/>
          </a:xfrm>
          <a:prstGeom prst="rect">
            <a:avLst/>
          </a:prstGeom>
        </p:spPr>
        <p:txBody>
          <a:bodyPr vert="horz" lIns="1342934" tIns="671467" rIns="1342934" bIns="671467" rtlCol="0" anchor="b"/>
          <a:lstStyle>
            <a:lvl1pPr algn="l">
              <a:defRPr sz="17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6559966" y="111611025"/>
            <a:ext cx="50919592" cy="5895732"/>
          </a:xfrm>
          <a:prstGeom prst="rect">
            <a:avLst/>
          </a:prstGeom>
        </p:spPr>
        <p:txBody>
          <a:bodyPr vert="horz" lIns="1342934" tIns="671467" rIns="1342934" bIns="671467" rtlCol="0" anchor="b"/>
          <a:lstStyle>
            <a:lvl1pPr algn="r">
              <a:defRPr sz="17600"/>
            </a:lvl1pPr>
          </a:lstStyle>
          <a:p>
            <a:fld id="{99A616F0-363E-4723-8BD2-F22318136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44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919592" cy="5895744"/>
          </a:xfrm>
          <a:prstGeom prst="rect">
            <a:avLst/>
          </a:prstGeom>
        </p:spPr>
        <p:txBody>
          <a:bodyPr vert="horz" lIns="1342934" tIns="671467" rIns="1342934" bIns="671467" rtlCol="0"/>
          <a:lstStyle>
            <a:lvl1pPr algn="l">
              <a:defRPr sz="17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6559966" y="0"/>
            <a:ext cx="50919592" cy="5895744"/>
          </a:xfrm>
          <a:prstGeom prst="rect">
            <a:avLst/>
          </a:prstGeom>
        </p:spPr>
        <p:txBody>
          <a:bodyPr vert="horz" lIns="1342934" tIns="671467" rIns="1342934" bIns="671467" rtlCol="0"/>
          <a:lstStyle>
            <a:lvl1pPr algn="r">
              <a:defRPr sz="17600"/>
            </a:lvl1pPr>
          </a:lstStyle>
          <a:p>
            <a:fld id="{72984510-EBD7-4DD0-9EAB-33E0103038A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15150" y="14689138"/>
            <a:ext cx="52876450" cy="39657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42934" tIns="671467" rIns="1342934" bIns="6714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750675" y="56550123"/>
            <a:ext cx="94005400" cy="46268283"/>
          </a:xfrm>
          <a:prstGeom prst="rect">
            <a:avLst/>
          </a:prstGeom>
        </p:spPr>
        <p:txBody>
          <a:bodyPr vert="horz" lIns="1342934" tIns="671467" rIns="1342934" bIns="67146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111611025"/>
            <a:ext cx="117506750" cy="5895732"/>
          </a:xfrm>
          <a:prstGeom prst="rect">
            <a:avLst/>
          </a:prstGeom>
        </p:spPr>
        <p:txBody>
          <a:bodyPr vert="horz" lIns="1342934" tIns="671467" rIns="1342934" bIns="671467" rtlCol="0" anchor="b"/>
          <a:lstStyle>
            <a:lvl1pPr algn="l">
              <a:defRPr lang="en-US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559966" y="111611025"/>
            <a:ext cx="50919592" cy="5895732"/>
          </a:xfrm>
          <a:prstGeom prst="rect">
            <a:avLst/>
          </a:prstGeom>
        </p:spPr>
        <p:txBody>
          <a:bodyPr vert="horz" lIns="1342934" tIns="671467" rIns="1342934" bIns="671467" rtlCol="0" anchor="b"/>
          <a:lstStyle>
            <a:lvl1pPr algn="r">
              <a:defRPr sz="17600"/>
            </a:lvl1pPr>
          </a:lstStyle>
          <a:p>
            <a:fld id="{68411AC2-7164-4381-B2AE-E162FDBE9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258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111611025"/>
            <a:ext cx="117506750" cy="58957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7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111611025"/>
            <a:ext cx="117506750" cy="58957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C21B92-1E2B-CE49-B96B-14BDF32AEBF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8265712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AD28AFC-4846-DD4C-AC3A-E46D60EF9D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4DD8-DD0E-424C-9238-BD6B2322A50B}"/>
              </a:ext>
            </a:extLst>
          </p:cNvPr>
          <p:cNvSpPr txBox="1"/>
          <p:nvPr userDrawn="1"/>
        </p:nvSpPr>
        <p:spPr>
          <a:xfrm>
            <a:off x="44648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43F93652-951A-1F46-B179-8A71E3096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9"/>
            <a:ext cx="412551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to xxx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9E05A1FD-FDF4-F946-9942-0EA914A195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88" y="5106663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DD.MM.YY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41726F-A7B1-BD44-A16A-D405E7CF8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313" y="578758"/>
            <a:ext cx="869007" cy="8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86232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E2ED0D0-2C22-BB4C-8B0E-07933DF6A0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6232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10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“Insert a quote here investing in visionary thinkers and technologies”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A3E5904-DF31-1E44-90BD-C581B58E3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873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31D17-7B06-514D-8550-14E9B760A3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9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93E86E4E-05EA-9F44-BA85-F2B1EE480B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89496E08-6F62-3F48-A55D-062F082679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564AC605-A8C9-5347-BFD8-357CFE912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512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7C4AD-214F-6145-B2C3-DAD206C7FC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5125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A05E654-2C17-F442-A60A-E6D82D65126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3038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Title of icon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B21C1733-6E92-EF4A-95D2-CB540BDF89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2158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9AA14840-8BCD-8848-8088-BF992AE25EF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2493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DCD6480D-FBF1-224A-8E18-4EE6A75E5F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601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DA157309-5AB4-2744-9F3E-4FBE257646C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2287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 dirty="0"/>
              <a:t>Click to replace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126C-8CFE-EE46-B3E9-1255A6DEDB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A912FB-8A4A-2347-9713-20B37768DE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60187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3AFE18-50B1-A84C-9986-C859606BB5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368300"/>
            <a:ext cx="4140199" cy="1471612"/>
          </a:xfrm>
        </p:spPr>
        <p:txBody>
          <a:bodyPr>
            <a:noAutofit/>
          </a:bodyPr>
          <a:lstStyle>
            <a:lvl1pPr marL="0" indent="0">
              <a:buNone/>
              <a:defRPr sz="48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“Insert a quote here”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CEF33-99DE-5242-AB52-7CBF69C1B3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75" y="6336000"/>
            <a:ext cx="842400" cy="3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F2205C8-902D-4A44-9657-01148E44C4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1" y="3017481"/>
            <a:ext cx="8280400" cy="613017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for your passion!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5F5DD-CF2F-A943-9AF0-7CE410119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4649" y="4722887"/>
            <a:ext cx="85470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9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4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16764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E2BA46-4FE3-0047-9509-7517639C3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8840" y="1261555"/>
            <a:ext cx="7228840" cy="48384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 dirty="0"/>
              <a:t>Insert section title lorem ipsum</a:t>
            </a:r>
          </a:p>
          <a:p>
            <a:pPr lvl="1"/>
            <a:r>
              <a:rPr lang="en-US" dirty="0"/>
              <a:t>Insert section sub-title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6BAAF8A-815F-4A40-B0CA-E8B05C7E02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261174"/>
            <a:ext cx="426719" cy="48384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88BF6A1-F5F6-4146-8EA5-0C81C03824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8596" y="1261174"/>
            <a:ext cx="426720" cy="48384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87B92-2B66-BF46-9DB3-DB52029508FF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149AE20-A93A-3647-A93A-973C37F5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30F01C-D4E0-684A-9E16-7BC694476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A4F08-3EE7-2B41-B91A-2D8DB8E18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6489" y="1685333"/>
            <a:ext cx="5322807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9CC427-036A-DF41-B3F4-26E0589F9A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7057" y="3434400"/>
            <a:ext cx="5322807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subtitles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F6038-5824-0642-A122-B43A8A1E5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66" y="6351691"/>
            <a:ext cx="832659" cy="297469"/>
          </a:xfrm>
          <a:prstGeom prst="rect">
            <a:avLst/>
          </a:prstGeom>
        </p:spPr>
      </p:pic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844DB65-4804-FD49-BA71-3CEF731871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488" y="4795238"/>
            <a:ext cx="5322806" cy="59689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 dirty="0"/>
              <a:t>Description (optional).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414D3-2441-A840-A2D7-D8A423B5EB0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/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Petroliam Nasional Berhad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AF9102-B27D-47D1-9675-899A2548CA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8286032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4649-81EA-C040-8624-BAA45A60EF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62" y="1306799"/>
            <a:ext cx="3978000" cy="48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A2514-6E82-B148-ABE2-89EB820D2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0122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1800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F4185F-75D6-314D-89B0-BF87B6479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8280400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2666446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22114B2-EC77-C74B-9459-C66CF7E8362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382772" y="1306799"/>
            <a:ext cx="5325968" cy="48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937ACC-68A5-C241-8D13-BE5E3AAF0D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9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3982063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168" y="1306800"/>
            <a:ext cx="3987695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official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3DA2F86-CD1B-514F-B078-071E73B694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19639" y="0"/>
            <a:ext cx="4424362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988C3-8A48-4245-9FD0-9E2303A181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1800" y="376702"/>
            <a:ext cx="5325968" cy="74414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Insert header keeping to a maximum of two lines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D160B-CBC5-B34B-BE0E-799A8F8DFB60}"/>
              </a:ext>
            </a:extLst>
          </p:cNvPr>
          <p:cNvSpPr txBox="1"/>
          <p:nvPr userDrawn="1"/>
        </p:nvSpPr>
        <p:spPr>
          <a:xfrm>
            <a:off x="5956388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Petroliam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" sz="800" dirty="0" err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pt" sz="800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     |</a:t>
            </a:r>
            <a:endParaRPr lang="en-US" sz="800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778110-4AE8-2C45-B79C-9F68FCEA2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345063"/>
            <a:ext cx="237725" cy="2154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13FE915-D00F-1945-A8B6-CD92D0DF0E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45753" y="0"/>
            <a:ext cx="3098247" cy="68580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917BEC2-45FB-5A4F-B8E7-668ABD1CB7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1306800"/>
            <a:ext cx="5325968" cy="4838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B7B3DA-5732-3440-99BA-E3C630F986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57" y="6349459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365127"/>
            <a:ext cx="8280400" cy="7441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799" y="1306800"/>
            <a:ext cx="8280399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F02E52-6825-6A46-BE64-733D0090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4473" y="6414550"/>
            <a:ext cx="237725" cy="75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F550B4-8F12-4A96-BEE1-0DB5594A75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4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701" r:id="rId15"/>
    <p:sldLayoutId id="214748370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8DE8-371A-0F4D-AC2D-16A082E0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88" y="1865225"/>
            <a:ext cx="8217677" cy="967332"/>
          </a:xfrm>
        </p:spPr>
        <p:txBody>
          <a:bodyPr/>
          <a:lstStyle/>
          <a:p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Tech. App. Launcher</a:t>
            </a:r>
            <a:endPara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2DD54-3DE4-1C42-8246-36FEB63F5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489" y="3286618"/>
            <a:ext cx="7190928" cy="66974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Jun 2021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7DA9BD-57D7-4168-A711-2AFFA550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24730"/>
              </p:ext>
            </p:extLst>
          </p:nvPr>
        </p:nvGraphicFramePr>
        <p:xfrm>
          <a:off x="514263" y="4114735"/>
          <a:ext cx="8149903" cy="178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671">
                  <a:extLst>
                    <a:ext uri="{9D8B030D-6E8A-4147-A177-3AD203B41FA5}">
                      <a16:colId xmlns:a16="http://schemas.microsoft.com/office/drawing/2014/main" val="3584777506"/>
                    </a:ext>
                  </a:extLst>
                </a:gridCol>
                <a:gridCol w="2057681">
                  <a:extLst>
                    <a:ext uri="{9D8B030D-6E8A-4147-A177-3AD203B41FA5}">
                      <a16:colId xmlns:a16="http://schemas.microsoft.com/office/drawing/2014/main" val="739219136"/>
                    </a:ext>
                  </a:extLst>
                </a:gridCol>
                <a:gridCol w="205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1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Prepared by: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Reviewed by:</a:t>
                      </a: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Endorsed by: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1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Approved by:</a:t>
                      </a:r>
                      <a:endParaRPr lang="en-GB" sz="10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05" marR="6330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1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4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b="1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STA Geology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b="1" baseline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Head, R&amp;D Exploration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Head, Exploration</a:t>
                      </a:r>
                      <a:r>
                        <a:rPr lang="en-GB" sz="8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3305" marR="6330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20400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C374-F3C1-4C99-A8D0-C49DD58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D4E1-211B-4CD3-9CF8-3739B3C8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009800"/>
            <a:ext cx="7228840" cy="4838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Objective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Overview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Roadmap / Timeline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Application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Conclusions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B340A-DCA4-4311-933E-158AF59D4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21" y="1009800"/>
            <a:ext cx="426719" cy="4838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3.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5.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6.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7.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8.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9.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10.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11.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A8ABD-28BC-434C-A567-71DC2B0D6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61113" y="994435"/>
            <a:ext cx="426720" cy="4838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03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05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06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07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11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17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28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29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30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F977-3F5D-41D9-9A6B-7A347CD4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5E21E-DEBA-8F42-9C16-77733D726770}" type="slidenum">
              <a:rPr lang="en-US" sz="700" smtClean="0"/>
              <a:pPr/>
              <a:t>2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14715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AEAD-DF3C-429A-96C3-23F77AEF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557D-7B7A-4D10-B028-D2F72CA8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Right user permission control prevent installation.</a:t>
            </a:r>
          </a:p>
          <a:p>
            <a:r>
              <a:rPr lang="en-US" dirty="0"/>
              <a:t>Statistics Analytics</a:t>
            </a:r>
          </a:p>
          <a:p>
            <a:r>
              <a:rPr lang="en-US"/>
              <a:t>Poor User </a:t>
            </a:r>
            <a:r>
              <a:rPr lang="en-US" dirty="0"/>
              <a:t>Experience.</a:t>
            </a:r>
          </a:p>
          <a:p>
            <a:r>
              <a:rPr lang="en-US" dirty="0"/>
              <a:t>Complicated Approval Process.</a:t>
            </a:r>
          </a:p>
          <a:p>
            <a:r>
              <a:rPr lang="en-US" dirty="0"/>
              <a:t>Installation is prohibited on the workstation without internet access.</a:t>
            </a:r>
            <a:endParaRPr lang="en-MY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F8DB-0313-4B4F-8010-36F81D00D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0D352-F2E0-4A7C-B4C0-6D55C57D35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F0569-BB60-4981-82F0-3E1267D1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0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26168" y="1306800"/>
            <a:ext cx="8286032" cy="566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Initiative to enhance installation experience from Tech. App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automate Petrel’s Plugin installation. Optionally provides local installation for workstation which has no internet access.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enable installation without Admin-Right user permission.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D9C2-96BF-4375-8FCE-512478DB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F9102-B27D-47D1-9675-899A2548CA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39" y="175299"/>
            <a:ext cx="8229600" cy="533400"/>
          </a:xfrm>
        </p:spPr>
        <p:txBody>
          <a:bodyPr/>
          <a:lstStyle/>
          <a:p>
            <a:r>
              <a:rPr lang="en-US" sz="2000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3DF51-1413-4C42-8995-0643E935A4DE}"/>
              </a:ext>
            </a:extLst>
          </p:cNvPr>
          <p:cNvSpPr txBox="1"/>
          <p:nvPr/>
        </p:nvSpPr>
        <p:spPr>
          <a:xfrm>
            <a:off x="715594" y="5214752"/>
            <a:ext cx="7660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.Net</a:t>
            </a:r>
            <a:r>
              <a:rPr lang="en-US" dirty="0"/>
              <a:t> Core 5.0 (Avalonia Framework).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Cross platform.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Standalone executable application – Easy distribution and installation.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4F762-FBC9-4ABF-B9BB-2FFF0F93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8" y="746552"/>
            <a:ext cx="7733735" cy="401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2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 descr="SmartArt timeline">
            <a:extLst>
              <a:ext uri="{FF2B5EF4-FFF2-40B4-BE49-F238E27FC236}">
                <a16:creationId xmlns:a16="http://schemas.microsoft.com/office/drawing/2014/main" id="{29006563-A3FD-40A6-B4AD-0614358BE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745160"/>
              </p:ext>
            </p:extLst>
          </p:nvPr>
        </p:nvGraphicFramePr>
        <p:xfrm>
          <a:off x="247650" y="1074198"/>
          <a:ext cx="8656653" cy="5783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DDFF2D3-F91C-4DBB-8F15-E09329CD5294}"/>
              </a:ext>
            </a:extLst>
          </p:cNvPr>
          <p:cNvSpPr/>
          <p:nvPr/>
        </p:nvSpPr>
        <p:spPr>
          <a:xfrm>
            <a:off x="4509855" y="2006352"/>
            <a:ext cx="4394447" cy="3861787"/>
          </a:xfrm>
          <a:prstGeom prst="rect">
            <a:avLst/>
          </a:prstGeom>
          <a:gradFill flip="none" rotWithShape="1">
            <a:gsLst>
              <a:gs pos="0">
                <a:srgbClr val="CCFFCC">
                  <a:alpha val="20000"/>
                </a:srgbClr>
              </a:gs>
              <a:gs pos="45000">
                <a:srgbClr val="99FF99">
                  <a:alpha val="20000"/>
                </a:srgbClr>
              </a:gs>
              <a:gs pos="83000">
                <a:srgbClr val="33CC33">
                  <a:alpha val="23000"/>
                </a:srgbClr>
              </a:gs>
              <a:gs pos="100000">
                <a:srgbClr val="339966">
                  <a:lumMod val="100000"/>
                  <a:alpha val="37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498D7-0BC9-47C0-9DBB-D1C7CA9A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45539"/>
            <a:ext cx="8280400" cy="457197"/>
          </a:xfrm>
        </p:spPr>
        <p:txBody>
          <a:bodyPr/>
          <a:lstStyle/>
          <a:p>
            <a:r>
              <a:rPr lang="en-US" dirty="0"/>
              <a:t>Roadmap /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F5015-F4E2-427D-87B4-3B139EE1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F9102-B27D-47D1-9675-899A2548CA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0B8E0F8-34D4-4E06-84B5-B8732C5A7C7D}"/>
              </a:ext>
            </a:extLst>
          </p:cNvPr>
          <p:cNvSpPr/>
          <p:nvPr/>
        </p:nvSpPr>
        <p:spPr>
          <a:xfrm>
            <a:off x="6273608" y="6420773"/>
            <a:ext cx="1579000" cy="231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TechAppLauncher</a:t>
            </a:r>
            <a:endParaRPr lang="en-MY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6474D-26C8-4025-99FD-93117414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85" y="1204707"/>
            <a:ext cx="2465020" cy="12787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5A0226-E4EB-4A9B-90E7-C3B62A39E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664" y="2592003"/>
            <a:ext cx="2941021" cy="13194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815" y="226443"/>
            <a:ext cx="8229600" cy="533400"/>
          </a:xfrm>
        </p:spPr>
        <p:txBody>
          <a:bodyPr/>
          <a:lstStyle/>
          <a:p>
            <a:r>
              <a:rPr lang="en-US" sz="2400" dirty="0"/>
              <a:t>Application Workflow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582934-9C30-479F-BF23-1087D9D84B7A}"/>
              </a:ext>
            </a:extLst>
          </p:cNvPr>
          <p:cNvGrpSpPr/>
          <p:nvPr/>
        </p:nvGrpSpPr>
        <p:grpSpPr>
          <a:xfrm>
            <a:off x="5096509" y="858383"/>
            <a:ext cx="3304447" cy="2976327"/>
            <a:chOff x="5442738" y="645319"/>
            <a:chExt cx="3304447" cy="297632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F3F7C87-0722-458D-8C9A-13811D20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5247" y="645319"/>
              <a:ext cx="2381938" cy="2514055"/>
            </a:xfrm>
            <a:prstGeom prst="rect">
              <a:avLst/>
            </a:prstGeom>
          </p:spPr>
        </p:pic>
        <p:pic>
          <p:nvPicPr>
            <p:cNvPr id="9" name="Picture 8" descr="A picture containing electronics, computer&#10;&#10;Description automatically generated">
              <a:extLst>
                <a:ext uri="{FF2B5EF4-FFF2-40B4-BE49-F238E27FC236}">
                  <a16:creationId xmlns:a16="http://schemas.microsoft.com/office/drawing/2014/main" id="{70276B0E-6B06-4978-B063-C53B4840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42738" y="1931504"/>
              <a:ext cx="2256697" cy="1690142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BA86F9-BC95-4840-8725-A52D447F6C1C}"/>
              </a:ext>
            </a:extLst>
          </p:cNvPr>
          <p:cNvSpPr/>
          <p:nvPr/>
        </p:nvSpPr>
        <p:spPr>
          <a:xfrm>
            <a:off x="3870664" y="967667"/>
            <a:ext cx="2148353" cy="1917576"/>
          </a:xfrm>
          <a:prstGeom prst="rightArrow">
            <a:avLst>
              <a:gd name="adj1" fmla="val 50000"/>
              <a:gd name="adj2" fmla="val 35185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Connect to </a:t>
            </a:r>
            <a:r>
              <a:rPr lang="en-US" b="1" dirty="0" err="1"/>
              <a:t>TechApp</a:t>
            </a:r>
            <a:r>
              <a:rPr lang="en-US" dirty="0"/>
              <a:t> Server via Http</a:t>
            </a:r>
            <a:endParaRPr lang="en-MY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7E5203-99C0-4F01-B7EC-0E2045C5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2649" y="4602834"/>
            <a:ext cx="3443766" cy="1786454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B1FB1235-0E3A-4236-A4BB-9465B2D3C1C8}"/>
              </a:ext>
            </a:extLst>
          </p:cNvPr>
          <p:cNvSpPr/>
          <p:nvPr/>
        </p:nvSpPr>
        <p:spPr>
          <a:xfrm>
            <a:off x="6244478" y="3527540"/>
            <a:ext cx="2381937" cy="1229623"/>
          </a:xfrm>
          <a:prstGeom prst="downArrow">
            <a:avLst>
              <a:gd name="adj1" fmla="val 50000"/>
              <a:gd name="adj2" fmla="val 39170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72000" rIns="0" bIns="0" rtlCol="0" anchor="ctr"/>
          <a:lstStyle/>
          <a:p>
            <a:pPr algn="ctr"/>
            <a:r>
              <a:rPr lang="en-US" dirty="0"/>
              <a:t>Available </a:t>
            </a:r>
            <a:r>
              <a:rPr lang="en-US" b="1" dirty="0"/>
              <a:t>Petrel</a:t>
            </a:r>
            <a:r>
              <a:rPr lang="en-US" dirty="0"/>
              <a:t> Plugin</a:t>
            </a:r>
            <a:endParaRPr lang="en-MY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B87D8B-6466-4E4D-B47F-3571E29837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15" y="3966228"/>
            <a:ext cx="4541079" cy="2355685"/>
          </a:xfrm>
          <a:prstGeom prst="rect">
            <a:avLst/>
          </a:prstGeom>
        </p:spPr>
      </p:pic>
      <p:sp>
        <p:nvSpPr>
          <p:cNvPr id="24" name="Arrow: Left 23">
            <a:extLst>
              <a:ext uri="{FF2B5EF4-FFF2-40B4-BE49-F238E27FC236}">
                <a16:creationId xmlns:a16="http://schemas.microsoft.com/office/drawing/2014/main" id="{12A33220-C822-494B-91FA-082748216A0A}"/>
              </a:ext>
            </a:extLst>
          </p:cNvPr>
          <p:cNvSpPr/>
          <p:nvPr/>
        </p:nvSpPr>
        <p:spPr>
          <a:xfrm>
            <a:off x="4017057" y="5541713"/>
            <a:ext cx="2501920" cy="1194445"/>
          </a:xfrm>
          <a:prstGeom prst="lef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7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7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7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The Plugin can be installed or download</a:t>
            </a:r>
            <a:endParaRPr lang="en-MY" dirty="0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8C89743-0CF2-4ED5-849C-D8E978E624DF}"/>
              </a:ext>
            </a:extLst>
          </p:cNvPr>
          <p:cNvSpPr/>
          <p:nvPr/>
        </p:nvSpPr>
        <p:spPr>
          <a:xfrm>
            <a:off x="2895855" y="3497775"/>
            <a:ext cx="2148352" cy="1229624"/>
          </a:xfrm>
          <a:prstGeom prst="upArrow">
            <a:avLst>
              <a:gd name="adj1" fmla="val 50000"/>
              <a:gd name="adj2" fmla="val 34273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 to </a:t>
            </a:r>
            <a:r>
              <a:rPr lang="en-US" b="1" dirty="0"/>
              <a:t>API</a:t>
            </a:r>
            <a:r>
              <a:rPr lang="en-US" dirty="0"/>
              <a:t> to log event</a:t>
            </a:r>
            <a:endParaRPr lang="en-MY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020CBF-060F-45FA-9DA6-080B58052E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815" y="932828"/>
            <a:ext cx="1716797" cy="1157925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A1E76E7-CBB4-4096-BA67-776AE18937F8}"/>
              </a:ext>
            </a:extLst>
          </p:cNvPr>
          <p:cNvSpPr/>
          <p:nvPr/>
        </p:nvSpPr>
        <p:spPr>
          <a:xfrm>
            <a:off x="531808" y="1604844"/>
            <a:ext cx="2101159" cy="933115"/>
          </a:xfrm>
          <a:prstGeom prst="righ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Center</a:t>
            </a:r>
            <a:endParaRPr lang="en-MY" dirty="0"/>
          </a:p>
        </p:txBody>
      </p:sp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BA62FAA9-AAED-43B9-966C-A2117830A5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585" y="2795537"/>
            <a:ext cx="1047750" cy="847002"/>
          </a:xfrm>
          <a:prstGeom prst="rect">
            <a:avLst/>
          </a:prstGeom>
        </p:spPr>
      </p:pic>
      <p:sp>
        <p:nvSpPr>
          <p:cNvPr id="35" name="Arrow: Left 34">
            <a:extLst>
              <a:ext uri="{FF2B5EF4-FFF2-40B4-BE49-F238E27FC236}">
                <a16:creationId xmlns:a16="http://schemas.microsoft.com/office/drawing/2014/main" id="{8CF1B763-AE7A-4041-BFAB-8AF62229C1D9}"/>
              </a:ext>
            </a:extLst>
          </p:cNvPr>
          <p:cNvSpPr/>
          <p:nvPr/>
        </p:nvSpPr>
        <p:spPr>
          <a:xfrm>
            <a:off x="1843096" y="2870304"/>
            <a:ext cx="1743483" cy="697469"/>
          </a:xfrm>
          <a:prstGeom prst="leftArrow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Saving Data</a:t>
            </a:r>
            <a:endParaRPr lang="en-MY" dirty="0"/>
          </a:p>
        </p:txBody>
      </p:sp>
      <p:sp>
        <p:nvSpPr>
          <p:cNvPr id="2" name="Star: 7 Points 1">
            <a:extLst>
              <a:ext uri="{FF2B5EF4-FFF2-40B4-BE49-F238E27FC236}">
                <a16:creationId xmlns:a16="http://schemas.microsoft.com/office/drawing/2014/main" id="{651B4446-9CD1-47A1-A2AA-7F8DC2126267}"/>
              </a:ext>
            </a:extLst>
          </p:cNvPr>
          <p:cNvSpPr/>
          <p:nvPr/>
        </p:nvSpPr>
        <p:spPr>
          <a:xfrm>
            <a:off x="295285" y="1582049"/>
            <a:ext cx="441914" cy="441914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MY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A30042B6-2FC4-4176-B06D-7A64058C4067}"/>
              </a:ext>
            </a:extLst>
          </p:cNvPr>
          <p:cNvSpPr/>
          <p:nvPr/>
        </p:nvSpPr>
        <p:spPr>
          <a:xfrm>
            <a:off x="3658230" y="1245299"/>
            <a:ext cx="441914" cy="441914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MY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6D4A792B-85CE-4BE9-B733-C0F23314A7C1}"/>
              </a:ext>
            </a:extLst>
          </p:cNvPr>
          <p:cNvSpPr/>
          <p:nvPr/>
        </p:nvSpPr>
        <p:spPr>
          <a:xfrm>
            <a:off x="7816573" y="3276818"/>
            <a:ext cx="441914" cy="441914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MY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DCEDD420-27BE-4F12-9B47-CF94EB4DF6F7}"/>
              </a:ext>
            </a:extLst>
          </p:cNvPr>
          <p:cNvSpPr/>
          <p:nvPr/>
        </p:nvSpPr>
        <p:spPr>
          <a:xfrm>
            <a:off x="6379383" y="5641265"/>
            <a:ext cx="441914" cy="441914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MY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Star: 7 Points 25">
            <a:extLst>
              <a:ext uri="{FF2B5EF4-FFF2-40B4-BE49-F238E27FC236}">
                <a16:creationId xmlns:a16="http://schemas.microsoft.com/office/drawing/2014/main" id="{DC9ED524-9DB7-4C31-82ED-FDC508E0D854}"/>
              </a:ext>
            </a:extLst>
          </p:cNvPr>
          <p:cNvSpPr/>
          <p:nvPr/>
        </p:nvSpPr>
        <p:spPr>
          <a:xfrm>
            <a:off x="4267299" y="4246171"/>
            <a:ext cx="441914" cy="441914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MY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Star: 7 Points 30">
            <a:extLst>
              <a:ext uri="{FF2B5EF4-FFF2-40B4-BE49-F238E27FC236}">
                <a16:creationId xmlns:a16="http://schemas.microsoft.com/office/drawing/2014/main" id="{30541F1F-6587-40D5-9AA5-373AACAFD6DD}"/>
              </a:ext>
            </a:extLst>
          </p:cNvPr>
          <p:cNvSpPr/>
          <p:nvPr/>
        </p:nvSpPr>
        <p:spPr>
          <a:xfrm>
            <a:off x="1634512" y="3349213"/>
            <a:ext cx="441914" cy="441914"/>
          </a:xfrm>
          <a:prstGeom prst="star7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MY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B05BE-85E7-4EC1-8A91-ABE4DD28CC73}"/>
              </a:ext>
            </a:extLst>
          </p:cNvPr>
          <p:cNvSpPr/>
          <p:nvPr/>
        </p:nvSpPr>
        <p:spPr>
          <a:xfrm>
            <a:off x="516242" y="701041"/>
            <a:ext cx="1579000" cy="231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Center</a:t>
            </a:r>
            <a:endParaRPr lang="en-MY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802C2B-AAB0-48FA-982B-C85B0C9F70EE}"/>
              </a:ext>
            </a:extLst>
          </p:cNvPr>
          <p:cNvSpPr/>
          <p:nvPr/>
        </p:nvSpPr>
        <p:spPr>
          <a:xfrm>
            <a:off x="2653430" y="936017"/>
            <a:ext cx="1579000" cy="231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TechAppLauncher</a:t>
            </a:r>
            <a:endParaRPr lang="en-MY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66CFC-95BC-4ECC-A5A3-D1E9BAF55D1F}"/>
              </a:ext>
            </a:extLst>
          </p:cNvPr>
          <p:cNvSpPr/>
          <p:nvPr/>
        </p:nvSpPr>
        <p:spPr>
          <a:xfrm>
            <a:off x="6420487" y="599679"/>
            <a:ext cx="1579000" cy="231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TechApp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Portal</a:t>
            </a:r>
            <a:endParaRPr lang="en-MY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55816B-3D5A-4980-A0EB-CB1769251AAE}"/>
              </a:ext>
            </a:extLst>
          </p:cNvPr>
          <p:cNvSpPr/>
          <p:nvPr/>
        </p:nvSpPr>
        <p:spPr>
          <a:xfrm>
            <a:off x="396815" y="2591233"/>
            <a:ext cx="1579000" cy="2317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Database</a:t>
            </a:r>
            <a:endParaRPr lang="en-MY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C40B8E-3B10-499A-93D0-6E20F6796A35}"/>
              </a:ext>
            </a:extLst>
          </p:cNvPr>
          <p:cNvSpPr/>
          <p:nvPr/>
        </p:nvSpPr>
        <p:spPr>
          <a:xfrm>
            <a:off x="1843096" y="6331478"/>
            <a:ext cx="1579000" cy="2317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TechAppLauncher</a:t>
            </a:r>
            <a:endParaRPr lang="en-MY" sz="14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8" grpId="0" animBg="1"/>
      <p:bldP spid="30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800" y="988772"/>
            <a:ext cx="8449650" cy="4551692"/>
          </a:xfrm>
          <a:solidFill>
            <a:schemeClr val="bg1"/>
          </a:solidFill>
        </p:spPr>
        <p:txBody>
          <a:bodyPr/>
          <a:lstStyle/>
          <a:p>
            <a:endParaRPr lang="en-US" sz="1400" b="1" dirty="0"/>
          </a:p>
          <a:p>
            <a:pPr marL="342900" indent="-342900">
              <a:buAutoNum type="arabicPeriod"/>
            </a:pPr>
            <a:r>
              <a:rPr lang="en-US" sz="1400" dirty="0"/>
              <a:t>TechAppLauncher used the latest </a:t>
            </a:r>
            <a:r>
              <a:rPr lang="en-US" sz="1400" dirty="0" err="1"/>
              <a:t>.Net</a:t>
            </a:r>
            <a:r>
              <a:rPr lang="en-US" sz="1400" dirty="0"/>
              <a:t> technology (</a:t>
            </a:r>
            <a:r>
              <a:rPr lang="en-US" sz="1400" b="1" dirty="0"/>
              <a:t>.Net5.0</a:t>
            </a:r>
            <a:r>
              <a:rPr lang="en-US" sz="1400" dirty="0"/>
              <a:t>) which is cross platform support.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TechAppLauncher engaged with the </a:t>
            </a:r>
            <a:r>
              <a:rPr lang="en-US" sz="1400" b="1" dirty="0"/>
              <a:t>Avalonia</a:t>
            </a:r>
            <a:r>
              <a:rPr lang="en-US" sz="1400" dirty="0"/>
              <a:t> UI framework in order to provide better UI experience.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TechAppLauncher makes plugin installation easy to user.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C0C1-6CB1-4AC7-8C3E-F87F827F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AF9102-B27D-47D1-9675-899A2548CAC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9BC6-F0B0-6243-B305-C7A784A2D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889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821_PETRO_PPT_4by3 [Read-Only]" id="{30E64985-7FB2-40C7-B7CE-AD3AAD29D932}" vid="{E23FA934-56B3-466D-BF1A-B75DACADD8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01a40373-b9dd-4b9b-9ec4-eb7a27c52a46" value=""/>
  <element uid="88b1ccf5-78db-4d3a-a0cb-abb5249bc791" value=""/>
</sis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D3C101C4FB747BF0F118ACA3CCBA2" ma:contentTypeVersion="12" ma:contentTypeDescription="Create a new document." ma:contentTypeScope="" ma:versionID="40f3b615d0cf11addb7e74ad3a638d33">
  <xsd:schema xmlns:xsd="http://www.w3.org/2001/XMLSchema" xmlns:xs="http://www.w3.org/2001/XMLSchema" xmlns:p="http://schemas.microsoft.com/office/2006/metadata/properties" xmlns:ns3="f8df8626-f077-4451-beab-474993675db6" xmlns:ns4="931660e7-9485-40a8-a2bc-537a2f6ad174" targetNamespace="http://schemas.microsoft.com/office/2006/metadata/properties" ma:root="true" ma:fieldsID="a431e5375a797413803d2942d7851f9f" ns3:_="" ns4:_="">
    <xsd:import namespace="f8df8626-f077-4451-beab-474993675db6"/>
    <xsd:import namespace="931660e7-9485-40a8-a2bc-537a2f6ad17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f8626-f077-4451-beab-474993675d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660e7-9485-40a8-a2bc-537a2f6ad1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4070C-C585-46C8-B625-BB0D300E0B29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80D73633-0037-443D-93ED-B3F6A91270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df8626-f077-4451-beab-474993675db6"/>
    <ds:schemaRef ds:uri="931660e7-9485-40a8-a2bc-537a2f6ad1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E126EA-5E38-49F2-80E1-9F3128B41BE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B12A4AF-D489-4B93-9163-E011AE2EA770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931660e7-9485-40a8-a2bc-537a2f6ad174"/>
    <ds:schemaRef ds:uri="f8df8626-f077-4451-beab-474993675db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38099</TotalTime>
  <Words>315</Words>
  <Application>Microsoft Office PowerPoint</Application>
  <PresentationFormat>On-screen Show (4:3)</PresentationFormat>
  <Paragraphs>143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Tahoma</vt:lpstr>
      <vt:lpstr>Verdana</vt:lpstr>
      <vt:lpstr>Wingdings</vt:lpstr>
      <vt:lpstr>PETRONAS</vt:lpstr>
      <vt:lpstr>Tech. App. Launcher</vt:lpstr>
      <vt:lpstr>Table of contents</vt:lpstr>
      <vt:lpstr>Problems</vt:lpstr>
      <vt:lpstr>Objective</vt:lpstr>
      <vt:lpstr>Overview</vt:lpstr>
      <vt:lpstr>Roadmap / Timeline</vt:lpstr>
      <vt:lpstr>Application Workflow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Ang Chin Tee (GR&amp;T/PD&amp;T)</dc:creator>
  <cp:keywords>P37r0n45DCS_OpenExternal</cp:keywords>
  <cp:lastModifiedBy>Zulhisham Tan</cp:lastModifiedBy>
  <cp:revision>430</cp:revision>
  <dcterms:created xsi:type="dcterms:W3CDTF">2019-12-04T03:06:26Z</dcterms:created>
  <dcterms:modified xsi:type="dcterms:W3CDTF">2021-12-13T05:47:28Z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8eef095a-4fa9-440c-962d-c17ed1694d36</vt:lpwstr>
  </property>
  <property fmtid="{D5CDD505-2E9C-101B-9397-08002B2CF9AE}" pid="3" name="bjSaver">
    <vt:lpwstr>VUnp34st/TebEMZ7h5wd7ithQCskIkr6</vt:lpwstr>
  </property>
  <property fmtid="{D5CDD505-2E9C-101B-9397-08002B2CF9AE}" pid="4" name="DCSMetadata">
    <vt:lpwstr>P37r0n45DCS_OpenExternal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uid="01a40373-b9dd-4b9b-9ec4-eb7a27c52a46" value="" /&gt;&lt;element uid="88b1ccf5-78db-4d3a-a0cb-abb5249bc791" value="" /&gt;&lt;/sisl&gt;</vt:lpwstr>
  </property>
  <property fmtid="{D5CDD505-2E9C-101B-9397-08002B2CF9AE}" pid="7" name="bjDocumentSecurityLabel">
    <vt:lpwstr>[Open] </vt:lpwstr>
  </property>
  <property fmtid="{D5CDD505-2E9C-101B-9397-08002B2CF9AE}" pid="8" name="ContentTypeId">
    <vt:lpwstr>0x010100FC7D3C101C4FB747BF0F118ACA3CCBA2</vt:lpwstr>
  </property>
</Properties>
</file>