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88" r:id="rId3"/>
    <p:sldId id="280" r:id="rId4"/>
    <p:sldId id="291" r:id="rId5"/>
    <p:sldId id="292" r:id="rId6"/>
    <p:sldId id="297" r:id="rId7"/>
    <p:sldId id="367" r:id="rId8"/>
    <p:sldId id="368" r:id="rId9"/>
    <p:sldId id="298" r:id="rId10"/>
    <p:sldId id="303" r:id="rId11"/>
    <p:sldId id="35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C193"/>
    <a:srgbClr val="F1E6A5"/>
    <a:srgbClr val="FFC6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7" autoAdjust="0"/>
    <p:restoredTop sz="94660"/>
  </p:normalViewPr>
  <p:slideViewPr>
    <p:cSldViewPr snapToGrid="0">
      <p:cViewPr>
        <p:scale>
          <a:sx n="120" d="100"/>
          <a:sy n="120" d="100"/>
        </p:scale>
        <p:origin x="1176" y="9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363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906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xmlns="" id="{30952600-8863-4BB4-B313-9925C6C0FBEC}"/>
              </a:ext>
            </a:extLst>
          </p:cNvPr>
          <p:cNvSpPr>
            <a:spLocks noGrp="1"/>
          </p:cNvSpPr>
          <p:nvPr>
            <p:ph type="pic" sz="quarter" idx="10"/>
          </p:nvPr>
        </p:nvSpPr>
        <p:spPr>
          <a:xfrm>
            <a:off x="5276850" y="0"/>
            <a:ext cx="6915150" cy="6858000"/>
          </a:xfrm>
          <a:custGeom>
            <a:avLst/>
            <a:gdLst>
              <a:gd name="connsiteX0" fmla="*/ 3429000 w 6915150"/>
              <a:gd name="connsiteY0" fmla="*/ 0 h 6858000"/>
              <a:gd name="connsiteX1" fmla="*/ 6915150 w 6915150"/>
              <a:gd name="connsiteY1" fmla="*/ 0 h 6858000"/>
              <a:gd name="connsiteX2" fmla="*/ 6915150 w 6915150"/>
              <a:gd name="connsiteY2" fmla="*/ 6858000 h 6858000"/>
              <a:gd name="connsiteX3" fmla="*/ 0 w 6915150"/>
              <a:gd name="connsiteY3" fmla="*/ 6858000 h 6858000"/>
              <a:gd name="connsiteX4" fmla="*/ 5238750 w 6915150"/>
              <a:gd name="connsiteY4" fmla="*/ 2933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50" h="6858000">
                <a:moveTo>
                  <a:pt x="3429000" y="0"/>
                </a:moveTo>
                <a:lnTo>
                  <a:pt x="6915150" y="0"/>
                </a:lnTo>
                <a:lnTo>
                  <a:pt x="6915150" y="6858000"/>
                </a:lnTo>
                <a:lnTo>
                  <a:pt x="0" y="6858000"/>
                </a:lnTo>
                <a:lnTo>
                  <a:pt x="5238750" y="2933700"/>
                </a:lnTo>
                <a:close/>
              </a:path>
            </a:pathLst>
          </a:custGeom>
        </p:spPr>
        <p:txBody>
          <a:bodyPr wrap="square">
            <a:noAutofit/>
          </a:bodyPr>
          <a:lstStyle/>
          <a:p>
            <a:endParaRPr lang="en-US"/>
          </a:p>
        </p:txBody>
      </p:sp>
    </p:spTree>
    <p:extLst>
      <p:ext uri="{BB962C8B-B14F-4D97-AF65-F5344CB8AC3E}">
        <p14:creationId xmlns:p14="http://schemas.microsoft.com/office/powerpoint/2010/main" val="2092053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51662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565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28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854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xmlns="" id="{22A59BEA-ABB6-41B6-BE02-25482717FC62}"/>
              </a:ext>
            </a:extLst>
          </p:cNvPr>
          <p:cNvSpPr>
            <a:spLocks noGrp="1"/>
          </p:cNvSpPr>
          <p:nvPr>
            <p:ph type="pic" sz="quarter" idx="10"/>
          </p:nvPr>
        </p:nvSpPr>
        <p:spPr>
          <a:xfrm>
            <a:off x="6212298" y="0"/>
            <a:ext cx="4056222" cy="6858000"/>
          </a:xfrm>
          <a:custGeom>
            <a:avLst/>
            <a:gdLst>
              <a:gd name="connsiteX0" fmla="*/ 8528 w 4056222"/>
              <a:gd name="connsiteY0" fmla="*/ 5638800 h 6858000"/>
              <a:gd name="connsiteX1" fmla="*/ 4050536 w 4056222"/>
              <a:gd name="connsiteY1" fmla="*/ 5638800 h 6858000"/>
              <a:gd name="connsiteX2" fmla="*/ 4056222 w 4056222"/>
              <a:gd name="connsiteY2" fmla="*/ 5640162 h 6858000"/>
              <a:gd name="connsiteX3" fmla="*/ 4053380 w 4056222"/>
              <a:gd name="connsiteY3" fmla="*/ 6856639 h 6858000"/>
              <a:gd name="connsiteX4" fmla="*/ 4047694 w 4056222"/>
              <a:gd name="connsiteY4" fmla="*/ 6858000 h 6858000"/>
              <a:gd name="connsiteX5" fmla="*/ 5685 w 4056222"/>
              <a:gd name="connsiteY5" fmla="*/ 6858000 h 6858000"/>
              <a:gd name="connsiteX6" fmla="*/ 0 w 4056222"/>
              <a:gd name="connsiteY6" fmla="*/ 6856639 h 6858000"/>
              <a:gd name="connsiteX7" fmla="*/ 2843 w 4056222"/>
              <a:gd name="connsiteY7" fmla="*/ 5640162 h 6858000"/>
              <a:gd name="connsiteX8" fmla="*/ 8528 w 4056222"/>
              <a:gd name="connsiteY8" fmla="*/ 5638800 h 6858000"/>
              <a:gd name="connsiteX9" fmla="*/ 8528 w 4056222"/>
              <a:gd name="connsiteY9" fmla="*/ 0 h 6858000"/>
              <a:gd name="connsiteX10" fmla="*/ 4050536 w 4056222"/>
              <a:gd name="connsiteY10" fmla="*/ 0 h 6858000"/>
              <a:gd name="connsiteX11" fmla="*/ 4056222 w 4056222"/>
              <a:gd name="connsiteY11" fmla="*/ 5678 h 6858000"/>
              <a:gd name="connsiteX12" fmla="*/ 4053380 w 4056222"/>
              <a:gd name="connsiteY12" fmla="*/ 5079238 h 6858000"/>
              <a:gd name="connsiteX13" fmla="*/ 4047694 w 4056222"/>
              <a:gd name="connsiteY13" fmla="*/ 5084916 h 6858000"/>
              <a:gd name="connsiteX14" fmla="*/ 5685 w 4056222"/>
              <a:gd name="connsiteY14" fmla="*/ 5084916 h 6858000"/>
              <a:gd name="connsiteX15" fmla="*/ 0 w 4056222"/>
              <a:gd name="connsiteY15" fmla="*/ 5079238 h 6858000"/>
              <a:gd name="connsiteX16" fmla="*/ 2843 w 4056222"/>
              <a:gd name="connsiteY16" fmla="*/ 5678 h 6858000"/>
              <a:gd name="connsiteX17" fmla="*/ 8528 w 4056222"/>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56222" h="6858000">
                <a:moveTo>
                  <a:pt x="8528" y="5638800"/>
                </a:moveTo>
                <a:cubicBezTo>
                  <a:pt x="4050536" y="5638800"/>
                  <a:pt x="4050536" y="5638800"/>
                  <a:pt x="4050536" y="5638800"/>
                </a:cubicBezTo>
                <a:cubicBezTo>
                  <a:pt x="4053380" y="5638800"/>
                  <a:pt x="4056222" y="5639481"/>
                  <a:pt x="4056222" y="5640162"/>
                </a:cubicBezTo>
                <a:lnTo>
                  <a:pt x="4053380" y="6856639"/>
                </a:lnTo>
                <a:cubicBezTo>
                  <a:pt x="4053380" y="6857319"/>
                  <a:pt x="4050536" y="6858000"/>
                  <a:pt x="4047694" y="6858000"/>
                </a:cubicBezTo>
                <a:cubicBezTo>
                  <a:pt x="5685" y="6858000"/>
                  <a:pt x="5685" y="6858000"/>
                  <a:pt x="5685" y="6858000"/>
                </a:cubicBezTo>
                <a:cubicBezTo>
                  <a:pt x="2843" y="6858000"/>
                  <a:pt x="0" y="6857319"/>
                  <a:pt x="0" y="6856639"/>
                </a:cubicBezTo>
                <a:cubicBezTo>
                  <a:pt x="2843" y="5640162"/>
                  <a:pt x="2843" y="5640162"/>
                  <a:pt x="2843" y="5640162"/>
                </a:cubicBezTo>
                <a:cubicBezTo>
                  <a:pt x="2843" y="5639481"/>
                  <a:pt x="5685" y="5638800"/>
                  <a:pt x="8528" y="5638800"/>
                </a:cubicBezTo>
                <a:close/>
                <a:moveTo>
                  <a:pt x="8528" y="0"/>
                </a:moveTo>
                <a:cubicBezTo>
                  <a:pt x="4050536" y="0"/>
                  <a:pt x="4050536" y="0"/>
                  <a:pt x="4050536" y="0"/>
                </a:cubicBezTo>
                <a:cubicBezTo>
                  <a:pt x="4053380" y="0"/>
                  <a:pt x="4056222" y="2840"/>
                  <a:pt x="4056222" y="5678"/>
                </a:cubicBezTo>
                <a:lnTo>
                  <a:pt x="4053380" y="5079238"/>
                </a:lnTo>
                <a:cubicBezTo>
                  <a:pt x="4053380" y="5082077"/>
                  <a:pt x="4050536" y="5084916"/>
                  <a:pt x="4047694" y="5084916"/>
                </a:cubicBezTo>
                <a:cubicBezTo>
                  <a:pt x="5685" y="5084916"/>
                  <a:pt x="5685" y="5084916"/>
                  <a:pt x="5685" y="5084916"/>
                </a:cubicBezTo>
                <a:cubicBezTo>
                  <a:pt x="2843" y="5084916"/>
                  <a:pt x="0" y="5082077"/>
                  <a:pt x="0" y="5079238"/>
                </a:cubicBezTo>
                <a:cubicBezTo>
                  <a:pt x="2843" y="5678"/>
                  <a:pt x="2843" y="5678"/>
                  <a:pt x="2843" y="5678"/>
                </a:cubicBezTo>
                <a:cubicBezTo>
                  <a:pt x="2843" y="2840"/>
                  <a:pt x="5685" y="0"/>
                  <a:pt x="8528" y="0"/>
                </a:cubicBezTo>
                <a:close/>
              </a:path>
            </a:pathLst>
          </a:custGeom>
        </p:spPr>
        <p:txBody>
          <a:bodyPr wrap="square" rtlCol="0">
            <a:noAutofit/>
          </a:bodyPr>
          <a:lstStyle/>
          <a:p>
            <a:pPr lvl="0"/>
            <a:endParaRPr lang="en-US" noProof="0" dirty="0"/>
          </a:p>
        </p:txBody>
      </p:sp>
    </p:spTree>
    <p:extLst>
      <p:ext uri="{BB962C8B-B14F-4D97-AF65-F5344CB8AC3E}">
        <p14:creationId xmlns:p14="http://schemas.microsoft.com/office/powerpoint/2010/main" val="33149065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3" name="Picture Placeholder 8">
            <a:extLst>
              <a:ext uri="{FF2B5EF4-FFF2-40B4-BE49-F238E27FC236}">
                <a16:creationId xmlns:a16="http://schemas.microsoft.com/office/drawing/2014/main" xmlns="" id="{55276B1A-E5AE-4E88-B57E-CF7975320FC5}"/>
              </a:ext>
            </a:extLst>
          </p:cNvPr>
          <p:cNvSpPr>
            <a:spLocks noGrp="1"/>
          </p:cNvSpPr>
          <p:nvPr>
            <p:ph type="pic" sz="quarter" idx="10"/>
          </p:nvPr>
        </p:nvSpPr>
        <p:spPr>
          <a:xfrm>
            <a:off x="0" y="4591050"/>
            <a:ext cx="8115300" cy="1981200"/>
          </a:xfrm>
          <a:custGeom>
            <a:avLst/>
            <a:gdLst>
              <a:gd name="connsiteX0" fmla="*/ 3543300 w 8115300"/>
              <a:gd name="connsiteY0" fmla="*/ 0 h 1981200"/>
              <a:gd name="connsiteX1" fmla="*/ 8115300 w 8115300"/>
              <a:gd name="connsiteY1" fmla="*/ 0 h 1981200"/>
              <a:gd name="connsiteX2" fmla="*/ 8115300 w 8115300"/>
              <a:gd name="connsiteY2" fmla="*/ 1981200 h 1981200"/>
              <a:gd name="connsiteX3" fmla="*/ 3543300 w 8115300"/>
              <a:gd name="connsiteY3" fmla="*/ 1981200 h 1981200"/>
              <a:gd name="connsiteX4" fmla="*/ 0 w 8115300"/>
              <a:gd name="connsiteY4" fmla="*/ 0 h 1981200"/>
              <a:gd name="connsiteX5" fmla="*/ 3390900 w 8115300"/>
              <a:gd name="connsiteY5" fmla="*/ 0 h 1981200"/>
              <a:gd name="connsiteX6" fmla="*/ 3390900 w 8115300"/>
              <a:gd name="connsiteY6" fmla="*/ 1981200 h 1981200"/>
              <a:gd name="connsiteX7" fmla="*/ 0 w 8115300"/>
              <a:gd name="connsiteY7"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15300" h="1981200">
                <a:moveTo>
                  <a:pt x="3543300" y="0"/>
                </a:moveTo>
                <a:lnTo>
                  <a:pt x="8115300" y="0"/>
                </a:lnTo>
                <a:lnTo>
                  <a:pt x="8115300" y="1981200"/>
                </a:lnTo>
                <a:lnTo>
                  <a:pt x="3543300" y="1981200"/>
                </a:lnTo>
                <a:close/>
                <a:moveTo>
                  <a:pt x="0" y="0"/>
                </a:moveTo>
                <a:lnTo>
                  <a:pt x="3390900" y="0"/>
                </a:lnTo>
                <a:lnTo>
                  <a:pt x="3390900" y="1981200"/>
                </a:lnTo>
                <a:lnTo>
                  <a:pt x="0" y="1981200"/>
                </a:lnTo>
                <a:close/>
              </a:path>
            </a:pathLst>
          </a:custGeom>
        </p:spPr>
        <p:txBody>
          <a:bodyPr wrap="square">
            <a:noAutofit/>
          </a:bodyPr>
          <a:lstStyle/>
          <a:p>
            <a:endParaRPr lang="en-US"/>
          </a:p>
        </p:txBody>
      </p:sp>
      <p:sp>
        <p:nvSpPr>
          <p:cNvPr id="4" name="Picture Placeholder 9">
            <a:extLst>
              <a:ext uri="{FF2B5EF4-FFF2-40B4-BE49-F238E27FC236}">
                <a16:creationId xmlns:a16="http://schemas.microsoft.com/office/drawing/2014/main" xmlns="" id="{D2B34D31-03FF-44D9-8927-69255E77D71D}"/>
              </a:ext>
            </a:extLst>
          </p:cNvPr>
          <p:cNvSpPr>
            <a:spLocks noGrp="1"/>
          </p:cNvSpPr>
          <p:nvPr>
            <p:ph type="pic" sz="quarter" idx="14"/>
          </p:nvPr>
        </p:nvSpPr>
        <p:spPr>
          <a:xfrm>
            <a:off x="3543300" y="2476500"/>
            <a:ext cx="8648700" cy="1981200"/>
          </a:xfrm>
          <a:custGeom>
            <a:avLst/>
            <a:gdLst>
              <a:gd name="connsiteX0" fmla="*/ 4724400 w 8648700"/>
              <a:gd name="connsiteY0" fmla="*/ 0 h 1981200"/>
              <a:gd name="connsiteX1" fmla="*/ 8648700 w 8648700"/>
              <a:gd name="connsiteY1" fmla="*/ 0 h 1981200"/>
              <a:gd name="connsiteX2" fmla="*/ 8648700 w 8648700"/>
              <a:gd name="connsiteY2" fmla="*/ 1981200 h 1981200"/>
              <a:gd name="connsiteX3" fmla="*/ 4724400 w 8648700"/>
              <a:gd name="connsiteY3" fmla="*/ 1981200 h 1981200"/>
              <a:gd name="connsiteX4" fmla="*/ 0 w 8648700"/>
              <a:gd name="connsiteY4" fmla="*/ 0 h 1981200"/>
              <a:gd name="connsiteX5" fmla="*/ 4572000 w 8648700"/>
              <a:gd name="connsiteY5" fmla="*/ 0 h 1981200"/>
              <a:gd name="connsiteX6" fmla="*/ 4572000 w 8648700"/>
              <a:gd name="connsiteY6" fmla="*/ 1981200 h 1981200"/>
              <a:gd name="connsiteX7" fmla="*/ 0 w 8648700"/>
              <a:gd name="connsiteY7" fmla="*/ 1981200 h 1981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48700" h="1981200">
                <a:moveTo>
                  <a:pt x="4724400" y="0"/>
                </a:moveTo>
                <a:lnTo>
                  <a:pt x="8648700" y="0"/>
                </a:lnTo>
                <a:lnTo>
                  <a:pt x="8648700" y="1981200"/>
                </a:lnTo>
                <a:lnTo>
                  <a:pt x="4724400" y="1981200"/>
                </a:lnTo>
                <a:close/>
                <a:moveTo>
                  <a:pt x="0" y="0"/>
                </a:moveTo>
                <a:lnTo>
                  <a:pt x="4572000" y="0"/>
                </a:lnTo>
                <a:lnTo>
                  <a:pt x="4572000" y="1981200"/>
                </a:lnTo>
                <a:lnTo>
                  <a:pt x="0" y="1981200"/>
                </a:lnTo>
                <a:close/>
              </a:path>
            </a:pathLst>
          </a:custGeom>
        </p:spPr>
        <p:txBody>
          <a:bodyPr wrap="square">
            <a:noAutofit/>
          </a:bodyPr>
          <a:lstStyle/>
          <a:p>
            <a:endParaRPr lang="en-US"/>
          </a:p>
        </p:txBody>
      </p:sp>
    </p:spTree>
    <p:extLst>
      <p:ext uri="{BB962C8B-B14F-4D97-AF65-F5344CB8AC3E}">
        <p14:creationId xmlns:p14="http://schemas.microsoft.com/office/powerpoint/2010/main" val="2030047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71005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46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xmlns="" id="{39056693-A2AC-434E-BD68-0C67E2FDEF82}"/>
              </a:ext>
            </a:extLst>
          </p:cNvPr>
          <p:cNvSpPr>
            <a:spLocks noGrp="1"/>
          </p:cNvSpPr>
          <p:nvPr>
            <p:ph type="pic" sz="quarter" idx="22"/>
          </p:nvPr>
        </p:nvSpPr>
        <p:spPr>
          <a:xfrm>
            <a:off x="7341086" y="3187793"/>
            <a:ext cx="2908549" cy="1847088"/>
          </a:xfrm>
          <a:prstGeom prst="rect">
            <a:avLst/>
          </a:prstGeom>
          <a:noFill/>
        </p:spPr>
      </p:sp>
      <p:sp>
        <p:nvSpPr>
          <p:cNvPr id="4" name="Picture Placeholder 1">
            <a:extLst>
              <a:ext uri="{FF2B5EF4-FFF2-40B4-BE49-F238E27FC236}">
                <a16:creationId xmlns:a16="http://schemas.microsoft.com/office/drawing/2014/main" xmlns="" id="{AB4BDE68-5016-43C0-BFAC-26112B4BB5A1}"/>
              </a:ext>
            </a:extLst>
          </p:cNvPr>
          <p:cNvSpPr>
            <a:spLocks noGrp="1"/>
          </p:cNvSpPr>
          <p:nvPr>
            <p:ph type="pic" sz="quarter" idx="24"/>
          </p:nvPr>
        </p:nvSpPr>
        <p:spPr>
          <a:xfrm>
            <a:off x="1930377" y="3187793"/>
            <a:ext cx="2908549" cy="1847088"/>
          </a:xfrm>
          <a:prstGeom prst="rect">
            <a:avLst/>
          </a:prstGeom>
          <a:noFill/>
        </p:spPr>
      </p:sp>
      <p:sp>
        <p:nvSpPr>
          <p:cNvPr id="5" name="Picture Placeholder 2">
            <a:extLst>
              <a:ext uri="{FF2B5EF4-FFF2-40B4-BE49-F238E27FC236}">
                <a16:creationId xmlns:a16="http://schemas.microsoft.com/office/drawing/2014/main" xmlns="" id="{20D83DD0-CE28-458C-B0DF-696B55A0AA67}"/>
              </a:ext>
            </a:extLst>
          </p:cNvPr>
          <p:cNvSpPr>
            <a:spLocks noGrp="1"/>
          </p:cNvSpPr>
          <p:nvPr>
            <p:ph type="pic" sz="quarter" idx="23"/>
          </p:nvPr>
        </p:nvSpPr>
        <p:spPr>
          <a:xfrm>
            <a:off x="4452513" y="3544622"/>
            <a:ext cx="3281748" cy="2071116"/>
          </a:xfrm>
          <a:prstGeom prst="rect">
            <a:avLst/>
          </a:prstGeom>
          <a:noFill/>
        </p:spPr>
      </p:sp>
    </p:spTree>
    <p:extLst>
      <p:ext uri="{BB962C8B-B14F-4D97-AF65-F5344CB8AC3E}">
        <p14:creationId xmlns:p14="http://schemas.microsoft.com/office/powerpoint/2010/main" val="7791098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75079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885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xmlns="" id="{C88D02F4-62D6-4228-BD82-C8896F35E185}"/>
              </a:ext>
            </a:extLst>
          </p:cNvPr>
          <p:cNvSpPr>
            <a:spLocks noGrp="1"/>
          </p:cNvSpPr>
          <p:nvPr>
            <p:ph type="pic" sz="quarter" idx="10"/>
          </p:nvPr>
        </p:nvSpPr>
        <p:spPr>
          <a:xfrm>
            <a:off x="3523019" y="644370"/>
            <a:ext cx="5145962" cy="5569260"/>
          </a:xfrm>
          <a:custGeom>
            <a:avLst/>
            <a:gdLst>
              <a:gd name="connsiteX0" fmla="*/ 2117012 w 4234023"/>
              <a:gd name="connsiteY0" fmla="*/ 0 h 4582306"/>
              <a:gd name="connsiteX1" fmla="*/ 2589615 w 4234023"/>
              <a:gd name="connsiteY1" fmla="*/ 112881 h 4582306"/>
              <a:gd name="connsiteX2" fmla="*/ 3761224 w 4234023"/>
              <a:gd name="connsiteY2" fmla="*/ 791462 h 4582306"/>
              <a:gd name="connsiteX3" fmla="*/ 4234023 w 4234023"/>
              <a:gd name="connsiteY3" fmla="*/ 1611279 h 4582306"/>
              <a:gd name="connsiteX4" fmla="*/ 4234023 w 4234023"/>
              <a:gd name="connsiteY4" fmla="*/ 2971028 h 4582306"/>
              <a:gd name="connsiteX5" fmla="*/ 3761224 w 4234023"/>
              <a:gd name="connsiteY5" fmla="*/ 3790845 h 4582306"/>
              <a:gd name="connsiteX6" fmla="*/ 2589615 w 4234023"/>
              <a:gd name="connsiteY6" fmla="*/ 4469425 h 4582306"/>
              <a:gd name="connsiteX7" fmla="*/ 1644408 w 4234023"/>
              <a:gd name="connsiteY7" fmla="*/ 4469425 h 4582306"/>
              <a:gd name="connsiteX8" fmla="*/ 472799 w 4234023"/>
              <a:gd name="connsiteY8" fmla="*/ 3790845 h 4582306"/>
              <a:gd name="connsiteX9" fmla="*/ 0 w 4234023"/>
              <a:gd name="connsiteY9" fmla="*/ 2971028 h 4582306"/>
              <a:gd name="connsiteX10" fmla="*/ 0 w 4234023"/>
              <a:gd name="connsiteY10" fmla="*/ 1611279 h 4582306"/>
              <a:gd name="connsiteX11" fmla="*/ 472799 w 4234023"/>
              <a:gd name="connsiteY11" fmla="*/ 791462 h 4582306"/>
              <a:gd name="connsiteX12" fmla="*/ 1644408 w 4234023"/>
              <a:gd name="connsiteY12" fmla="*/ 112881 h 4582306"/>
              <a:gd name="connsiteX13" fmla="*/ 2117012 w 4234023"/>
              <a:gd name="connsiteY13" fmla="*/ 0 h 4582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34023" h="4582306">
                <a:moveTo>
                  <a:pt x="2117012" y="0"/>
                </a:moveTo>
                <a:cubicBezTo>
                  <a:pt x="2288333" y="0"/>
                  <a:pt x="2459654" y="37627"/>
                  <a:pt x="2589615" y="112881"/>
                </a:cubicBezTo>
                <a:lnTo>
                  <a:pt x="3761224" y="791462"/>
                </a:lnTo>
                <a:cubicBezTo>
                  <a:pt x="4021342" y="941970"/>
                  <a:pt x="4234023" y="1310909"/>
                  <a:pt x="4234023" y="1611279"/>
                </a:cubicBezTo>
                <a:lnTo>
                  <a:pt x="4234023" y="2971028"/>
                </a:lnTo>
                <a:cubicBezTo>
                  <a:pt x="4234023" y="3271397"/>
                  <a:pt x="4021342" y="3640336"/>
                  <a:pt x="3761224" y="3790845"/>
                </a:cubicBezTo>
                <a:lnTo>
                  <a:pt x="2589615" y="4469425"/>
                </a:lnTo>
                <a:cubicBezTo>
                  <a:pt x="2329693" y="4619933"/>
                  <a:pt x="1904330" y="4619933"/>
                  <a:pt x="1644408" y="4469425"/>
                </a:cubicBezTo>
                <a:lnTo>
                  <a:pt x="472799" y="3790845"/>
                </a:lnTo>
                <a:cubicBezTo>
                  <a:pt x="212681" y="3640336"/>
                  <a:pt x="0" y="3271397"/>
                  <a:pt x="0" y="2971028"/>
                </a:cubicBezTo>
                <a:lnTo>
                  <a:pt x="0" y="1611279"/>
                </a:lnTo>
                <a:cubicBezTo>
                  <a:pt x="0" y="1310909"/>
                  <a:pt x="212681" y="941970"/>
                  <a:pt x="472799" y="791462"/>
                </a:cubicBezTo>
                <a:lnTo>
                  <a:pt x="1644408" y="112881"/>
                </a:lnTo>
                <a:cubicBezTo>
                  <a:pt x="1774369" y="37627"/>
                  <a:pt x="1945691" y="0"/>
                  <a:pt x="2117012" y="0"/>
                </a:cubicBezTo>
                <a:close/>
              </a:path>
            </a:pathLst>
          </a:custGeom>
        </p:spPr>
        <p:txBody>
          <a:bodyPr wrap="square">
            <a:noAutofit/>
          </a:bodyPr>
          <a:lstStyle/>
          <a:p>
            <a:endParaRPr lang="en-US"/>
          </a:p>
        </p:txBody>
      </p:sp>
    </p:spTree>
    <p:extLst>
      <p:ext uri="{BB962C8B-B14F-4D97-AF65-F5344CB8AC3E}">
        <p14:creationId xmlns:p14="http://schemas.microsoft.com/office/powerpoint/2010/main" val="15594185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87452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xmlns="" id="{CC4C3B3F-1638-491E-BA17-CE97DE171AAE}"/>
              </a:ext>
            </a:extLst>
          </p:cNvPr>
          <p:cNvSpPr>
            <a:spLocks noGrp="1"/>
          </p:cNvSpPr>
          <p:nvPr>
            <p:ph type="pic" sz="quarter" idx="16" hasCustomPrompt="1"/>
          </p:nvPr>
        </p:nvSpPr>
        <p:spPr>
          <a:xfrm>
            <a:off x="1790700" y="1"/>
            <a:ext cx="4305300" cy="2372496"/>
          </a:xfrm>
          <a:prstGeom prst="rect">
            <a:avLst/>
          </a:prstGeom>
          <a:no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
        <p:nvSpPr>
          <p:cNvPr id="4" name="Picture Placeholder 4">
            <a:extLst>
              <a:ext uri="{FF2B5EF4-FFF2-40B4-BE49-F238E27FC236}">
                <a16:creationId xmlns:a16="http://schemas.microsoft.com/office/drawing/2014/main" xmlns="" id="{3F92C9BC-AB6F-4786-86F1-A73367A47099}"/>
              </a:ext>
            </a:extLst>
          </p:cNvPr>
          <p:cNvSpPr>
            <a:spLocks noGrp="1"/>
          </p:cNvSpPr>
          <p:nvPr>
            <p:ph type="pic" sz="quarter" idx="17" hasCustomPrompt="1"/>
          </p:nvPr>
        </p:nvSpPr>
        <p:spPr>
          <a:xfrm>
            <a:off x="1790700" y="4485504"/>
            <a:ext cx="4305300" cy="2372496"/>
          </a:xfrm>
          <a:prstGeom prst="rect">
            <a:avLst/>
          </a:prstGeom>
          <a:no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2822989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83884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01662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Slide">
    <p:spTree>
      <p:nvGrpSpPr>
        <p:cNvPr id="1" name=""/>
        <p:cNvGrpSpPr/>
        <p:nvPr/>
      </p:nvGrpSpPr>
      <p:grpSpPr>
        <a:xfrm>
          <a:off x="0" y="0"/>
          <a:ext cx="0" cy="0"/>
          <a:chOff x="0" y="0"/>
          <a:chExt cx="0" cy="0"/>
        </a:xfrm>
      </p:grpSpPr>
      <p:sp>
        <p:nvSpPr>
          <p:cNvPr id="6" name="Picture Placeholder 2"/>
          <p:cNvSpPr>
            <a:spLocks noGrp="1"/>
          </p:cNvSpPr>
          <p:nvPr>
            <p:ph type="pic" sz="quarter" idx="11" hasCustomPrompt="1"/>
          </p:nvPr>
        </p:nvSpPr>
        <p:spPr>
          <a:xfrm>
            <a:off x="-32213" y="-24938"/>
            <a:ext cx="12281793" cy="6924092"/>
          </a:xfrm>
          <a:custGeom>
            <a:avLst/>
            <a:gdLst>
              <a:gd name="connsiteX0" fmla="*/ 0 w 2589153"/>
              <a:gd name="connsiteY0" fmla="*/ 0 h 2348970"/>
              <a:gd name="connsiteX1" fmla="*/ 2589153 w 2589153"/>
              <a:gd name="connsiteY1" fmla="*/ 0 h 2348970"/>
              <a:gd name="connsiteX2" fmla="*/ 2589153 w 2589153"/>
              <a:gd name="connsiteY2" fmla="*/ 2348970 h 2348970"/>
              <a:gd name="connsiteX3" fmla="*/ 0 w 2589153"/>
              <a:gd name="connsiteY3" fmla="*/ 2348970 h 2348970"/>
              <a:gd name="connsiteX4" fmla="*/ 0 w 2589153"/>
              <a:gd name="connsiteY4" fmla="*/ 0 h 2348970"/>
              <a:gd name="connsiteX0" fmla="*/ 0 w 8009051"/>
              <a:gd name="connsiteY0" fmla="*/ 0 h 3296621"/>
              <a:gd name="connsiteX1" fmla="*/ 8009051 w 8009051"/>
              <a:gd name="connsiteY1" fmla="*/ 947651 h 3296621"/>
              <a:gd name="connsiteX2" fmla="*/ 8009051 w 8009051"/>
              <a:gd name="connsiteY2" fmla="*/ 3296621 h 3296621"/>
              <a:gd name="connsiteX3" fmla="*/ 5419898 w 8009051"/>
              <a:gd name="connsiteY3" fmla="*/ 3296621 h 3296621"/>
              <a:gd name="connsiteX4" fmla="*/ 0 w 8009051"/>
              <a:gd name="connsiteY4" fmla="*/ 0 h 3296621"/>
              <a:gd name="connsiteX0" fmla="*/ 0 w 10773295"/>
              <a:gd name="connsiteY0" fmla="*/ 0 h 6480395"/>
              <a:gd name="connsiteX1" fmla="*/ 8009051 w 10773295"/>
              <a:gd name="connsiteY1" fmla="*/ 947651 h 6480395"/>
              <a:gd name="connsiteX2" fmla="*/ 8009051 w 10773295"/>
              <a:gd name="connsiteY2" fmla="*/ 3296621 h 6480395"/>
              <a:gd name="connsiteX3" fmla="*/ 10773295 w 10773295"/>
              <a:gd name="connsiteY3" fmla="*/ 6480395 h 6480395"/>
              <a:gd name="connsiteX4" fmla="*/ 0 w 10773295"/>
              <a:gd name="connsiteY4" fmla="*/ 0 h 6480395"/>
              <a:gd name="connsiteX0" fmla="*/ 0 w 12281793"/>
              <a:gd name="connsiteY0" fmla="*/ 0 h 6480395"/>
              <a:gd name="connsiteX1" fmla="*/ 8009051 w 12281793"/>
              <a:gd name="connsiteY1" fmla="*/ 947651 h 6480395"/>
              <a:gd name="connsiteX2" fmla="*/ 12281793 w 12281793"/>
              <a:gd name="connsiteY2" fmla="*/ 5366490 h 6480395"/>
              <a:gd name="connsiteX3" fmla="*/ 10773295 w 12281793"/>
              <a:gd name="connsiteY3" fmla="*/ 6480395 h 6480395"/>
              <a:gd name="connsiteX4" fmla="*/ 0 w 12281793"/>
              <a:gd name="connsiteY4" fmla="*/ 0 h 6480395"/>
              <a:gd name="connsiteX0" fmla="*/ 0 w 12281793"/>
              <a:gd name="connsiteY0" fmla="*/ 432262 h 6912657"/>
              <a:gd name="connsiteX1" fmla="*/ 8624193 w 12281793"/>
              <a:gd name="connsiteY1" fmla="*/ 0 h 6912657"/>
              <a:gd name="connsiteX2" fmla="*/ 12281793 w 12281793"/>
              <a:gd name="connsiteY2" fmla="*/ 5798752 h 6912657"/>
              <a:gd name="connsiteX3" fmla="*/ 10773295 w 12281793"/>
              <a:gd name="connsiteY3" fmla="*/ 6912657 h 6912657"/>
              <a:gd name="connsiteX4" fmla="*/ 0 w 12281793"/>
              <a:gd name="connsiteY4" fmla="*/ 432262 h 6912657"/>
              <a:gd name="connsiteX0" fmla="*/ 0 w 12281793"/>
              <a:gd name="connsiteY0" fmla="*/ 432262 h 6912657"/>
              <a:gd name="connsiteX1" fmla="*/ 381348 w 12281793"/>
              <a:gd name="connsiteY1" fmla="*/ 412514 h 6912657"/>
              <a:gd name="connsiteX2" fmla="*/ 8624193 w 12281793"/>
              <a:gd name="connsiteY2" fmla="*/ 0 h 6912657"/>
              <a:gd name="connsiteX3" fmla="*/ 12281793 w 12281793"/>
              <a:gd name="connsiteY3" fmla="*/ 5798752 h 6912657"/>
              <a:gd name="connsiteX4" fmla="*/ 10773295 w 12281793"/>
              <a:gd name="connsiteY4" fmla="*/ 6912657 h 6912657"/>
              <a:gd name="connsiteX5" fmla="*/ 0 w 12281793"/>
              <a:gd name="connsiteY5" fmla="*/ 432262 h 6912657"/>
              <a:gd name="connsiteX0" fmla="*/ 0 w 12281793"/>
              <a:gd name="connsiteY0" fmla="*/ 443697 h 6924092"/>
              <a:gd name="connsiteX1" fmla="*/ 32214 w 12281793"/>
              <a:gd name="connsiteY1" fmla="*/ 0 h 6924092"/>
              <a:gd name="connsiteX2" fmla="*/ 8624193 w 12281793"/>
              <a:gd name="connsiteY2" fmla="*/ 11435 h 6924092"/>
              <a:gd name="connsiteX3" fmla="*/ 12281793 w 12281793"/>
              <a:gd name="connsiteY3" fmla="*/ 5810187 h 6924092"/>
              <a:gd name="connsiteX4" fmla="*/ 10773295 w 12281793"/>
              <a:gd name="connsiteY4" fmla="*/ 6924092 h 6924092"/>
              <a:gd name="connsiteX5" fmla="*/ 0 w 12281793"/>
              <a:gd name="connsiteY5" fmla="*/ 443697 h 6924092"/>
              <a:gd name="connsiteX0" fmla="*/ 0 w 12281793"/>
              <a:gd name="connsiteY0" fmla="*/ 443697 h 6924092"/>
              <a:gd name="connsiteX1" fmla="*/ 32214 w 12281793"/>
              <a:gd name="connsiteY1" fmla="*/ 0 h 6924092"/>
              <a:gd name="connsiteX2" fmla="*/ 8624193 w 12281793"/>
              <a:gd name="connsiteY2" fmla="*/ 11435 h 6924092"/>
              <a:gd name="connsiteX3" fmla="*/ 12281793 w 12281793"/>
              <a:gd name="connsiteY3" fmla="*/ 5810187 h 6924092"/>
              <a:gd name="connsiteX4" fmla="*/ 11478838 w 12281793"/>
              <a:gd name="connsiteY4" fmla="*/ 6392487 h 6924092"/>
              <a:gd name="connsiteX5" fmla="*/ 10773295 w 12281793"/>
              <a:gd name="connsiteY5" fmla="*/ 6924092 h 6924092"/>
              <a:gd name="connsiteX6" fmla="*/ 0 w 12281793"/>
              <a:gd name="connsiteY6" fmla="*/ 443697 h 6924092"/>
              <a:gd name="connsiteX0" fmla="*/ 0 w 12281793"/>
              <a:gd name="connsiteY0" fmla="*/ 443697 h 6924092"/>
              <a:gd name="connsiteX1" fmla="*/ 32214 w 12281793"/>
              <a:gd name="connsiteY1" fmla="*/ 0 h 6924092"/>
              <a:gd name="connsiteX2" fmla="*/ 8624193 w 12281793"/>
              <a:gd name="connsiteY2" fmla="*/ 11435 h 6924092"/>
              <a:gd name="connsiteX3" fmla="*/ 12281793 w 12281793"/>
              <a:gd name="connsiteY3" fmla="*/ 5810187 h 6924092"/>
              <a:gd name="connsiteX4" fmla="*/ 12243609 w 12281793"/>
              <a:gd name="connsiteY4" fmla="*/ 6907876 h 6924092"/>
              <a:gd name="connsiteX5" fmla="*/ 10773295 w 12281793"/>
              <a:gd name="connsiteY5" fmla="*/ 6924092 h 6924092"/>
              <a:gd name="connsiteX6" fmla="*/ 0 w 12281793"/>
              <a:gd name="connsiteY6" fmla="*/ 443697 h 6924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81793" h="6924092">
                <a:moveTo>
                  <a:pt x="0" y="443697"/>
                </a:moveTo>
                <a:lnTo>
                  <a:pt x="32214" y="0"/>
                </a:lnTo>
                <a:lnTo>
                  <a:pt x="8624193" y="11435"/>
                </a:lnTo>
                <a:lnTo>
                  <a:pt x="12281793" y="5810187"/>
                </a:lnTo>
                <a:lnTo>
                  <a:pt x="12243609" y="6907876"/>
                </a:lnTo>
                <a:lnTo>
                  <a:pt x="10773295" y="6924092"/>
                </a:lnTo>
                <a:lnTo>
                  <a:pt x="0" y="443697"/>
                </a:lnTo>
                <a:close/>
              </a:path>
            </a:pathLst>
          </a:custGeom>
          <a:no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77965371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3_Title Slide">
    <p:spTree>
      <p:nvGrpSpPr>
        <p:cNvPr id="1" name=""/>
        <p:cNvGrpSpPr/>
        <p:nvPr/>
      </p:nvGrpSpPr>
      <p:grpSpPr>
        <a:xfrm>
          <a:off x="0" y="0"/>
          <a:ext cx="0" cy="0"/>
          <a:chOff x="0" y="0"/>
          <a:chExt cx="0" cy="0"/>
        </a:xfrm>
      </p:grpSpPr>
      <p:sp>
        <p:nvSpPr>
          <p:cNvPr id="4" name="Picture Placeholder 3"/>
          <p:cNvSpPr>
            <a:spLocks noGrp="1"/>
          </p:cNvSpPr>
          <p:nvPr>
            <p:ph type="pic" sz="quarter" idx="16" hasCustomPrompt="1"/>
          </p:nvPr>
        </p:nvSpPr>
        <p:spPr>
          <a:xfrm>
            <a:off x="4703805" y="0"/>
            <a:ext cx="2784390" cy="6857999"/>
          </a:xfrm>
          <a:prstGeom prst="rect">
            <a:avLst/>
          </a:prstGeom>
          <a:pattFill prst="pct10">
            <a:fgClr>
              <a:schemeClr val="tx1"/>
            </a:fgClr>
            <a:bgClr>
              <a:schemeClr val="bg1"/>
            </a:bgClr>
          </a:pattFill>
        </p:spPr>
        <p:txBody>
          <a:bodyPr wrap="square" anchor="ctr">
            <a:noAutofit/>
          </a:bodyPr>
          <a:lstStyle>
            <a:lvl1pPr algn="ctr">
              <a:defRPr sz="1600" b="0" i="0">
                <a:latin typeface="Titillium" charset="0"/>
                <a:ea typeface="Titillium" charset="0"/>
                <a:cs typeface="Titillium" charset="0"/>
              </a:defRPr>
            </a:lvl1pPr>
          </a:lstStyle>
          <a:p>
            <a:r>
              <a:rPr lang="en-US"/>
              <a:t>Insert Image</a:t>
            </a:r>
          </a:p>
        </p:txBody>
      </p:sp>
    </p:spTree>
    <p:extLst>
      <p:ext uri="{BB962C8B-B14F-4D97-AF65-F5344CB8AC3E}">
        <p14:creationId xmlns:p14="http://schemas.microsoft.com/office/powerpoint/2010/main" val="3359886201"/>
      </p:ext>
    </p:extLst>
  </p:cSld>
  <p:clrMapOvr>
    <a:masterClrMapping/>
  </p:clrMapOvr>
  <p:extLst mod="1">
    <p:ext uri="{DCECCB84-F9BA-43D5-87BE-67443E8EF086}">
      <p15:sldGuideLst xmlns:p15="http://schemas.microsoft.com/office/powerpoint/2012/main" xmlns="">
        <p15:guide id="1" orient="horz" pos="2160">
          <p15:clr>
            <a:srgbClr val="FBAE40"/>
          </p15:clr>
        </p15:guide>
        <p15:guide id="2" pos="3840">
          <p15:clr>
            <a:srgbClr val="FBAE40"/>
          </p15:clr>
        </p15:guide>
        <p15:guide id="3" pos="1128">
          <p15:clr>
            <a:srgbClr val="FBAE40"/>
          </p15:clr>
        </p15:guide>
        <p15:guide id="4" pos="6552">
          <p15:clr>
            <a:srgbClr val="FBAE40"/>
          </p15:clr>
        </p15:guide>
        <p15:guide id="5" orient="horz" pos="480">
          <p15:clr>
            <a:srgbClr val="FBAE40"/>
          </p15:clr>
        </p15:guide>
        <p15:guide id="6" orient="horz" pos="384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35466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3" name="Picture Placeholder 13">
            <a:extLst>
              <a:ext uri="{FF2B5EF4-FFF2-40B4-BE49-F238E27FC236}">
                <a16:creationId xmlns:a16="http://schemas.microsoft.com/office/drawing/2014/main" xmlns="" id="{8AE568CA-4B2D-4315-A304-223DBEF4E6BD}"/>
              </a:ext>
            </a:extLst>
          </p:cNvPr>
          <p:cNvSpPr>
            <a:spLocks noGrp="1"/>
          </p:cNvSpPr>
          <p:nvPr>
            <p:ph type="pic" sz="quarter" idx="10"/>
          </p:nvPr>
        </p:nvSpPr>
        <p:spPr>
          <a:xfrm>
            <a:off x="5135314" y="1317883"/>
            <a:ext cx="2004522" cy="2060272"/>
          </a:xfrm>
          <a:custGeom>
            <a:avLst/>
            <a:gdLst>
              <a:gd name="connsiteX0" fmla="*/ 0 w 2004522"/>
              <a:gd name="connsiteY0" fmla="*/ 0 h 2060272"/>
              <a:gd name="connsiteX1" fmla="*/ 2004522 w 2004522"/>
              <a:gd name="connsiteY1" fmla="*/ 0 h 2060272"/>
              <a:gd name="connsiteX2" fmla="*/ 2004522 w 2004522"/>
              <a:gd name="connsiteY2" fmla="*/ 2060272 h 2060272"/>
              <a:gd name="connsiteX3" fmla="*/ 0 w 2004522"/>
              <a:gd name="connsiteY3" fmla="*/ 2060272 h 2060272"/>
            </a:gdLst>
            <a:ahLst/>
            <a:cxnLst>
              <a:cxn ang="0">
                <a:pos x="connsiteX0" y="connsiteY0"/>
              </a:cxn>
              <a:cxn ang="0">
                <a:pos x="connsiteX1" y="connsiteY1"/>
              </a:cxn>
              <a:cxn ang="0">
                <a:pos x="connsiteX2" y="connsiteY2"/>
              </a:cxn>
              <a:cxn ang="0">
                <a:pos x="connsiteX3" y="connsiteY3"/>
              </a:cxn>
            </a:cxnLst>
            <a:rect l="l" t="t" r="r" b="b"/>
            <a:pathLst>
              <a:path w="2004522" h="2060272">
                <a:moveTo>
                  <a:pt x="0" y="0"/>
                </a:moveTo>
                <a:lnTo>
                  <a:pt x="2004522" y="0"/>
                </a:lnTo>
                <a:lnTo>
                  <a:pt x="2004522" y="2060272"/>
                </a:lnTo>
                <a:lnTo>
                  <a:pt x="0" y="2060272"/>
                </a:lnTo>
                <a:close/>
              </a:path>
            </a:pathLst>
          </a:custGeom>
        </p:spPr>
        <p:txBody>
          <a:bodyPr wrap="square">
            <a:noAutofit/>
          </a:bodyPr>
          <a:lstStyle/>
          <a:p>
            <a:endParaRPr lang="en-US"/>
          </a:p>
        </p:txBody>
      </p:sp>
      <p:sp>
        <p:nvSpPr>
          <p:cNvPr id="4" name="Picture Placeholder 16">
            <a:extLst>
              <a:ext uri="{FF2B5EF4-FFF2-40B4-BE49-F238E27FC236}">
                <a16:creationId xmlns:a16="http://schemas.microsoft.com/office/drawing/2014/main" xmlns="" id="{A822D44E-68B7-4D76-B153-D83CD4BE6585}"/>
              </a:ext>
            </a:extLst>
          </p:cNvPr>
          <p:cNvSpPr>
            <a:spLocks noGrp="1"/>
          </p:cNvSpPr>
          <p:nvPr>
            <p:ph type="pic" sz="quarter" idx="11"/>
          </p:nvPr>
        </p:nvSpPr>
        <p:spPr>
          <a:xfrm>
            <a:off x="7252212" y="1317883"/>
            <a:ext cx="2004522" cy="2060272"/>
          </a:xfrm>
          <a:custGeom>
            <a:avLst/>
            <a:gdLst>
              <a:gd name="connsiteX0" fmla="*/ 0 w 2004522"/>
              <a:gd name="connsiteY0" fmla="*/ 0 h 2060272"/>
              <a:gd name="connsiteX1" fmla="*/ 2004522 w 2004522"/>
              <a:gd name="connsiteY1" fmla="*/ 0 h 2060272"/>
              <a:gd name="connsiteX2" fmla="*/ 2004522 w 2004522"/>
              <a:gd name="connsiteY2" fmla="*/ 2060272 h 2060272"/>
              <a:gd name="connsiteX3" fmla="*/ 0 w 2004522"/>
              <a:gd name="connsiteY3" fmla="*/ 2060272 h 2060272"/>
            </a:gdLst>
            <a:ahLst/>
            <a:cxnLst>
              <a:cxn ang="0">
                <a:pos x="connsiteX0" y="connsiteY0"/>
              </a:cxn>
              <a:cxn ang="0">
                <a:pos x="connsiteX1" y="connsiteY1"/>
              </a:cxn>
              <a:cxn ang="0">
                <a:pos x="connsiteX2" y="connsiteY2"/>
              </a:cxn>
              <a:cxn ang="0">
                <a:pos x="connsiteX3" y="connsiteY3"/>
              </a:cxn>
            </a:cxnLst>
            <a:rect l="l" t="t" r="r" b="b"/>
            <a:pathLst>
              <a:path w="2004522" h="2060272">
                <a:moveTo>
                  <a:pt x="0" y="0"/>
                </a:moveTo>
                <a:lnTo>
                  <a:pt x="2004522" y="0"/>
                </a:lnTo>
                <a:lnTo>
                  <a:pt x="2004522" y="2060272"/>
                </a:lnTo>
                <a:lnTo>
                  <a:pt x="0" y="2060272"/>
                </a:lnTo>
                <a:close/>
              </a:path>
            </a:pathLst>
          </a:custGeom>
        </p:spPr>
        <p:txBody>
          <a:bodyPr wrap="square">
            <a:noAutofit/>
          </a:bodyPr>
          <a:lstStyle/>
          <a:p>
            <a:endParaRPr lang="en-US"/>
          </a:p>
        </p:txBody>
      </p:sp>
      <p:sp>
        <p:nvSpPr>
          <p:cNvPr id="5" name="Picture Placeholder 19">
            <a:extLst>
              <a:ext uri="{FF2B5EF4-FFF2-40B4-BE49-F238E27FC236}">
                <a16:creationId xmlns:a16="http://schemas.microsoft.com/office/drawing/2014/main" xmlns="" id="{7E21C9C3-001C-4CB7-8777-42ADAA77121F}"/>
              </a:ext>
            </a:extLst>
          </p:cNvPr>
          <p:cNvSpPr>
            <a:spLocks noGrp="1"/>
          </p:cNvSpPr>
          <p:nvPr>
            <p:ph type="pic" sz="quarter" idx="12"/>
          </p:nvPr>
        </p:nvSpPr>
        <p:spPr>
          <a:xfrm>
            <a:off x="9369111" y="1317883"/>
            <a:ext cx="2004522" cy="2060272"/>
          </a:xfrm>
          <a:custGeom>
            <a:avLst/>
            <a:gdLst>
              <a:gd name="connsiteX0" fmla="*/ 0 w 2004522"/>
              <a:gd name="connsiteY0" fmla="*/ 0 h 2060272"/>
              <a:gd name="connsiteX1" fmla="*/ 2004522 w 2004522"/>
              <a:gd name="connsiteY1" fmla="*/ 0 h 2060272"/>
              <a:gd name="connsiteX2" fmla="*/ 2004522 w 2004522"/>
              <a:gd name="connsiteY2" fmla="*/ 2060272 h 2060272"/>
              <a:gd name="connsiteX3" fmla="*/ 0 w 2004522"/>
              <a:gd name="connsiteY3" fmla="*/ 2060272 h 2060272"/>
            </a:gdLst>
            <a:ahLst/>
            <a:cxnLst>
              <a:cxn ang="0">
                <a:pos x="connsiteX0" y="connsiteY0"/>
              </a:cxn>
              <a:cxn ang="0">
                <a:pos x="connsiteX1" y="connsiteY1"/>
              </a:cxn>
              <a:cxn ang="0">
                <a:pos x="connsiteX2" y="connsiteY2"/>
              </a:cxn>
              <a:cxn ang="0">
                <a:pos x="connsiteX3" y="connsiteY3"/>
              </a:cxn>
            </a:cxnLst>
            <a:rect l="l" t="t" r="r" b="b"/>
            <a:pathLst>
              <a:path w="2004522" h="2060272">
                <a:moveTo>
                  <a:pt x="0" y="0"/>
                </a:moveTo>
                <a:lnTo>
                  <a:pt x="2004522" y="0"/>
                </a:lnTo>
                <a:lnTo>
                  <a:pt x="2004522" y="2060272"/>
                </a:lnTo>
                <a:lnTo>
                  <a:pt x="0" y="2060272"/>
                </a:lnTo>
                <a:close/>
              </a:path>
            </a:pathLst>
          </a:custGeom>
        </p:spPr>
        <p:txBody>
          <a:bodyPr wrap="square">
            <a:noAutofit/>
          </a:bodyPr>
          <a:lstStyle/>
          <a:p>
            <a:endParaRPr lang="en-US"/>
          </a:p>
        </p:txBody>
      </p:sp>
      <p:sp>
        <p:nvSpPr>
          <p:cNvPr id="6" name="Picture Placeholder 20">
            <a:extLst>
              <a:ext uri="{FF2B5EF4-FFF2-40B4-BE49-F238E27FC236}">
                <a16:creationId xmlns:a16="http://schemas.microsoft.com/office/drawing/2014/main" xmlns="" id="{AD6737C7-4CEE-438E-AF47-03A679BD477A}"/>
              </a:ext>
            </a:extLst>
          </p:cNvPr>
          <p:cNvSpPr>
            <a:spLocks noGrp="1"/>
          </p:cNvSpPr>
          <p:nvPr>
            <p:ph type="pic" sz="quarter" idx="13"/>
          </p:nvPr>
        </p:nvSpPr>
        <p:spPr>
          <a:xfrm>
            <a:off x="5135314" y="3546733"/>
            <a:ext cx="2004522" cy="2060272"/>
          </a:xfrm>
          <a:custGeom>
            <a:avLst/>
            <a:gdLst>
              <a:gd name="connsiteX0" fmla="*/ 0 w 2004522"/>
              <a:gd name="connsiteY0" fmla="*/ 0 h 2060272"/>
              <a:gd name="connsiteX1" fmla="*/ 2004522 w 2004522"/>
              <a:gd name="connsiteY1" fmla="*/ 0 h 2060272"/>
              <a:gd name="connsiteX2" fmla="*/ 2004522 w 2004522"/>
              <a:gd name="connsiteY2" fmla="*/ 2060272 h 2060272"/>
              <a:gd name="connsiteX3" fmla="*/ 0 w 2004522"/>
              <a:gd name="connsiteY3" fmla="*/ 2060272 h 2060272"/>
            </a:gdLst>
            <a:ahLst/>
            <a:cxnLst>
              <a:cxn ang="0">
                <a:pos x="connsiteX0" y="connsiteY0"/>
              </a:cxn>
              <a:cxn ang="0">
                <a:pos x="connsiteX1" y="connsiteY1"/>
              </a:cxn>
              <a:cxn ang="0">
                <a:pos x="connsiteX2" y="connsiteY2"/>
              </a:cxn>
              <a:cxn ang="0">
                <a:pos x="connsiteX3" y="connsiteY3"/>
              </a:cxn>
            </a:cxnLst>
            <a:rect l="l" t="t" r="r" b="b"/>
            <a:pathLst>
              <a:path w="2004522" h="2060272">
                <a:moveTo>
                  <a:pt x="0" y="0"/>
                </a:moveTo>
                <a:lnTo>
                  <a:pt x="2004522" y="0"/>
                </a:lnTo>
                <a:lnTo>
                  <a:pt x="2004522" y="2060272"/>
                </a:lnTo>
                <a:lnTo>
                  <a:pt x="0" y="2060272"/>
                </a:lnTo>
                <a:close/>
              </a:path>
            </a:pathLst>
          </a:custGeom>
        </p:spPr>
        <p:txBody>
          <a:bodyPr wrap="square">
            <a:noAutofit/>
          </a:bodyPr>
          <a:lstStyle/>
          <a:p>
            <a:endParaRPr lang="en-US"/>
          </a:p>
        </p:txBody>
      </p:sp>
      <p:sp>
        <p:nvSpPr>
          <p:cNvPr id="7" name="Picture Placeholder 21">
            <a:extLst>
              <a:ext uri="{FF2B5EF4-FFF2-40B4-BE49-F238E27FC236}">
                <a16:creationId xmlns:a16="http://schemas.microsoft.com/office/drawing/2014/main" xmlns="" id="{74260481-8A59-478B-AA44-CF0D1EC36F82}"/>
              </a:ext>
            </a:extLst>
          </p:cNvPr>
          <p:cNvSpPr>
            <a:spLocks noGrp="1"/>
          </p:cNvSpPr>
          <p:nvPr>
            <p:ph type="pic" sz="quarter" idx="14"/>
          </p:nvPr>
        </p:nvSpPr>
        <p:spPr>
          <a:xfrm>
            <a:off x="7252212" y="3546733"/>
            <a:ext cx="2004522" cy="2060272"/>
          </a:xfrm>
          <a:custGeom>
            <a:avLst/>
            <a:gdLst>
              <a:gd name="connsiteX0" fmla="*/ 0 w 2004522"/>
              <a:gd name="connsiteY0" fmla="*/ 0 h 2060272"/>
              <a:gd name="connsiteX1" fmla="*/ 2004522 w 2004522"/>
              <a:gd name="connsiteY1" fmla="*/ 0 h 2060272"/>
              <a:gd name="connsiteX2" fmla="*/ 2004522 w 2004522"/>
              <a:gd name="connsiteY2" fmla="*/ 2060272 h 2060272"/>
              <a:gd name="connsiteX3" fmla="*/ 0 w 2004522"/>
              <a:gd name="connsiteY3" fmla="*/ 2060272 h 2060272"/>
            </a:gdLst>
            <a:ahLst/>
            <a:cxnLst>
              <a:cxn ang="0">
                <a:pos x="connsiteX0" y="connsiteY0"/>
              </a:cxn>
              <a:cxn ang="0">
                <a:pos x="connsiteX1" y="connsiteY1"/>
              </a:cxn>
              <a:cxn ang="0">
                <a:pos x="connsiteX2" y="connsiteY2"/>
              </a:cxn>
              <a:cxn ang="0">
                <a:pos x="connsiteX3" y="connsiteY3"/>
              </a:cxn>
            </a:cxnLst>
            <a:rect l="l" t="t" r="r" b="b"/>
            <a:pathLst>
              <a:path w="2004522" h="2060272">
                <a:moveTo>
                  <a:pt x="0" y="0"/>
                </a:moveTo>
                <a:lnTo>
                  <a:pt x="2004522" y="0"/>
                </a:lnTo>
                <a:lnTo>
                  <a:pt x="2004522" y="2060272"/>
                </a:lnTo>
                <a:lnTo>
                  <a:pt x="0" y="2060272"/>
                </a:lnTo>
                <a:close/>
              </a:path>
            </a:pathLst>
          </a:custGeom>
        </p:spPr>
        <p:txBody>
          <a:bodyPr wrap="square">
            <a:noAutofit/>
          </a:bodyPr>
          <a:lstStyle/>
          <a:p>
            <a:endParaRPr lang="en-US"/>
          </a:p>
        </p:txBody>
      </p:sp>
      <p:sp>
        <p:nvSpPr>
          <p:cNvPr id="8" name="Picture Placeholder 22">
            <a:extLst>
              <a:ext uri="{FF2B5EF4-FFF2-40B4-BE49-F238E27FC236}">
                <a16:creationId xmlns:a16="http://schemas.microsoft.com/office/drawing/2014/main" xmlns="" id="{61A8BBD3-ECD9-493C-A700-91E818D9903B}"/>
              </a:ext>
            </a:extLst>
          </p:cNvPr>
          <p:cNvSpPr>
            <a:spLocks noGrp="1"/>
          </p:cNvSpPr>
          <p:nvPr>
            <p:ph type="pic" sz="quarter" idx="15"/>
          </p:nvPr>
        </p:nvSpPr>
        <p:spPr>
          <a:xfrm>
            <a:off x="9369111" y="3546733"/>
            <a:ext cx="2004522" cy="2060272"/>
          </a:xfrm>
          <a:custGeom>
            <a:avLst/>
            <a:gdLst>
              <a:gd name="connsiteX0" fmla="*/ 0 w 2004522"/>
              <a:gd name="connsiteY0" fmla="*/ 0 h 2060272"/>
              <a:gd name="connsiteX1" fmla="*/ 2004522 w 2004522"/>
              <a:gd name="connsiteY1" fmla="*/ 0 h 2060272"/>
              <a:gd name="connsiteX2" fmla="*/ 2004522 w 2004522"/>
              <a:gd name="connsiteY2" fmla="*/ 2060272 h 2060272"/>
              <a:gd name="connsiteX3" fmla="*/ 0 w 2004522"/>
              <a:gd name="connsiteY3" fmla="*/ 2060272 h 2060272"/>
            </a:gdLst>
            <a:ahLst/>
            <a:cxnLst>
              <a:cxn ang="0">
                <a:pos x="connsiteX0" y="connsiteY0"/>
              </a:cxn>
              <a:cxn ang="0">
                <a:pos x="connsiteX1" y="connsiteY1"/>
              </a:cxn>
              <a:cxn ang="0">
                <a:pos x="connsiteX2" y="connsiteY2"/>
              </a:cxn>
              <a:cxn ang="0">
                <a:pos x="connsiteX3" y="connsiteY3"/>
              </a:cxn>
            </a:cxnLst>
            <a:rect l="l" t="t" r="r" b="b"/>
            <a:pathLst>
              <a:path w="2004522" h="2060272">
                <a:moveTo>
                  <a:pt x="0" y="0"/>
                </a:moveTo>
                <a:lnTo>
                  <a:pt x="2004522" y="0"/>
                </a:lnTo>
                <a:lnTo>
                  <a:pt x="2004522" y="2060272"/>
                </a:lnTo>
                <a:lnTo>
                  <a:pt x="0" y="2060272"/>
                </a:lnTo>
                <a:close/>
              </a:path>
            </a:pathLst>
          </a:custGeom>
        </p:spPr>
        <p:txBody>
          <a:bodyPr wrap="square">
            <a:noAutofit/>
          </a:bodyPr>
          <a:lstStyle/>
          <a:p>
            <a:endParaRPr lang="en-US"/>
          </a:p>
        </p:txBody>
      </p:sp>
    </p:spTree>
    <p:extLst>
      <p:ext uri="{BB962C8B-B14F-4D97-AF65-F5344CB8AC3E}">
        <p14:creationId xmlns:p14="http://schemas.microsoft.com/office/powerpoint/2010/main" val="3854412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533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3859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933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1B1C3608-BBBA-43ED-9405-245B7D8482C4}"/>
              </a:ext>
            </a:extLst>
          </p:cNvPr>
          <p:cNvSpPr>
            <a:spLocks noGrp="1"/>
          </p:cNvSpPr>
          <p:nvPr>
            <p:ph type="pic" sz="quarter" idx="10" hasCustomPrompt="1"/>
          </p:nvPr>
        </p:nvSpPr>
        <p:spPr>
          <a:xfrm>
            <a:off x="0" y="0"/>
            <a:ext cx="12192000" cy="6858000"/>
          </a:xfrm>
          <a:prstGeom prst="rect">
            <a:avLst/>
          </a:prstGeom>
          <a:noFill/>
        </p:spPr>
        <p:txBody>
          <a:bodyPr anchor="ctr"/>
          <a:lstStyle>
            <a:lvl1pPr marL="0" indent="0" algn="ctr">
              <a:buNone/>
              <a:defRPr sz="1600" b="1" i="0" baseline="0">
                <a:latin typeface="Source Sans Pro" charset="0"/>
                <a:ea typeface="Source Sans Pro" charset="0"/>
                <a:cs typeface="Source Sans Pro" charset="0"/>
              </a:defRPr>
            </a:lvl1pPr>
          </a:lstStyle>
          <a:p>
            <a:r>
              <a:rPr lang="en-US" dirty="0"/>
              <a:t>Drag &amp; Drop picture</a:t>
            </a:r>
          </a:p>
        </p:txBody>
      </p:sp>
    </p:spTree>
    <p:extLst>
      <p:ext uri="{BB962C8B-B14F-4D97-AF65-F5344CB8AC3E}">
        <p14:creationId xmlns:p14="http://schemas.microsoft.com/office/powerpoint/2010/main" val="344160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xmlns="" id="{3770DA21-8870-41C3-BF1F-0541276A16C8}"/>
              </a:ext>
            </a:extLst>
          </p:cNvPr>
          <p:cNvSpPr>
            <a:spLocks noGrp="1"/>
          </p:cNvSpPr>
          <p:nvPr>
            <p:ph type="pic" sz="quarter" idx="12" hasCustomPrompt="1"/>
          </p:nvPr>
        </p:nvSpPr>
        <p:spPr>
          <a:xfrm>
            <a:off x="5896306" y="0"/>
            <a:ext cx="3147847" cy="2285999"/>
          </a:xfrm>
          <a:prstGeom prst="rect">
            <a:avLst/>
          </a:prstGeom>
          <a:noFill/>
        </p:spPr>
        <p:txBody>
          <a:bodyPr anchor="ctr"/>
          <a:lstStyle>
            <a:lvl1pPr marL="0" indent="0" algn="ctr">
              <a:buNone/>
              <a:defRPr sz="1600" b="1" i="0" baseline="0">
                <a:latin typeface="Source Sans Pro" charset="0"/>
                <a:ea typeface="Source Sans Pro" charset="0"/>
                <a:cs typeface="Source Sans Pro" charset="0"/>
              </a:defRPr>
            </a:lvl1pPr>
          </a:lstStyle>
          <a:p>
            <a:r>
              <a:rPr lang="en-US" dirty="0"/>
              <a:t>Drag &amp; </a:t>
            </a:r>
            <a:r>
              <a:rPr lang="en-US"/>
              <a:t>Drop picture</a:t>
            </a:r>
          </a:p>
        </p:txBody>
      </p:sp>
      <p:sp>
        <p:nvSpPr>
          <p:cNvPr id="4" name="Picture Placeholder 2">
            <a:extLst>
              <a:ext uri="{FF2B5EF4-FFF2-40B4-BE49-F238E27FC236}">
                <a16:creationId xmlns:a16="http://schemas.microsoft.com/office/drawing/2014/main" xmlns="" id="{1AF234CA-7255-4058-A27D-EFA01F00E340}"/>
              </a:ext>
            </a:extLst>
          </p:cNvPr>
          <p:cNvSpPr>
            <a:spLocks noGrp="1"/>
          </p:cNvSpPr>
          <p:nvPr>
            <p:ph type="pic" sz="quarter" idx="13" hasCustomPrompt="1"/>
          </p:nvPr>
        </p:nvSpPr>
        <p:spPr>
          <a:xfrm>
            <a:off x="9044153" y="2285999"/>
            <a:ext cx="3147847" cy="2285999"/>
          </a:xfrm>
          <a:prstGeom prst="rect">
            <a:avLst/>
          </a:prstGeom>
          <a:noFill/>
        </p:spPr>
        <p:txBody>
          <a:bodyPr anchor="ctr"/>
          <a:lstStyle>
            <a:lvl1pPr marL="0" indent="0" algn="ctr">
              <a:buNone/>
              <a:defRPr sz="1600" b="1" i="0" baseline="0">
                <a:latin typeface="Source Sans Pro" charset="0"/>
                <a:ea typeface="Source Sans Pro" charset="0"/>
                <a:cs typeface="Source Sans Pro" charset="0"/>
              </a:defRPr>
            </a:lvl1pPr>
          </a:lstStyle>
          <a:p>
            <a:r>
              <a:rPr lang="en-US" dirty="0"/>
              <a:t>Drag &amp; </a:t>
            </a:r>
            <a:r>
              <a:rPr lang="en-US"/>
              <a:t>Drop picture</a:t>
            </a:r>
          </a:p>
        </p:txBody>
      </p:sp>
      <p:sp>
        <p:nvSpPr>
          <p:cNvPr id="5" name="Picture Placeholder 2">
            <a:extLst>
              <a:ext uri="{FF2B5EF4-FFF2-40B4-BE49-F238E27FC236}">
                <a16:creationId xmlns:a16="http://schemas.microsoft.com/office/drawing/2014/main" xmlns="" id="{4AF6C123-A1F8-40A5-A280-0D76C405006E}"/>
              </a:ext>
            </a:extLst>
          </p:cNvPr>
          <p:cNvSpPr>
            <a:spLocks noGrp="1"/>
          </p:cNvSpPr>
          <p:nvPr>
            <p:ph type="pic" sz="quarter" idx="14" hasCustomPrompt="1"/>
          </p:nvPr>
        </p:nvSpPr>
        <p:spPr>
          <a:xfrm>
            <a:off x="5896306" y="4572001"/>
            <a:ext cx="3147847" cy="2285999"/>
          </a:xfrm>
          <a:prstGeom prst="rect">
            <a:avLst/>
          </a:prstGeom>
          <a:noFill/>
        </p:spPr>
        <p:txBody>
          <a:bodyPr anchor="ctr"/>
          <a:lstStyle>
            <a:lvl1pPr marL="0" indent="0" algn="ctr">
              <a:buNone/>
              <a:defRPr sz="1600" b="1" i="0" baseline="0">
                <a:latin typeface="Source Sans Pro" charset="0"/>
                <a:ea typeface="Source Sans Pro" charset="0"/>
                <a:cs typeface="Source Sans Pro" charset="0"/>
              </a:defRPr>
            </a:lvl1pPr>
          </a:lstStyle>
          <a:p>
            <a:r>
              <a:rPr lang="en-US" dirty="0"/>
              <a:t>Drag &amp; </a:t>
            </a:r>
            <a:r>
              <a:rPr lang="en-US"/>
              <a:t>Drop picture</a:t>
            </a:r>
          </a:p>
        </p:txBody>
      </p:sp>
    </p:spTree>
    <p:extLst>
      <p:ext uri="{BB962C8B-B14F-4D97-AF65-F5344CB8AC3E}">
        <p14:creationId xmlns:p14="http://schemas.microsoft.com/office/powerpoint/2010/main" val="3211041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68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3440614"/>
      </p:ext>
    </p:extLst>
  </p:cSld>
  <p:clrMap bg1="lt1" tx1="dk1" bg2="lt2" tx2="dk2" accent1="accent1" accent2="accent2" accent3="accent3" accent4="accent4" accent5="accent5" accent6="accent6" hlink="hlink" folHlink="folHlink"/>
  <p:sldLayoutIdLst>
    <p:sldLayoutId id="2147483649" r:id="rId1"/>
    <p:sldLayoutId id="2147483688" r:id="rId2"/>
    <p:sldLayoutId id="2147483679" r:id="rId3"/>
    <p:sldLayoutId id="2147483678" r:id="rId4"/>
    <p:sldLayoutId id="2147483677" r:id="rId5"/>
    <p:sldLayoutId id="2147483676" r:id="rId6"/>
    <p:sldLayoutId id="2147483675" r:id="rId7"/>
    <p:sldLayoutId id="2147483674" r:id="rId8"/>
    <p:sldLayoutId id="2147483673" r:id="rId9"/>
    <p:sldLayoutId id="2147483672" r:id="rId10"/>
    <p:sldLayoutId id="2147483671" r:id="rId11"/>
    <p:sldLayoutId id="2147483670" r:id="rId12"/>
    <p:sldLayoutId id="2147483669" r:id="rId13"/>
    <p:sldLayoutId id="2147483668" r:id="rId14"/>
    <p:sldLayoutId id="2147483667" r:id="rId15"/>
    <p:sldLayoutId id="2147483665" r:id="rId16"/>
    <p:sldLayoutId id="2147483666" r:id="rId17"/>
    <p:sldLayoutId id="2147483664" r:id="rId18"/>
    <p:sldLayoutId id="2147483663" r:id="rId19"/>
    <p:sldLayoutId id="2147483662" r:id="rId20"/>
    <p:sldLayoutId id="2147483661" r:id="rId21"/>
    <p:sldLayoutId id="2147483660" r:id="rId22"/>
    <p:sldLayoutId id="2147483659" r:id="rId23"/>
    <p:sldLayoutId id="2147483657" r:id="rId24"/>
    <p:sldLayoutId id="2147483655" r:id="rId25"/>
    <p:sldLayoutId id="2147483652" r:id="rId26"/>
    <p:sldLayoutId id="2147483653" r:id="rId27"/>
    <p:sldLayoutId id="2147483658" r:id="rId28"/>
    <p:sldLayoutId id="2147483684" r:id="rId2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p:nvPr/>
        </p:nvSpPr>
        <p:spPr>
          <a:xfrm>
            <a:off x="3632778" y="-7316"/>
            <a:ext cx="8423532" cy="6865316"/>
          </a:xfrm>
          <a:custGeom>
            <a:avLst/>
            <a:gdLst>
              <a:gd name="connsiteX0" fmla="*/ 0 w 4169664"/>
              <a:gd name="connsiteY0" fmla="*/ 0 h 6858000"/>
              <a:gd name="connsiteX1" fmla="*/ 4169664 w 4169664"/>
              <a:gd name="connsiteY1" fmla="*/ 0 h 6858000"/>
              <a:gd name="connsiteX2" fmla="*/ 4169664 w 4169664"/>
              <a:gd name="connsiteY2" fmla="*/ 6858000 h 6858000"/>
              <a:gd name="connsiteX3" fmla="*/ 0 w 4169664"/>
              <a:gd name="connsiteY3" fmla="*/ 6858000 h 6858000"/>
              <a:gd name="connsiteX4" fmla="*/ 0 w 4169664"/>
              <a:gd name="connsiteY4" fmla="*/ 0 h 6858000"/>
              <a:gd name="connsiteX0" fmla="*/ 1463040 w 4169664"/>
              <a:gd name="connsiteY0" fmla="*/ 58521 h 6858000"/>
              <a:gd name="connsiteX1" fmla="*/ 4169664 w 4169664"/>
              <a:gd name="connsiteY1" fmla="*/ 0 h 6858000"/>
              <a:gd name="connsiteX2" fmla="*/ 4169664 w 4169664"/>
              <a:gd name="connsiteY2" fmla="*/ 6858000 h 6858000"/>
              <a:gd name="connsiteX3" fmla="*/ 0 w 4169664"/>
              <a:gd name="connsiteY3" fmla="*/ 6858000 h 6858000"/>
              <a:gd name="connsiteX4" fmla="*/ 1463040 w 4169664"/>
              <a:gd name="connsiteY4" fmla="*/ 58521 h 6858000"/>
              <a:gd name="connsiteX0" fmla="*/ 1814170 w 4169664"/>
              <a:gd name="connsiteY0" fmla="*/ 0 h 6865316"/>
              <a:gd name="connsiteX1" fmla="*/ 4169664 w 4169664"/>
              <a:gd name="connsiteY1" fmla="*/ 7316 h 6865316"/>
              <a:gd name="connsiteX2" fmla="*/ 4169664 w 4169664"/>
              <a:gd name="connsiteY2" fmla="*/ 6865316 h 6865316"/>
              <a:gd name="connsiteX3" fmla="*/ 0 w 4169664"/>
              <a:gd name="connsiteY3" fmla="*/ 6865316 h 6865316"/>
              <a:gd name="connsiteX4" fmla="*/ 1814170 w 4169664"/>
              <a:gd name="connsiteY4" fmla="*/ 0 h 6865316"/>
              <a:gd name="connsiteX0" fmla="*/ 5091380 w 7446874"/>
              <a:gd name="connsiteY0" fmla="*/ 0 h 6865316"/>
              <a:gd name="connsiteX1" fmla="*/ 7446874 w 7446874"/>
              <a:gd name="connsiteY1" fmla="*/ 7316 h 6865316"/>
              <a:gd name="connsiteX2" fmla="*/ 7446874 w 7446874"/>
              <a:gd name="connsiteY2" fmla="*/ 6865316 h 6865316"/>
              <a:gd name="connsiteX3" fmla="*/ 0 w 7446874"/>
              <a:gd name="connsiteY3" fmla="*/ 6858000 h 6865316"/>
              <a:gd name="connsiteX4" fmla="*/ 5091380 w 7446874"/>
              <a:gd name="connsiteY4" fmla="*/ 0 h 6865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6874" h="6865316">
                <a:moveTo>
                  <a:pt x="5091380" y="0"/>
                </a:moveTo>
                <a:lnTo>
                  <a:pt x="7446874" y="7316"/>
                </a:lnTo>
                <a:lnTo>
                  <a:pt x="7446874" y="6865316"/>
                </a:lnTo>
                <a:lnTo>
                  <a:pt x="0" y="6858000"/>
                </a:lnTo>
                <a:lnTo>
                  <a:pt x="5091380" y="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745126" y="0"/>
            <a:ext cx="7446874" cy="6865316"/>
          </a:xfrm>
          <a:custGeom>
            <a:avLst/>
            <a:gdLst>
              <a:gd name="connsiteX0" fmla="*/ 0 w 4169664"/>
              <a:gd name="connsiteY0" fmla="*/ 0 h 6858000"/>
              <a:gd name="connsiteX1" fmla="*/ 4169664 w 4169664"/>
              <a:gd name="connsiteY1" fmla="*/ 0 h 6858000"/>
              <a:gd name="connsiteX2" fmla="*/ 4169664 w 4169664"/>
              <a:gd name="connsiteY2" fmla="*/ 6858000 h 6858000"/>
              <a:gd name="connsiteX3" fmla="*/ 0 w 4169664"/>
              <a:gd name="connsiteY3" fmla="*/ 6858000 h 6858000"/>
              <a:gd name="connsiteX4" fmla="*/ 0 w 4169664"/>
              <a:gd name="connsiteY4" fmla="*/ 0 h 6858000"/>
              <a:gd name="connsiteX0" fmla="*/ 1463040 w 4169664"/>
              <a:gd name="connsiteY0" fmla="*/ 58521 h 6858000"/>
              <a:gd name="connsiteX1" fmla="*/ 4169664 w 4169664"/>
              <a:gd name="connsiteY1" fmla="*/ 0 h 6858000"/>
              <a:gd name="connsiteX2" fmla="*/ 4169664 w 4169664"/>
              <a:gd name="connsiteY2" fmla="*/ 6858000 h 6858000"/>
              <a:gd name="connsiteX3" fmla="*/ 0 w 4169664"/>
              <a:gd name="connsiteY3" fmla="*/ 6858000 h 6858000"/>
              <a:gd name="connsiteX4" fmla="*/ 1463040 w 4169664"/>
              <a:gd name="connsiteY4" fmla="*/ 58521 h 6858000"/>
              <a:gd name="connsiteX0" fmla="*/ 1814170 w 4169664"/>
              <a:gd name="connsiteY0" fmla="*/ 0 h 6865316"/>
              <a:gd name="connsiteX1" fmla="*/ 4169664 w 4169664"/>
              <a:gd name="connsiteY1" fmla="*/ 7316 h 6865316"/>
              <a:gd name="connsiteX2" fmla="*/ 4169664 w 4169664"/>
              <a:gd name="connsiteY2" fmla="*/ 6865316 h 6865316"/>
              <a:gd name="connsiteX3" fmla="*/ 0 w 4169664"/>
              <a:gd name="connsiteY3" fmla="*/ 6865316 h 6865316"/>
              <a:gd name="connsiteX4" fmla="*/ 1814170 w 4169664"/>
              <a:gd name="connsiteY4" fmla="*/ 0 h 6865316"/>
              <a:gd name="connsiteX0" fmla="*/ 5091380 w 7446874"/>
              <a:gd name="connsiteY0" fmla="*/ 0 h 6865316"/>
              <a:gd name="connsiteX1" fmla="*/ 7446874 w 7446874"/>
              <a:gd name="connsiteY1" fmla="*/ 7316 h 6865316"/>
              <a:gd name="connsiteX2" fmla="*/ 7446874 w 7446874"/>
              <a:gd name="connsiteY2" fmla="*/ 6865316 h 6865316"/>
              <a:gd name="connsiteX3" fmla="*/ 0 w 7446874"/>
              <a:gd name="connsiteY3" fmla="*/ 6858000 h 6865316"/>
              <a:gd name="connsiteX4" fmla="*/ 5091380 w 7446874"/>
              <a:gd name="connsiteY4" fmla="*/ 0 h 68653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46874" h="6865316">
                <a:moveTo>
                  <a:pt x="5091380" y="0"/>
                </a:moveTo>
                <a:lnTo>
                  <a:pt x="7446874" y="7316"/>
                </a:lnTo>
                <a:lnTo>
                  <a:pt x="7446874" y="6865316"/>
                </a:lnTo>
                <a:lnTo>
                  <a:pt x="0" y="6858000"/>
                </a:lnTo>
                <a:lnTo>
                  <a:pt x="5091380" y="0"/>
                </a:lnTo>
                <a:close/>
              </a:path>
            </a:pathLst>
          </a:custGeom>
          <a:solidFill>
            <a:srgbClr val="FFC6B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7">
            <a:extLst>
              <a:ext uri="{FF2B5EF4-FFF2-40B4-BE49-F238E27FC236}">
                <a16:creationId xmlns:a16="http://schemas.microsoft.com/office/drawing/2014/main" xmlns="" id="{11E59590-6398-477C-A70F-8870F4974B19}"/>
              </a:ext>
            </a:extLst>
          </p:cNvPr>
          <p:cNvSpPr txBox="1">
            <a:spLocks/>
          </p:cNvSpPr>
          <p:nvPr/>
        </p:nvSpPr>
        <p:spPr>
          <a:xfrm>
            <a:off x="307650" y="639284"/>
            <a:ext cx="5124159" cy="578356"/>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err="1"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Aplikasi</a:t>
            </a:r>
            <a:r>
              <a:rPr lang="en-US" sz="8800" b="1" dirty="0"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 </a:t>
            </a:r>
            <a:r>
              <a:rPr lang="id-ID" sz="8800" b="1" dirty="0"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Admin </a:t>
            </a:r>
            <a:r>
              <a:rPr lang="en-US" sz="8800" b="1" dirty="0" err="1"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Percetakan</a:t>
            </a:r>
            <a:r>
              <a:rPr lang="en-US" sz="8800" b="1" dirty="0"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8800" b="1" dirty="0" err="1"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Aeroprint</a:t>
            </a:r>
            <a:endParaRPr lang="en-US" sz="8800" b="1" dirty="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13" name="TextBox 12">
            <a:extLst>
              <a:ext uri="{FF2B5EF4-FFF2-40B4-BE49-F238E27FC236}">
                <a16:creationId xmlns:a16="http://schemas.microsoft.com/office/drawing/2014/main" xmlns="" id="{E22CFAF4-C942-488C-A15B-B3547CC45770}"/>
              </a:ext>
            </a:extLst>
          </p:cNvPr>
          <p:cNvSpPr txBox="1"/>
          <p:nvPr/>
        </p:nvSpPr>
        <p:spPr>
          <a:xfrm>
            <a:off x="6321943" y="5059458"/>
            <a:ext cx="5734367" cy="1631216"/>
          </a:xfrm>
          <a:prstGeom prst="rect">
            <a:avLst/>
          </a:prstGeom>
          <a:noFill/>
        </p:spPr>
        <p:txBody>
          <a:bodyPr wrap="square" rtlCol="0">
            <a:spAutoFit/>
          </a:bodyPr>
          <a:lstStyle/>
          <a:p>
            <a:pPr algn="r"/>
            <a:r>
              <a:rPr lang="en-US" sz="2000" b="1" spc="600" dirty="0" err="1" smtClean="0">
                <a:solidFill>
                  <a:schemeClr val="tx1">
                    <a:lumMod val="75000"/>
                    <a:lumOff val="25000"/>
                  </a:schemeClr>
                </a:solidFill>
                <a:latin typeface="Source Sans Pro" panose="020B0503030403020204" pitchFamily="34" charset="0"/>
                <a:ea typeface="Source Sans Pro" panose="020B0503030403020204" pitchFamily="34" charset="0"/>
              </a:rPr>
              <a:t>Azzura</a:t>
            </a:r>
            <a:r>
              <a:rPr lang="en-US" sz="2000" b="1" spc="600" dirty="0" smtClean="0">
                <a:solidFill>
                  <a:schemeClr val="tx1">
                    <a:lumMod val="75000"/>
                    <a:lumOff val="25000"/>
                  </a:schemeClr>
                </a:solidFill>
                <a:latin typeface="Source Sans Pro" panose="020B0503030403020204" pitchFamily="34" charset="0"/>
                <a:ea typeface="Source Sans Pro" panose="020B0503030403020204" pitchFamily="34" charset="0"/>
              </a:rPr>
              <a:t> </a:t>
            </a:r>
            <a:r>
              <a:rPr lang="en-US" sz="2000" b="1" spc="600" dirty="0" err="1" smtClean="0">
                <a:solidFill>
                  <a:schemeClr val="tx1">
                    <a:lumMod val="75000"/>
                    <a:lumOff val="25000"/>
                  </a:schemeClr>
                </a:solidFill>
                <a:latin typeface="Source Sans Pro" panose="020B0503030403020204" pitchFamily="34" charset="0"/>
                <a:ea typeface="Source Sans Pro" panose="020B0503030403020204" pitchFamily="34" charset="0"/>
              </a:rPr>
              <a:t>Hudzaifa</a:t>
            </a:r>
            <a:r>
              <a:rPr lang="en-US" sz="2000" b="1" spc="600" dirty="0" smtClean="0">
                <a:solidFill>
                  <a:schemeClr val="tx1">
                    <a:lumMod val="75000"/>
                    <a:lumOff val="25000"/>
                  </a:schemeClr>
                </a:solidFill>
                <a:latin typeface="Source Sans Pro" panose="020B0503030403020204" pitchFamily="34" charset="0"/>
                <a:ea typeface="Source Sans Pro" panose="020B0503030403020204" pitchFamily="34" charset="0"/>
              </a:rPr>
              <a:t> </a:t>
            </a:r>
            <a:r>
              <a:rPr lang="en-US" sz="2000" b="1" spc="600" dirty="0" err="1" smtClean="0">
                <a:solidFill>
                  <a:schemeClr val="tx1">
                    <a:lumMod val="75000"/>
                    <a:lumOff val="25000"/>
                  </a:schemeClr>
                </a:solidFill>
                <a:latin typeface="Source Sans Pro" panose="020B0503030403020204" pitchFamily="34" charset="0"/>
                <a:ea typeface="Source Sans Pro" panose="020B0503030403020204" pitchFamily="34" charset="0"/>
              </a:rPr>
              <a:t>Harun</a:t>
            </a:r>
            <a:endParaRPr lang="en-US" sz="2000" b="1" spc="600" dirty="0" smtClean="0">
              <a:solidFill>
                <a:schemeClr val="tx1">
                  <a:lumMod val="75000"/>
                  <a:lumOff val="25000"/>
                </a:schemeClr>
              </a:solidFill>
              <a:latin typeface="Source Sans Pro" panose="020B0503030403020204" pitchFamily="34" charset="0"/>
              <a:ea typeface="Source Sans Pro" panose="020B0503030403020204" pitchFamily="34" charset="0"/>
            </a:endParaRPr>
          </a:p>
          <a:p>
            <a:pPr algn="r"/>
            <a:r>
              <a:rPr lang="en-US" sz="2000" b="1" spc="600" dirty="0" smtClean="0">
                <a:solidFill>
                  <a:schemeClr val="tx1">
                    <a:lumMod val="75000"/>
                    <a:lumOff val="25000"/>
                  </a:schemeClr>
                </a:solidFill>
                <a:latin typeface="Source Sans Pro" panose="020B0503030403020204" pitchFamily="34" charset="0"/>
                <a:ea typeface="Source Sans Pro" panose="020B0503030403020204" pitchFamily="34" charset="0"/>
              </a:rPr>
              <a:t>2055301020</a:t>
            </a:r>
          </a:p>
          <a:p>
            <a:pPr algn="r"/>
            <a:endParaRPr lang="en-US" sz="2000" b="1" spc="600" dirty="0" smtClean="0">
              <a:solidFill>
                <a:schemeClr val="tx1">
                  <a:lumMod val="75000"/>
                  <a:lumOff val="25000"/>
                </a:schemeClr>
              </a:solidFill>
              <a:latin typeface="Source Sans Pro" panose="020B0503030403020204" pitchFamily="34" charset="0"/>
              <a:ea typeface="Source Sans Pro" panose="020B0503030403020204" pitchFamily="34" charset="0"/>
            </a:endParaRPr>
          </a:p>
          <a:p>
            <a:pPr algn="r"/>
            <a:r>
              <a:rPr lang="en-US" sz="2000" b="1" spc="600" dirty="0" err="1" smtClean="0">
                <a:solidFill>
                  <a:schemeClr val="tx1">
                    <a:lumMod val="75000"/>
                    <a:lumOff val="25000"/>
                  </a:schemeClr>
                </a:solidFill>
                <a:latin typeface="Source Sans Pro" panose="020B0503030403020204" pitchFamily="34" charset="0"/>
                <a:ea typeface="Source Sans Pro" panose="020B0503030403020204" pitchFamily="34" charset="0"/>
              </a:rPr>
              <a:t>Ronanda</a:t>
            </a:r>
            <a:r>
              <a:rPr lang="en-US" sz="2000" b="1" spc="600" dirty="0" smtClean="0">
                <a:solidFill>
                  <a:schemeClr val="tx1">
                    <a:lumMod val="75000"/>
                    <a:lumOff val="25000"/>
                  </a:schemeClr>
                </a:solidFill>
                <a:latin typeface="Source Sans Pro" panose="020B0503030403020204" pitchFamily="34" charset="0"/>
                <a:ea typeface="Source Sans Pro" panose="020B0503030403020204" pitchFamily="34" charset="0"/>
              </a:rPr>
              <a:t> </a:t>
            </a:r>
            <a:r>
              <a:rPr lang="en-US" sz="2000" b="1" spc="600" dirty="0" err="1" smtClean="0">
                <a:solidFill>
                  <a:schemeClr val="tx1">
                    <a:lumMod val="75000"/>
                    <a:lumOff val="25000"/>
                  </a:schemeClr>
                </a:solidFill>
                <a:latin typeface="Source Sans Pro" panose="020B0503030403020204" pitchFamily="34" charset="0"/>
                <a:ea typeface="Source Sans Pro" panose="020B0503030403020204" pitchFamily="34" charset="0"/>
              </a:rPr>
              <a:t>Saputra</a:t>
            </a:r>
            <a:endParaRPr lang="en-US" sz="2000" b="1" spc="600" dirty="0" smtClean="0">
              <a:solidFill>
                <a:schemeClr val="tx1">
                  <a:lumMod val="75000"/>
                  <a:lumOff val="25000"/>
                </a:schemeClr>
              </a:solidFill>
              <a:latin typeface="Source Sans Pro" panose="020B0503030403020204" pitchFamily="34" charset="0"/>
              <a:ea typeface="Source Sans Pro" panose="020B0503030403020204" pitchFamily="34" charset="0"/>
            </a:endParaRPr>
          </a:p>
          <a:p>
            <a:pPr algn="r"/>
            <a:r>
              <a:rPr lang="en-US" sz="2000" b="1" spc="600" dirty="0" smtClean="0">
                <a:solidFill>
                  <a:schemeClr val="tx1">
                    <a:lumMod val="75000"/>
                    <a:lumOff val="25000"/>
                  </a:schemeClr>
                </a:solidFill>
                <a:latin typeface="Source Sans Pro" panose="020B0503030403020204" pitchFamily="34" charset="0"/>
                <a:ea typeface="Source Sans Pro" panose="020B0503030403020204" pitchFamily="34" charset="0"/>
              </a:rPr>
              <a:t>2055301125</a:t>
            </a:r>
            <a:endParaRPr lang="id-ID" sz="2000" b="1" spc="600" dirty="0">
              <a:solidFill>
                <a:schemeClr val="tx1">
                  <a:lumMod val="75000"/>
                  <a:lumOff val="25000"/>
                </a:schemeClr>
              </a:solidFill>
              <a:latin typeface="Source Sans Pro" panose="020B0503030403020204" pitchFamily="34" charset="0"/>
              <a:ea typeface="Source Sans Pro" panose="020B0503030403020204" pitchFamily="34" charset="0"/>
            </a:endParaRPr>
          </a:p>
        </p:txBody>
      </p:sp>
      <p:sp>
        <p:nvSpPr>
          <p:cNvPr id="2" name="Rectangle 1"/>
          <p:cNvSpPr/>
          <p:nvPr/>
        </p:nvSpPr>
        <p:spPr>
          <a:xfrm>
            <a:off x="584777" y="1240255"/>
            <a:ext cx="6580297" cy="1323439"/>
          </a:xfrm>
          <a:prstGeom prst="rect">
            <a:avLst/>
          </a:prstGeom>
        </p:spPr>
        <p:txBody>
          <a:bodyPr wrap="square">
            <a:spAutoFit/>
          </a:bodyPr>
          <a:lstStyle/>
          <a:p>
            <a:r>
              <a:rPr lang="en-US" sz="1600" b="1" spc="600" dirty="0" err="1" smtClean="0">
                <a:solidFill>
                  <a:schemeClr val="tx1">
                    <a:lumMod val="75000"/>
                    <a:lumOff val="25000"/>
                  </a:schemeClr>
                </a:solidFill>
                <a:ea typeface="Source Sans Pro" panose="020B0503030403020204" pitchFamily="34" charset="0"/>
              </a:rPr>
              <a:t>Dosen</a:t>
            </a:r>
            <a:r>
              <a:rPr lang="en-US" sz="1600" b="1" spc="600" dirty="0" smtClean="0">
                <a:solidFill>
                  <a:schemeClr val="tx1">
                    <a:lumMod val="75000"/>
                    <a:lumOff val="25000"/>
                  </a:schemeClr>
                </a:solidFill>
                <a:ea typeface="Source Sans Pro" panose="020B0503030403020204" pitchFamily="34" charset="0"/>
              </a:rPr>
              <a:t> </a:t>
            </a:r>
            <a:r>
              <a:rPr lang="en-US" sz="1600" b="1" spc="600" dirty="0" err="1" smtClean="0">
                <a:solidFill>
                  <a:schemeClr val="tx1">
                    <a:lumMod val="75000"/>
                    <a:lumOff val="25000"/>
                  </a:schemeClr>
                </a:solidFill>
                <a:ea typeface="Source Sans Pro" panose="020B0503030403020204" pitchFamily="34" charset="0"/>
              </a:rPr>
              <a:t>Pengampu</a:t>
            </a:r>
            <a:r>
              <a:rPr lang="en-US" sz="1600" b="1" spc="600" dirty="0" smtClean="0">
                <a:solidFill>
                  <a:schemeClr val="tx1">
                    <a:lumMod val="75000"/>
                    <a:lumOff val="25000"/>
                  </a:schemeClr>
                </a:solidFill>
                <a:ea typeface="Source Sans Pro" panose="020B0503030403020204" pitchFamily="34" charset="0"/>
              </a:rPr>
              <a:t> :</a:t>
            </a:r>
          </a:p>
          <a:p>
            <a:r>
              <a:rPr lang="en-US" sz="1600" b="1" spc="600" dirty="0" err="1" smtClean="0">
                <a:solidFill>
                  <a:schemeClr val="tx1">
                    <a:lumMod val="75000"/>
                    <a:lumOff val="25000"/>
                  </a:schemeClr>
                </a:solidFill>
                <a:ea typeface="Source Sans Pro" panose="020B0503030403020204" pitchFamily="34" charset="0"/>
              </a:rPr>
              <a:t>Yuliska</a:t>
            </a:r>
            <a:r>
              <a:rPr lang="en-US" sz="1600" b="1" spc="600" dirty="0">
                <a:solidFill>
                  <a:schemeClr val="tx1">
                    <a:lumMod val="75000"/>
                    <a:lumOff val="25000"/>
                  </a:schemeClr>
                </a:solidFill>
                <a:ea typeface="Source Sans Pro" panose="020B0503030403020204" pitchFamily="34" charset="0"/>
              </a:rPr>
              <a:t> </a:t>
            </a:r>
            <a:r>
              <a:rPr lang="en-US" sz="1600" b="1" spc="600" dirty="0" smtClean="0">
                <a:solidFill>
                  <a:schemeClr val="tx1">
                    <a:lumMod val="75000"/>
                    <a:lumOff val="25000"/>
                  </a:schemeClr>
                </a:solidFill>
                <a:ea typeface="Source Sans Pro" panose="020B0503030403020204" pitchFamily="34" charset="0"/>
              </a:rPr>
              <a:t>S.T., </a:t>
            </a:r>
            <a:r>
              <a:rPr lang="en-US" sz="1600" b="1" spc="600" dirty="0" err="1" smtClean="0">
                <a:solidFill>
                  <a:schemeClr val="tx1">
                    <a:lumMod val="75000"/>
                    <a:lumOff val="25000"/>
                  </a:schemeClr>
                </a:solidFill>
                <a:ea typeface="Source Sans Pro" panose="020B0503030403020204" pitchFamily="34" charset="0"/>
              </a:rPr>
              <a:t>M.Eng</a:t>
            </a:r>
            <a:r>
              <a:rPr lang="en-US" sz="1600" b="1" spc="600" dirty="0" smtClean="0">
                <a:solidFill>
                  <a:schemeClr val="tx1">
                    <a:lumMod val="75000"/>
                    <a:lumOff val="25000"/>
                  </a:schemeClr>
                </a:solidFill>
                <a:ea typeface="Source Sans Pro" panose="020B0503030403020204" pitchFamily="34" charset="0"/>
              </a:rPr>
              <a:t>.</a:t>
            </a:r>
          </a:p>
          <a:p>
            <a:endParaRPr lang="en-US" sz="1600" b="1" spc="600" dirty="0">
              <a:solidFill>
                <a:schemeClr val="tx1">
                  <a:lumMod val="75000"/>
                  <a:lumOff val="25000"/>
                </a:schemeClr>
              </a:solidFill>
              <a:ea typeface="Source Sans Pro" panose="020B0503030403020204" pitchFamily="34" charset="0"/>
            </a:endParaRPr>
          </a:p>
          <a:p>
            <a:r>
              <a:rPr lang="en-US" sz="1600" b="1" spc="600" dirty="0" err="1" smtClean="0">
                <a:solidFill>
                  <a:schemeClr val="tx1">
                    <a:lumMod val="75000"/>
                    <a:lumOff val="25000"/>
                  </a:schemeClr>
                </a:solidFill>
                <a:ea typeface="Source Sans Pro" panose="020B0503030403020204" pitchFamily="34" charset="0"/>
              </a:rPr>
              <a:t>Asisten</a:t>
            </a:r>
            <a:r>
              <a:rPr lang="en-US" sz="1600" b="1" spc="600" dirty="0" smtClean="0">
                <a:solidFill>
                  <a:schemeClr val="tx1">
                    <a:lumMod val="75000"/>
                    <a:lumOff val="25000"/>
                  </a:schemeClr>
                </a:solidFill>
                <a:ea typeface="Source Sans Pro" panose="020B0503030403020204" pitchFamily="34" charset="0"/>
              </a:rPr>
              <a:t> </a:t>
            </a:r>
            <a:r>
              <a:rPr lang="en-US" sz="1600" b="1" spc="600" dirty="0" err="1" smtClean="0">
                <a:solidFill>
                  <a:schemeClr val="tx1">
                    <a:lumMod val="75000"/>
                    <a:lumOff val="25000"/>
                  </a:schemeClr>
                </a:solidFill>
                <a:ea typeface="Source Sans Pro" panose="020B0503030403020204" pitchFamily="34" charset="0"/>
              </a:rPr>
              <a:t>Instruktur</a:t>
            </a:r>
            <a:r>
              <a:rPr lang="en-US" sz="1600" b="1" spc="600" dirty="0" smtClean="0">
                <a:solidFill>
                  <a:schemeClr val="tx1">
                    <a:lumMod val="75000"/>
                    <a:lumOff val="25000"/>
                  </a:schemeClr>
                </a:solidFill>
                <a:ea typeface="Source Sans Pro" panose="020B0503030403020204" pitchFamily="34" charset="0"/>
              </a:rPr>
              <a:t> </a:t>
            </a:r>
            <a:r>
              <a:rPr lang="en-US" sz="1600" b="1" spc="600" dirty="0" err="1" smtClean="0">
                <a:solidFill>
                  <a:schemeClr val="tx1">
                    <a:lumMod val="75000"/>
                    <a:lumOff val="25000"/>
                  </a:schemeClr>
                </a:solidFill>
                <a:ea typeface="Source Sans Pro" panose="020B0503030403020204" pitchFamily="34" charset="0"/>
              </a:rPr>
              <a:t>Laboran</a:t>
            </a:r>
            <a:r>
              <a:rPr lang="en-US" sz="1600" b="1" spc="600" dirty="0" smtClean="0">
                <a:solidFill>
                  <a:schemeClr val="tx1">
                    <a:lumMod val="75000"/>
                    <a:lumOff val="25000"/>
                  </a:schemeClr>
                </a:solidFill>
                <a:ea typeface="Source Sans Pro" panose="020B0503030403020204" pitchFamily="34" charset="0"/>
              </a:rPr>
              <a:t>:</a:t>
            </a:r>
          </a:p>
          <a:p>
            <a:r>
              <a:rPr lang="en-US" sz="1600" b="1" spc="600" dirty="0" err="1" smtClean="0">
                <a:solidFill>
                  <a:schemeClr val="tx1">
                    <a:lumMod val="75000"/>
                    <a:lumOff val="25000"/>
                  </a:schemeClr>
                </a:solidFill>
                <a:ea typeface="Source Sans Pro" panose="020B0503030403020204" pitchFamily="34" charset="0"/>
              </a:rPr>
              <a:t>Alhadi</a:t>
            </a:r>
            <a:r>
              <a:rPr lang="en-US" sz="1600" b="1" spc="600" dirty="0" smtClean="0">
                <a:solidFill>
                  <a:schemeClr val="tx1">
                    <a:lumMod val="75000"/>
                    <a:lumOff val="25000"/>
                  </a:schemeClr>
                </a:solidFill>
                <a:ea typeface="Source Sans Pro" panose="020B0503030403020204" pitchFamily="34" charset="0"/>
              </a:rPr>
              <a:t> </a:t>
            </a:r>
            <a:r>
              <a:rPr lang="en-US" sz="1600" b="1" spc="600" dirty="0" err="1" smtClean="0">
                <a:solidFill>
                  <a:schemeClr val="tx1">
                    <a:lumMod val="75000"/>
                    <a:lumOff val="25000"/>
                  </a:schemeClr>
                </a:solidFill>
                <a:ea typeface="Source Sans Pro" panose="020B0503030403020204" pitchFamily="34" charset="0"/>
              </a:rPr>
              <a:t>Budiyanto</a:t>
            </a:r>
            <a:r>
              <a:rPr lang="en-US" sz="1600" b="1" spc="600" dirty="0" smtClean="0">
                <a:solidFill>
                  <a:schemeClr val="tx1">
                    <a:lumMod val="75000"/>
                    <a:lumOff val="25000"/>
                  </a:schemeClr>
                </a:solidFill>
                <a:ea typeface="Source Sans Pro" panose="020B0503030403020204" pitchFamily="34" charset="0"/>
              </a:rPr>
              <a:t> S.S.T</a:t>
            </a:r>
            <a:endParaRPr lang="id-ID" sz="1600" b="1" spc="600" dirty="0">
              <a:solidFill>
                <a:schemeClr val="tx1">
                  <a:lumMod val="75000"/>
                  <a:lumOff val="25000"/>
                </a:schemeClr>
              </a:solidFill>
              <a:ea typeface="Source Sans Pro" panose="020B0503030403020204" pitchFamily="34" charset="0"/>
            </a:endParaRPr>
          </a:p>
        </p:txBody>
      </p:sp>
    </p:spTree>
    <p:extLst>
      <p:ext uri="{BB962C8B-B14F-4D97-AF65-F5344CB8AC3E}">
        <p14:creationId xmlns:p14="http://schemas.microsoft.com/office/powerpoint/2010/main" val="12042755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02100526-BDAA-431C-99F3-44339A5318AC}"/>
              </a:ext>
            </a:extLst>
          </p:cNvPr>
          <p:cNvSpPr/>
          <p:nvPr/>
        </p:nvSpPr>
        <p:spPr>
          <a:xfrm>
            <a:off x="0" y="2003895"/>
            <a:ext cx="3048000" cy="508000"/>
          </a:xfrm>
          <a:prstGeom prst="rect">
            <a:avLst/>
          </a:prstGeom>
          <a:solidFill>
            <a:srgbClr val="FFC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7">
            <a:extLst>
              <a:ext uri="{FF2B5EF4-FFF2-40B4-BE49-F238E27FC236}">
                <a16:creationId xmlns:a16="http://schemas.microsoft.com/office/drawing/2014/main" xmlns="" id="{04087F88-0C7E-4A09-9166-6743086CBE08}"/>
              </a:ext>
            </a:extLst>
          </p:cNvPr>
          <p:cNvSpPr txBox="1">
            <a:spLocks/>
          </p:cNvSpPr>
          <p:nvPr/>
        </p:nvSpPr>
        <p:spPr>
          <a:xfrm>
            <a:off x="307975" y="296651"/>
            <a:ext cx="4467132" cy="10268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Flowchart </a:t>
            </a:r>
            <a:r>
              <a:rPr lang="en-US" sz="3200" b="1" dirty="0" err="1"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Aplikasi</a:t>
            </a:r>
            <a:endParaRPr lang="en-US" sz="3200" b="1" dirty="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2" name="AutoShape 2" descr="blob:https://web.whatsapp.com/61f55e84-b409-456e-a48c-c9cf8694a067"/>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2384" y="629107"/>
            <a:ext cx="5049899" cy="6858000"/>
          </a:xfrm>
          <a:prstGeom prst="rect">
            <a:avLst/>
          </a:prstGeom>
        </p:spPr>
      </p:pic>
    </p:spTree>
    <p:extLst>
      <p:ext uri="{BB962C8B-B14F-4D97-AF65-F5344CB8AC3E}">
        <p14:creationId xmlns:p14="http://schemas.microsoft.com/office/powerpoint/2010/main" val="20791315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xmlns="" id="{6EC0B4F5-5129-496B-A773-492A70343373}"/>
              </a:ext>
            </a:extLst>
          </p:cNvPr>
          <p:cNvSpPr/>
          <p:nvPr/>
        </p:nvSpPr>
        <p:spPr>
          <a:xfrm>
            <a:off x="513567" y="501041"/>
            <a:ext cx="10541120" cy="5887234"/>
          </a:xfrm>
          <a:prstGeom prst="rect">
            <a:avLst/>
          </a:prstGeom>
          <a:solidFill>
            <a:srgbClr val="FFC6B2">
              <a:alpha val="8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Lato" panose="020F0502020204030203" pitchFamily="34" charset="0"/>
            </a:endParaRPr>
          </a:p>
        </p:txBody>
      </p:sp>
      <p:grpSp>
        <p:nvGrpSpPr>
          <p:cNvPr id="12" name="Group 11">
            <a:extLst>
              <a:ext uri="{FF2B5EF4-FFF2-40B4-BE49-F238E27FC236}">
                <a16:creationId xmlns:a16="http://schemas.microsoft.com/office/drawing/2014/main" xmlns="" id="{7DC5532B-D227-4DC0-A094-A4429AAB60BD}"/>
              </a:ext>
            </a:extLst>
          </p:cNvPr>
          <p:cNvGrpSpPr/>
          <p:nvPr/>
        </p:nvGrpSpPr>
        <p:grpSpPr>
          <a:xfrm>
            <a:off x="1120134" y="1025332"/>
            <a:ext cx="9934552" cy="2557770"/>
            <a:chOff x="2118691" y="1966959"/>
            <a:chExt cx="11036165" cy="2557770"/>
          </a:xfrm>
        </p:grpSpPr>
        <p:sp>
          <p:nvSpPr>
            <p:cNvPr id="13" name="TextBox 12">
              <a:extLst>
                <a:ext uri="{FF2B5EF4-FFF2-40B4-BE49-F238E27FC236}">
                  <a16:creationId xmlns:a16="http://schemas.microsoft.com/office/drawing/2014/main" xmlns="" id="{765B0759-90E0-48A9-A468-976BD7D08D4C}"/>
                </a:ext>
              </a:extLst>
            </p:cNvPr>
            <p:cNvSpPr txBox="1"/>
            <p:nvPr/>
          </p:nvSpPr>
          <p:spPr>
            <a:xfrm>
              <a:off x="3023454" y="1966959"/>
              <a:ext cx="10131402" cy="707886"/>
            </a:xfrm>
            <a:prstGeom prst="rect">
              <a:avLst/>
            </a:prstGeom>
            <a:noFill/>
          </p:spPr>
          <p:txBody>
            <a:bodyPr wrap="square">
              <a:spAutoFit/>
            </a:bodyPr>
            <a:lstStyle/>
            <a:p>
              <a:pPr eaLnBrk="1" fontAlgn="auto" hangingPunct="1">
                <a:spcBef>
                  <a:spcPts val="0"/>
                </a:spcBef>
                <a:spcAft>
                  <a:spcPts val="0"/>
                </a:spcAft>
                <a:defRPr/>
              </a:pPr>
              <a:r>
                <a:rPr lang="en-US" sz="4000" dirty="0" err="1"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Tabel-tabel</a:t>
              </a:r>
              <a:r>
                <a:rPr lang="en-US" sz="4000" dirty="0"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 yang </a:t>
              </a:r>
              <a:r>
                <a:rPr lang="en-US" sz="4000" dirty="0" err="1"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akan</a:t>
              </a:r>
              <a:r>
                <a:rPr lang="en-US" sz="4000" dirty="0"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 </a:t>
              </a:r>
              <a:r>
                <a:rPr lang="en-US" sz="4000" dirty="0" err="1" smtClean="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rPr>
                <a:t>digunakan</a:t>
              </a:r>
              <a:endParaRPr lang="en-US" sz="4000" dirty="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sp>
          <p:nvSpPr>
            <p:cNvPr id="15" name="TextBox 14">
              <a:extLst>
                <a:ext uri="{FF2B5EF4-FFF2-40B4-BE49-F238E27FC236}">
                  <a16:creationId xmlns:a16="http://schemas.microsoft.com/office/drawing/2014/main" xmlns="" id="{6D2925CA-D521-459E-9409-1100FB3D902A}"/>
                </a:ext>
              </a:extLst>
            </p:cNvPr>
            <p:cNvSpPr txBox="1"/>
            <p:nvPr/>
          </p:nvSpPr>
          <p:spPr>
            <a:xfrm>
              <a:off x="2118691" y="3601399"/>
              <a:ext cx="4654898" cy="923330"/>
            </a:xfrm>
            <a:prstGeom prst="rect">
              <a:avLst/>
            </a:prstGeom>
            <a:noFill/>
          </p:spPr>
          <p:txBody>
            <a:bodyPr wrap="square">
              <a:spAutoFit/>
            </a:bodyPr>
            <a:lstStyle/>
            <a:p>
              <a:pPr>
                <a:defRPr/>
              </a:pPr>
              <a:endParaRPr lang="en-US" sz="5400" dirty="0">
                <a:solidFill>
                  <a:schemeClr val="tx1">
                    <a:lumMod val="75000"/>
                    <a:lumOff val="25000"/>
                  </a:schemeClr>
                </a:solidFill>
                <a:latin typeface="Times New Roman" panose="02020603050405020304" pitchFamily="18" charset="0"/>
                <a:ea typeface="Roboto" panose="02000000000000000000" pitchFamily="2" charset="0"/>
                <a:cs typeface="Times New Roman" panose="02020603050405020304" pitchFamily="18" charset="0"/>
              </a:endParaRPr>
            </a:p>
          </p:txBody>
        </p:sp>
      </p:grpSp>
      <p:graphicFrame>
        <p:nvGraphicFramePr>
          <p:cNvPr id="3" name="Table 2"/>
          <p:cNvGraphicFramePr>
            <a:graphicFrameLocks noGrp="1"/>
          </p:cNvGraphicFramePr>
          <p:nvPr>
            <p:extLst>
              <p:ext uri="{D42A27DB-BD31-4B8C-83A1-F6EECF244321}">
                <p14:modId xmlns:p14="http://schemas.microsoft.com/office/powerpoint/2010/main" val="2836511749"/>
              </p:ext>
            </p:extLst>
          </p:nvPr>
        </p:nvGraphicFramePr>
        <p:xfrm>
          <a:off x="1120134" y="2033516"/>
          <a:ext cx="2660296" cy="3452884"/>
        </p:xfrm>
        <a:graphic>
          <a:graphicData uri="http://schemas.openxmlformats.org/drawingml/2006/table">
            <a:tbl>
              <a:tblPr firstRow="1" bandRow="1">
                <a:tableStyleId>{5C22544A-7EE6-4342-B048-85BDC9FD1C3A}</a:tableStyleId>
              </a:tblPr>
              <a:tblGrid>
                <a:gridCol w="2660296"/>
              </a:tblGrid>
              <a:tr h="508747">
                <a:tc>
                  <a:txBody>
                    <a:bodyPr/>
                    <a:lstStyle/>
                    <a:p>
                      <a:r>
                        <a:rPr lang="en-US" dirty="0" smtClean="0"/>
                        <a:t>Table </a:t>
                      </a:r>
                      <a:r>
                        <a:rPr lang="en-US" dirty="0" err="1" smtClean="0"/>
                        <a:t>Pemesanan</a:t>
                      </a:r>
                      <a:endParaRPr lang="en-US" dirty="0"/>
                    </a:p>
                  </a:txBody>
                  <a:tcPr/>
                </a:tc>
              </a:tr>
              <a:tr h="420591">
                <a:tc>
                  <a:txBody>
                    <a:bodyPr/>
                    <a:lstStyle/>
                    <a:p>
                      <a:r>
                        <a:rPr lang="en-US" dirty="0" smtClean="0"/>
                        <a:t>Id </a:t>
                      </a:r>
                      <a:r>
                        <a:rPr lang="en-US" dirty="0" err="1" smtClean="0"/>
                        <a:t>Pesanan</a:t>
                      </a:r>
                      <a:r>
                        <a:rPr lang="en-US" dirty="0" smtClean="0"/>
                        <a:t> </a:t>
                      </a:r>
                      <a:endParaRPr lang="en-US" dirty="0"/>
                    </a:p>
                  </a:txBody>
                  <a:tcPr/>
                </a:tc>
              </a:tr>
              <a:tr h="420591">
                <a:tc>
                  <a:txBody>
                    <a:bodyPr/>
                    <a:lstStyle/>
                    <a:p>
                      <a:r>
                        <a:rPr lang="en-US" dirty="0" err="1" smtClean="0"/>
                        <a:t>Nama</a:t>
                      </a:r>
                      <a:r>
                        <a:rPr lang="en-US" dirty="0" smtClean="0"/>
                        <a:t> </a:t>
                      </a:r>
                      <a:r>
                        <a:rPr lang="en-US" dirty="0" err="1" smtClean="0"/>
                        <a:t>Pemesan</a:t>
                      </a:r>
                      <a:endParaRPr lang="en-US" dirty="0" smtClean="0"/>
                    </a:p>
                  </a:txBody>
                  <a:tcPr/>
                </a:tc>
              </a:tr>
              <a:tr h="420591">
                <a:tc>
                  <a:txBody>
                    <a:bodyPr/>
                    <a:lstStyle/>
                    <a:p>
                      <a:r>
                        <a:rPr lang="en-US" dirty="0" err="1" smtClean="0"/>
                        <a:t>Jenis</a:t>
                      </a:r>
                      <a:r>
                        <a:rPr lang="en-US" dirty="0" smtClean="0"/>
                        <a:t> </a:t>
                      </a:r>
                      <a:r>
                        <a:rPr lang="en-US" dirty="0" err="1" smtClean="0"/>
                        <a:t>Cetakan</a:t>
                      </a:r>
                      <a:endParaRPr lang="en-US" dirty="0" smtClean="0"/>
                    </a:p>
                  </a:txBody>
                  <a:tcPr/>
                </a:tc>
              </a:tr>
              <a:tr h="420591">
                <a:tc>
                  <a:txBody>
                    <a:bodyPr/>
                    <a:lstStyle/>
                    <a:p>
                      <a:r>
                        <a:rPr lang="en-US" dirty="0" err="1" smtClean="0"/>
                        <a:t>Alamat</a:t>
                      </a:r>
                      <a:r>
                        <a:rPr lang="en-US" dirty="0" smtClean="0"/>
                        <a:t> </a:t>
                      </a:r>
                      <a:r>
                        <a:rPr lang="en-US" dirty="0" err="1" smtClean="0"/>
                        <a:t>Pemesan</a:t>
                      </a:r>
                      <a:endParaRPr lang="en-US" dirty="0"/>
                    </a:p>
                  </a:txBody>
                  <a:tcPr/>
                </a:tc>
              </a:tr>
              <a:tr h="420591">
                <a:tc>
                  <a:txBody>
                    <a:bodyPr/>
                    <a:lstStyle/>
                    <a:p>
                      <a:r>
                        <a:rPr lang="en-US" dirty="0" err="1" smtClean="0"/>
                        <a:t>Telp</a:t>
                      </a:r>
                      <a:r>
                        <a:rPr lang="en-US" dirty="0" smtClean="0"/>
                        <a:t> </a:t>
                      </a:r>
                      <a:r>
                        <a:rPr lang="en-US" dirty="0" err="1" smtClean="0"/>
                        <a:t>Pemesan</a:t>
                      </a:r>
                      <a:endParaRPr lang="en-US" dirty="0"/>
                    </a:p>
                  </a:txBody>
                  <a:tcPr/>
                </a:tc>
              </a:tr>
              <a:tr h="420591">
                <a:tc>
                  <a:txBody>
                    <a:bodyPr/>
                    <a:lstStyle/>
                    <a:p>
                      <a:r>
                        <a:rPr lang="en-US" dirty="0" err="1" smtClean="0"/>
                        <a:t>Ukuran</a:t>
                      </a:r>
                      <a:r>
                        <a:rPr lang="en-US" dirty="0" smtClean="0"/>
                        <a:t> </a:t>
                      </a:r>
                      <a:r>
                        <a:rPr lang="en-US" dirty="0" err="1" smtClean="0"/>
                        <a:t>Pesanan</a:t>
                      </a:r>
                      <a:endParaRPr lang="en-US" dirty="0"/>
                    </a:p>
                  </a:txBody>
                  <a:tcPr/>
                </a:tc>
              </a:tr>
              <a:tr h="420591">
                <a:tc>
                  <a:txBody>
                    <a:bodyPr/>
                    <a:lstStyle/>
                    <a:p>
                      <a:r>
                        <a:rPr lang="en-US" dirty="0" err="1" smtClean="0"/>
                        <a:t>Keterangan</a:t>
                      </a:r>
                      <a:r>
                        <a:rPr lang="en-US" dirty="0" smtClean="0"/>
                        <a:t> Design</a:t>
                      </a:r>
                      <a:endParaRPr lang="en-US"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34702591"/>
              </p:ext>
            </p:extLst>
          </p:nvPr>
        </p:nvGraphicFramePr>
        <p:xfrm>
          <a:off x="6930539" y="2019056"/>
          <a:ext cx="3547908" cy="2204761"/>
        </p:xfrm>
        <a:graphic>
          <a:graphicData uri="http://schemas.openxmlformats.org/drawingml/2006/table">
            <a:tbl>
              <a:tblPr firstRow="1" bandRow="1">
                <a:tableStyleId>{5C22544A-7EE6-4342-B048-85BDC9FD1C3A}</a:tableStyleId>
              </a:tblPr>
              <a:tblGrid>
                <a:gridCol w="3547908"/>
              </a:tblGrid>
              <a:tr h="522397">
                <a:tc>
                  <a:txBody>
                    <a:bodyPr/>
                    <a:lstStyle/>
                    <a:p>
                      <a:r>
                        <a:rPr lang="en-US" dirty="0" smtClean="0"/>
                        <a:t>Table </a:t>
                      </a:r>
                      <a:r>
                        <a:rPr lang="en-US" dirty="0" err="1" smtClean="0"/>
                        <a:t>Bahan</a:t>
                      </a:r>
                      <a:r>
                        <a:rPr lang="en-US" baseline="0" dirty="0" smtClean="0"/>
                        <a:t> Baku</a:t>
                      </a:r>
                      <a:endParaRPr lang="en-US" dirty="0"/>
                    </a:p>
                  </a:txBody>
                  <a:tcPr/>
                </a:tc>
              </a:tr>
              <a:tr h="420591">
                <a:tc>
                  <a:txBody>
                    <a:bodyPr/>
                    <a:lstStyle/>
                    <a:p>
                      <a:r>
                        <a:rPr lang="en-US" dirty="0" smtClean="0"/>
                        <a:t>Id </a:t>
                      </a:r>
                      <a:r>
                        <a:rPr lang="en-US" dirty="0" err="1" smtClean="0"/>
                        <a:t>Barang</a:t>
                      </a:r>
                      <a:endParaRPr lang="en-US" dirty="0"/>
                    </a:p>
                  </a:txBody>
                  <a:tcPr/>
                </a:tc>
              </a:tr>
              <a:tr h="420591">
                <a:tc>
                  <a:txBody>
                    <a:bodyPr/>
                    <a:lstStyle/>
                    <a:p>
                      <a:r>
                        <a:rPr lang="en-US" dirty="0" err="1" smtClean="0"/>
                        <a:t>Nama</a:t>
                      </a:r>
                      <a:r>
                        <a:rPr lang="en-US" dirty="0" smtClean="0"/>
                        <a:t> </a:t>
                      </a:r>
                      <a:r>
                        <a:rPr lang="en-US" dirty="0" err="1" smtClean="0"/>
                        <a:t>Barang</a:t>
                      </a:r>
                      <a:endParaRPr lang="en-US" dirty="0"/>
                    </a:p>
                  </a:txBody>
                  <a:tcPr/>
                </a:tc>
              </a:tr>
              <a:tr h="420591">
                <a:tc>
                  <a:txBody>
                    <a:bodyPr/>
                    <a:lstStyle/>
                    <a:p>
                      <a:r>
                        <a:rPr lang="en-US" dirty="0" err="1" smtClean="0"/>
                        <a:t>Stok</a:t>
                      </a:r>
                      <a:r>
                        <a:rPr lang="en-US" baseline="0" dirty="0" smtClean="0"/>
                        <a:t> </a:t>
                      </a:r>
                      <a:r>
                        <a:rPr lang="en-US" baseline="0" dirty="0" err="1" smtClean="0"/>
                        <a:t>Barang</a:t>
                      </a:r>
                      <a:endParaRPr lang="en-US" dirty="0"/>
                    </a:p>
                  </a:txBody>
                  <a:tcPr/>
                </a:tc>
              </a:tr>
              <a:tr h="420591">
                <a:tc>
                  <a:txBody>
                    <a:bodyPr/>
                    <a:lstStyle/>
                    <a:p>
                      <a:r>
                        <a:rPr lang="en-US" dirty="0" err="1" smtClean="0"/>
                        <a:t>Satuan</a:t>
                      </a:r>
                      <a:r>
                        <a:rPr lang="en-US" baseline="0" dirty="0" smtClean="0"/>
                        <a:t> </a:t>
                      </a:r>
                      <a:r>
                        <a:rPr lang="en-US" baseline="0" dirty="0" err="1" smtClean="0"/>
                        <a:t>Barang</a:t>
                      </a:r>
                      <a:endParaRPr lang="en-US" dirty="0"/>
                    </a:p>
                  </a:txBody>
                  <a:tcPr/>
                </a:tc>
              </a:tr>
            </a:tbl>
          </a:graphicData>
        </a:graphic>
      </p:graphicFrame>
    </p:spTree>
    <p:extLst>
      <p:ext uri="{BB962C8B-B14F-4D97-AF65-F5344CB8AC3E}">
        <p14:creationId xmlns:p14="http://schemas.microsoft.com/office/powerpoint/2010/main" val="3925633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1F688BA6-5152-4B93-9CCA-703CE274AC15}"/>
              </a:ext>
            </a:extLst>
          </p:cNvPr>
          <p:cNvSpPr/>
          <p:nvPr/>
        </p:nvSpPr>
        <p:spPr>
          <a:xfrm>
            <a:off x="10096500" y="2757100"/>
            <a:ext cx="2114971" cy="1343797"/>
          </a:xfrm>
          <a:prstGeom prst="rect">
            <a:avLst/>
          </a:prstGeom>
          <a:solidFill>
            <a:srgbClr val="FFC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xmlns="" id="{44C1DD4E-EA3C-4F3F-9165-AC4BE93D5A56}"/>
              </a:ext>
            </a:extLst>
          </p:cNvPr>
          <p:cNvSpPr/>
          <p:nvPr/>
        </p:nvSpPr>
        <p:spPr>
          <a:xfrm>
            <a:off x="0" y="2757100"/>
            <a:ext cx="3410371" cy="1343797"/>
          </a:xfrm>
          <a:prstGeom prst="rect">
            <a:avLst/>
          </a:prstGeom>
          <a:solidFill>
            <a:srgbClr val="FFC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EDBA0C5B-9287-4F57-8634-42CD39C8AC3C}"/>
              </a:ext>
            </a:extLst>
          </p:cNvPr>
          <p:cNvSpPr txBox="1"/>
          <p:nvPr/>
        </p:nvSpPr>
        <p:spPr>
          <a:xfrm>
            <a:off x="1567964" y="2852225"/>
            <a:ext cx="3684814" cy="886397"/>
          </a:xfrm>
          <a:prstGeom prst="rect">
            <a:avLst/>
          </a:prstGeom>
          <a:noFill/>
        </p:spPr>
        <p:txBody>
          <a:bodyPr wrap="square" lIns="0" tIns="0" rIns="0" bIns="0" rtlCol="0">
            <a:spAutoFit/>
          </a:bodyPr>
          <a:lstStyle/>
          <a:p>
            <a:pPr>
              <a:lnSpc>
                <a:spcPct val="80000"/>
              </a:lnSpc>
            </a:pPr>
            <a:endParaRPr lang="en-US" sz="3600" b="1" dirty="0">
              <a:solidFill>
                <a:schemeClr val="tx1">
                  <a:lumMod val="75000"/>
                  <a:lumOff val="25000"/>
                </a:schemeClr>
              </a:solidFill>
              <a:latin typeface="Times New Roman" panose="02020603050405020304" pitchFamily="18" charset="0"/>
              <a:ea typeface="Titillium Light" charset="0"/>
              <a:cs typeface="Times New Roman" panose="02020603050405020304" pitchFamily="18" charset="0"/>
            </a:endParaRPr>
          </a:p>
          <a:p>
            <a:pPr>
              <a:lnSpc>
                <a:spcPct val="80000"/>
              </a:lnSpc>
            </a:pPr>
            <a:r>
              <a:rPr lang="en-US" sz="3600" b="1" dirty="0" err="1" smtClean="0">
                <a:solidFill>
                  <a:schemeClr val="tx1">
                    <a:lumMod val="75000"/>
                    <a:lumOff val="25000"/>
                  </a:schemeClr>
                </a:solidFill>
                <a:latin typeface="Times New Roman" panose="02020603050405020304" pitchFamily="18" charset="0"/>
                <a:ea typeface="Titillium Light" charset="0"/>
                <a:cs typeface="Times New Roman" panose="02020603050405020304" pitchFamily="18" charset="0"/>
              </a:rPr>
              <a:t>Latar</a:t>
            </a:r>
            <a:r>
              <a:rPr lang="en-US" sz="3600" b="1" dirty="0" smtClean="0">
                <a:solidFill>
                  <a:schemeClr val="tx1">
                    <a:lumMod val="75000"/>
                    <a:lumOff val="25000"/>
                  </a:schemeClr>
                </a:solidFill>
                <a:latin typeface="Times New Roman" panose="02020603050405020304" pitchFamily="18" charset="0"/>
                <a:ea typeface="Titillium Light" charset="0"/>
                <a:cs typeface="Times New Roman" panose="02020603050405020304" pitchFamily="18" charset="0"/>
              </a:rPr>
              <a:t> </a:t>
            </a:r>
            <a:r>
              <a:rPr lang="en-US" sz="3600" b="1" dirty="0" err="1" smtClean="0">
                <a:solidFill>
                  <a:schemeClr val="tx1">
                    <a:lumMod val="75000"/>
                    <a:lumOff val="25000"/>
                  </a:schemeClr>
                </a:solidFill>
                <a:latin typeface="Times New Roman" panose="02020603050405020304" pitchFamily="18" charset="0"/>
                <a:ea typeface="Titillium Light" charset="0"/>
                <a:cs typeface="Times New Roman" panose="02020603050405020304" pitchFamily="18" charset="0"/>
              </a:rPr>
              <a:t>Belakang</a:t>
            </a:r>
            <a:endParaRPr lang="en-US" sz="3600" b="1" dirty="0">
              <a:solidFill>
                <a:schemeClr val="tx1">
                  <a:lumMod val="75000"/>
                  <a:lumOff val="25000"/>
                </a:schemeClr>
              </a:solidFill>
              <a:latin typeface="Times New Roman" panose="02020603050405020304" pitchFamily="18" charset="0"/>
              <a:ea typeface="Titillium Light" charset="0"/>
              <a:cs typeface="Times New Roman" panose="02020603050405020304" pitchFamily="18" charset="0"/>
            </a:endParaRPr>
          </a:p>
        </p:txBody>
      </p:sp>
      <p:sp>
        <p:nvSpPr>
          <p:cNvPr id="5" name="TextBox 4">
            <a:extLst>
              <a:ext uri="{FF2B5EF4-FFF2-40B4-BE49-F238E27FC236}">
                <a16:creationId xmlns:a16="http://schemas.microsoft.com/office/drawing/2014/main" xmlns="" id="{4161BEB3-3F83-424A-92D9-2233482D5A76}"/>
              </a:ext>
            </a:extLst>
          </p:cNvPr>
          <p:cNvSpPr txBox="1"/>
          <p:nvPr/>
        </p:nvSpPr>
        <p:spPr>
          <a:xfrm>
            <a:off x="5138556" y="1411039"/>
            <a:ext cx="4837958" cy="3662541"/>
          </a:xfrm>
          <a:prstGeom prst="rect">
            <a:avLst/>
          </a:prstGeom>
          <a:noFill/>
        </p:spPr>
        <p:txBody>
          <a:bodyPr wrap="square" lIns="0" tIns="0" rIns="91440" bIns="0" rtlCol="0">
            <a:spAutoFit/>
          </a:bodyPr>
          <a:lstStyle/>
          <a:p>
            <a:r>
              <a:rPr lang="en-US" sz="1100" dirty="0"/>
              <a:t>	</a:t>
            </a:r>
            <a:r>
              <a:rPr lang="id-ID" sz="1400" dirty="0" smtClean="0"/>
              <a:t>Percetakan </a:t>
            </a:r>
            <a:r>
              <a:rPr lang="id-ID" sz="1400" dirty="0"/>
              <a:t>(printing) adalah sebuah proses industri untuk memproduksi secara massal tulisan dan gambar, terutama dengan tinta di atas kertas dengan menggunakan mesin cetak. Percetakan dianggap sebagai salah satu penemuan yang paling penting dan berpengaruh di dalam sejarah peradaban manusia. Di era perkembangan teknologi informasi yang semakin canggih saat ini masih ada </a:t>
            </a:r>
            <a:r>
              <a:rPr lang="id-ID" sz="1400" dirty="0" smtClean="0"/>
              <a:t>jasa percetakan yang masih melakukan  pencatatan transaksi dengan cara yang manual. Hal tersebut dinilai kurang efisien dan dianggap tidak menghemat waktu ditambah pertumbuhan ekonomi 4.0 yang megharuskan semua bidang harus berjalan serba cepat dan efisien.</a:t>
            </a:r>
            <a:endParaRPr lang="en-US" sz="1400" dirty="0" smtClean="0"/>
          </a:p>
          <a:p>
            <a:endParaRPr lang="en-US" sz="1400" dirty="0"/>
          </a:p>
          <a:p>
            <a:r>
              <a:rPr lang="en-US" sz="1400" dirty="0" smtClean="0"/>
              <a:t>	</a:t>
            </a:r>
            <a:r>
              <a:rPr lang="id-ID" sz="1400" dirty="0" smtClean="0"/>
              <a:t>Dari </a:t>
            </a:r>
            <a:r>
              <a:rPr lang="id-ID" sz="1400" dirty="0"/>
              <a:t>hal-hal tersebutlah yang akhirnya mendorong kami untuk membangun sebuah sistem </a:t>
            </a:r>
            <a:r>
              <a:rPr lang="id-ID" sz="1400" dirty="0" smtClean="0"/>
              <a:t>bagi admin atau pemilik jasa percetakan untuk mencatat segala transaksi yang terjadi baik itu pemesanan oleh customer ataupun pencatatan data-data bahan baku untuk percetakan tersebut.</a:t>
            </a:r>
            <a:endParaRPr lang="en-US" sz="1400" dirty="0"/>
          </a:p>
        </p:txBody>
      </p:sp>
    </p:spTree>
    <p:extLst>
      <p:ext uri="{BB962C8B-B14F-4D97-AF65-F5344CB8AC3E}">
        <p14:creationId xmlns:p14="http://schemas.microsoft.com/office/powerpoint/2010/main" val="16225342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38CD7261-77E2-4922-ACD9-D98B895338AC}"/>
              </a:ext>
            </a:extLst>
          </p:cNvPr>
          <p:cNvSpPr/>
          <p:nvPr/>
        </p:nvSpPr>
        <p:spPr>
          <a:xfrm>
            <a:off x="2213021" y="1575768"/>
            <a:ext cx="7582620" cy="3385115"/>
          </a:xfrm>
          <a:prstGeom prst="rect">
            <a:avLst/>
          </a:prstGeom>
          <a:solidFill>
            <a:srgbClr val="FFC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871187" y="2205149"/>
            <a:ext cx="2034456" cy="221599"/>
          </a:xfrm>
          <a:prstGeom prst="rect">
            <a:avLst/>
          </a:prstGeom>
          <a:noFill/>
        </p:spPr>
        <p:txBody>
          <a:bodyPr wrap="square" lIns="0" tIns="0" rIns="0" bIns="0" rtlCol="0">
            <a:spAutoFit/>
          </a:bodyPr>
          <a:lstStyle/>
          <a:p>
            <a:pPr algn="ctr">
              <a:lnSpc>
                <a:spcPct val="80000"/>
              </a:lnSpc>
            </a:pPr>
            <a:r>
              <a:rPr lang="en-US" b="1" spc="200" dirty="0" err="1" smtClean="0">
                <a:latin typeface="Source Sans Pro" panose="020B0503030403020204" pitchFamily="34" charset="0"/>
                <a:ea typeface="Titillium" charset="0"/>
                <a:cs typeface="Titillium" charset="0"/>
              </a:rPr>
              <a:t>Manfaat</a:t>
            </a:r>
            <a:endParaRPr lang="en-US" b="1" spc="200" dirty="0">
              <a:latin typeface="Source Sans Pro" panose="020B0503030403020204" pitchFamily="34" charset="0"/>
              <a:ea typeface="Titillium" charset="0"/>
              <a:cs typeface="Titillium" charset="0"/>
            </a:endParaRPr>
          </a:p>
        </p:txBody>
      </p:sp>
      <p:sp>
        <p:nvSpPr>
          <p:cNvPr id="13" name="TextBox 12"/>
          <p:cNvSpPr txBox="1"/>
          <p:nvPr/>
        </p:nvSpPr>
        <p:spPr>
          <a:xfrm>
            <a:off x="2706295" y="2727988"/>
            <a:ext cx="6703742" cy="1231106"/>
          </a:xfrm>
          <a:prstGeom prst="rect">
            <a:avLst/>
          </a:prstGeom>
          <a:noFill/>
        </p:spPr>
        <p:txBody>
          <a:bodyPr wrap="square" lIns="0" tIns="0" rIns="91440" bIns="0" rtlCol="0">
            <a:spAutoFit/>
          </a:bodyPr>
          <a:lstStyle/>
          <a:p>
            <a:r>
              <a:rPr lang="id-ID" sz="1600" dirty="0" smtClean="0"/>
              <a:t>Adapun </a:t>
            </a:r>
            <a:r>
              <a:rPr lang="en-US" sz="1600" dirty="0" err="1" smtClean="0"/>
              <a:t>manfaat</a:t>
            </a:r>
            <a:r>
              <a:rPr lang="en-US" sz="1600" dirty="0" smtClean="0"/>
              <a:t> </a:t>
            </a:r>
            <a:r>
              <a:rPr lang="id-ID" sz="1600" dirty="0" smtClean="0"/>
              <a:t>dan </a:t>
            </a:r>
            <a:r>
              <a:rPr lang="id-ID" sz="1600" dirty="0"/>
              <a:t>maksud dari project ini adalah :</a:t>
            </a:r>
            <a:endParaRPr lang="en-US" sz="1600" dirty="0"/>
          </a:p>
          <a:p>
            <a:r>
              <a:rPr lang="id-ID" sz="1600" dirty="0"/>
              <a:t>a. Mempermudah </a:t>
            </a:r>
            <a:r>
              <a:rPr lang="id-ID" sz="1600" dirty="0" smtClean="0"/>
              <a:t>admin dalam melakukan proses pendataan</a:t>
            </a:r>
            <a:endParaRPr lang="en-US" sz="1600" dirty="0"/>
          </a:p>
          <a:p>
            <a:r>
              <a:rPr lang="id-ID" sz="1600" dirty="0"/>
              <a:t>b. Mempermudah </a:t>
            </a:r>
            <a:r>
              <a:rPr lang="id-ID" sz="1600" dirty="0" smtClean="0"/>
              <a:t>admin mengefisiensikan waktu</a:t>
            </a:r>
            <a:endParaRPr lang="en-US" sz="1600" dirty="0"/>
          </a:p>
          <a:p>
            <a:r>
              <a:rPr lang="id-ID" sz="1600" dirty="0"/>
              <a:t>c</a:t>
            </a:r>
            <a:r>
              <a:rPr lang="id-ID" sz="1600" dirty="0" smtClean="0"/>
              <a:t>. Membantu </a:t>
            </a:r>
            <a:r>
              <a:rPr lang="id-ID" sz="1600" dirty="0"/>
              <a:t>pemilik usaha percetakan mendapatkan lebih banyak pelanggan</a:t>
            </a:r>
            <a:r>
              <a:rPr lang="id-ID" sz="1600" dirty="0" smtClean="0"/>
              <a:t>.</a:t>
            </a:r>
            <a:endParaRPr lang="en-US" sz="1600" dirty="0"/>
          </a:p>
          <a:p>
            <a:r>
              <a:rPr lang="id-ID" sz="1600" dirty="0"/>
              <a:t>d. </a:t>
            </a:r>
            <a:r>
              <a:rPr lang="id-ID" sz="1600" dirty="0" smtClean="0"/>
              <a:t>Memudahkan customer dalam melakukan pemesanan</a:t>
            </a:r>
            <a:endParaRPr lang="en-US" sz="1200" dirty="0">
              <a:solidFill>
                <a:schemeClr val="tx1">
                  <a:alpha val="60000"/>
                </a:schemeClr>
              </a:solidFill>
              <a:latin typeface="Source Sans Pro" panose="020B0503030403020204" pitchFamily="34" charset="0"/>
              <a:ea typeface="Titillium" charset="0"/>
              <a:cs typeface="Titillium" charset="0"/>
            </a:endParaRPr>
          </a:p>
        </p:txBody>
      </p:sp>
      <p:sp>
        <p:nvSpPr>
          <p:cNvPr id="15" name="Shape 3624"/>
          <p:cNvSpPr/>
          <p:nvPr/>
        </p:nvSpPr>
        <p:spPr>
          <a:xfrm>
            <a:off x="5718664" y="1706939"/>
            <a:ext cx="339502" cy="339502"/>
          </a:xfrm>
          <a:custGeom>
            <a:avLst/>
            <a:gdLst/>
            <a:ahLst/>
            <a:cxnLst>
              <a:cxn ang="0">
                <a:pos x="wd2" y="hd2"/>
              </a:cxn>
              <a:cxn ang="5400000">
                <a:pos x="wd2" y="hd2"/>
              </a:cxn>
              <a:cxn ang="10800000">
                <a:pos x="wd2" y="hd2"/>
              </a:cxn>
              <a:cxn ang="16200000">
                <a:pos x="wd2" y="hd2"/>
              </a:cxn>
            </a:cxnLst>
            <a:rect l="0" t="0" r="r" b="b"/>
            <a:pathLst>
              <a:path w="21600" h="21600" extrusionOk="0">
                <a:moveTo>
                  <a:pt x="19755" y="6010"/>
                </a:moveTo>
                <a:lnTo>
                  <a:pt x="18630" y="7136"/>
                </a:lnTo>
                <a:lnTo>
                  <a:pt x="14465" y="2970"/>
                </a:lnTo>
                <a:lnTo>
                  <a:pt x="15590" y="1845"/>
                </a:lnTo>
                <a:cubicBezTo>
                  <a:pt x="15590" y="1845"/>
                  <a:pt x="16391" y="982"/>
                  <a:pt x="17673" y="982"/>
                </a:cubicBezTo>
                <a:cubicBezTo>
                  <a:pt x="19300" y="982"/>
                  <a:pt x="20618" y="2300"/>
                  <a:pt x="20618" y="3927"/>
                </a:cubicBezTo>
                <a:cubicBezTo>
                  <a:pt x="20618" y="4741"/>
                  <a:pt x="20288" y="5477"/>
                  <a:pt x="19755" y="6010"/>
                </a:cubicBezTo>
                <a:moveTo>
                  <a:pt x="7364" y="18402"/>
                </a:moveTo>
                <a:lnTo>
                  <a:pt x="7364" y="14727"/>
                </a:lnTo>
                <a:cubicBezTo>
                  <a:pt x="7364" y="14456"/>
                  <a:pt x="7144" y="14236"/>
                  <a:pt x="6873" y="14236"/>
                </a:cubicBezTo>
                <a:lnTo>
                  <a:pt x="3198" y="14236"/>
                </a:lnTo>
                <a:lnTo>
                  <a:pt x="13770" y="3665"/>
                </a:lnTo>
                <a:lnTo>
                  <a:pt x="17935" y="7830"/>
                </a:lnTo>
                <a:cubicBezTo>
                  <a:pt x="17935" y="7830"/>
                  <a:pt x="7364" y="18402"/>
                  <a:pt x="7364" y="18402"/>
                </a:cubicBezTo>
                <a:close/>
                <a:moveTo>
                  <a:pt x="6382" y="19042"/>
                </a:moveTo>
                <a:lnTo>
                  <a:pt x="2945" y="19845"/>
                </a:lnTo>
                <a:lnTo>
                  <a:pt x="2945" y="18655"/>
                </a:lnTo>
                <a:lnTo>
                  <a:pt x="1755" y="18655"/>
                </a:lnTo>
                <a:lnTo>
                  <a:pt x="2558" y="15218"/>
                </a:lnTo>
                <a:lnTo>
                  <a:pt x="6382" y="15218"/>
                </a:lnTo>
                <a:cubicBezTo>
                  <a:pt x="6382" y="15218"/>
                  <a:pt x="6382" y="19042"/>
                  <a:pt x="6382" y="19042"/>
                </a:cubicBezTo>
                <a:close/>
                <a:moveTo>
                  <a:pt x="17673" y="0"/>
                </a:moveTo>
                <a:cubicBezTo>
                  <a:pt x="16588" y="0"/>
                  <a:pt x="15606" y="439"/>
                  <a:pt x="14896" y="1151"/>
                </a:cubicBezTo>
                <a:lnTo>
                  <a:pt x="1641" y="14405"/>
                </a:lnTo>
                <a:lnTo>
                  <a:pt x="0" y="21600"/>
                </a:lnTo>
                <a:lnTo>
                  <a:pt x="7195" y="19959"/>
                </a:lnTo>
                <a:lnTo>
                  <a:pt x="20449" y="6704"/>
                </a:lnTo>
                <a:cubicBezTo>
                  <a:pt x="21160" y="5994"/>
                  <a:pt x="21600" y="5012"/>
                  <a:pt x="21600" y="3927"/>
                </a:cubicBezTo>
                <a:cubicBezTo>
                  <a:pt x="21600" y="1758"/>
                  <a:pt x="19842" y="0"/>
                  <a:pt x="17673" y="0"/>
                </a:cubicBezTo>
              </a:path>
            </a:pathLst>
          </a:custGeom>
          <a:solidFill>
            <a:schemeClr val="tx1"/>
          </a:solidFill>
          <a:ln w="12700">
            <a:miter lim="400000"/>
          </a:ln>
        </p:spPr>
        <p:txBody>
          <a:bodyPr lIns="38100" tIns="38100" rIns="38100" bIns="38100" anchor="ctr"/>
          <a:lstStyle/>
          <a:p>
            <a:endParaRPr>
              <a:solidFill>
                <a:prstClr val="black"/>
              </a:solidFill>
              <a:latin typeface="Source Sans Pro" panose="020B0503030403020204" pitchFamily="34" charset="0"/>
            </a:endParaRPr>
          </a:p>
        </p:txBody>
      </p:sp>
    </p:spTree>
    <p:extLst>
      <p:ext uri="{BB962C8B-B14F-4D97-AF65-F5344CB8AC3E}">
        <p14:creationId xmlns:p14="http://schemas.microsoft.com/office/powerpoint/2010/main" val="14563396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720DAF39-E666-480D-BC24-0F4B569EE9BB}"/>
              </a:ext>
            </a:extLst>
          </p:cNvPr>
          <p:cNvSpPr/>
          <p:nvPr/>
        </p:nvSpPr>
        <p:spPr>
          <a:xfrm>
            <a:off x="5568463" y="2891045"/>
            <a:ext cx="5362658" cy="2335498"/>
          </a:xfrm>
          <a:prstGeom prst="rect">
            <a:avLst/>
          </a:prstGeom>
          <a:solidFill>
            <a:srgbClr val="FFC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xmlns="" id="{EC01D58B-5112-4642-969D-B9270499C5B0}"/>
              </a:ext>
            </a:extLst>
          </p:cNvPr>
          <p:cNvSpPr/>
          <p:nvPr/>
        </p:nvSpPr>
        <p:spPr>
          <a:xfrm>
            <a:off x="5827314" y="2987469"/>
            <a:ext cx="4844955" cy="2239074"/>
          </a:xfrm>
          <a:prstGeom prst="rect">
            <a:avLst/>
          </a:prstGeom>
        </p:spPr>
        <p:txBody>
          <a:bodyPr wrap="square">
            <a:spAutoFit/>
          </a:bodyPr>
          <a:lstStyle/>
          <a:p>
            <a:r>
              <a:rPr lang="id-ID" sz="1400" dirty="0"/>
              <a:t>1. Aplikasi pemesanan jasa percetakan berbasis dekstop ini dibangun dengan menggunakan bahasa pemograman java.</a:t>
            </a:r>
            <a:endParaRPr lang="en-US" sz="1400" dirty="0"/>
          </a:p>
          <a:p>
            <a:r>
              <a:rPr lang="id-ID" sz="1400" dirty="0"/>
              <a:t>2. Aplikasi pemesanan jasa cetak ini menggunakan struktur MVC (Model-View-Controller).</a:t>
            </a:r>
            <a:endParaRPr lang="en-US" sz="1400" dirty="0"/>
          </a:p>
          <a:p>
            <a:r>
              <a:rPr lang="id-ID" sz="1400" dirty="0"/>
              <a:t>3. Database menggunakan MySQL.</a:t>
            </a:r>
            <a:endParaRPr lang="en-US" sz="1400" dirty="0"/>
          </a:p>
          <a:p>
            <a:r>
              <a:rPr lang="id-ID" sz="1400" dirty="0"/>
              <a:t>4. Aplikasi ini hanya digunakan di percetakan AeroPrint Dumai.</a:t>
            </a:r>
            <a:endParaRPr lang="en-US" sz="1400" dirty="0"/>
          </a:p>
          <a:p>
            <a:r>
              <a:rPr lang="id-ID" sz="1400" dirty="0"/>
              <a:t>5. Aplikasi ini hanya untuk memesan jasa percetakan dengan desain yang sudah jadi.</a:t>
            </a:r>
            <a:endParaRPr lang="en-US" sz="1400" dirty="0"/>
          </a:p>
          <a:p>
            <a:r>
              <a:rPr lang="id-ID" sz="1400" dirty="0"/>
              <a:t>6. Jenis percetakan yang ada yaitu </a:t>
            </a:r>
            <a:r>
              <a:rPr lang="id-ID" sz="1400" dirty="0" smtClean="0"/>
              <a:t>spanduk, brosur </a:t>
            </a:r>
            <a:r>
              <a:rPr lang="id-ID" sz="1400" dirty="0"/>
              <a:t>dan poster.</a:t>
            </a:r>
            <a:endParaRPr lang="en-US" sz="1400" dirty="0"/>
          </a:p>
          <a:p>
            <a:pPr algn="just">
              <a:lnSpc>
                <a:spcPct val="150000"/>
              </a:lnSpc>
            </a:pPr>
            <a:endParaRPr lang="id-ID" sz="900" dirty="0">
              <a:solidFill>
                <a:schemeClr val="bg1">
                  <a:lumMod val="50000"/>
                </a:schemeClr>
              </a:solidFill>
              <a:latin typeface="Source Sans Pro" panose="020B0503030403020204" pitchFamily="34" charset="0"/>
              <a:ea typeface="Lato" panose="020F0502020204030203" pitchFamily="34" charset="0"/>
              <a:cs typeface="Lato" panose="020F0502020204030203" pitchFamily="34" charset="0"/>
            </a:endParaRPr>
          </a:p>
        </p:txBody>
      </p:sp>
      <p:sp>
        <p:nvSpPr>
          <p:cNvPr id="7" name="Title 3">
            <a:extLst>
              <a:ext uri="{FF2B5EF4-FFF2-40B4-BE49-F238E27FC236}">
                <a16:creationId xmlns:a16="http://schemas.microsoft.com/office/drawing/2014/main" xmlns="" id="{2A796E65-E3C1-4A97-A090-907AC9036C9A}"/>
              </a:ext>
            </a:extLst>
          </p:cNvPr>
          <p:cNvSpPr txBox="1">
            <a:spLocks/>
          </p:cNvSpPr>
          <p:nvPr/>
        </p:nvSpPr>
        <p:spPr>
          <a:xfrm>
            <a:off x="738495" y="1429057"/>
            <a:ext cx="3867463" cy="14619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70000"/>
              </a:lnSpc>
            </a:pPr>
            <a:r>
              <a:rPr lang="en-US" sz="4800" b="1" dirty="0" err="1" smtClean="0">
                <a:solidFill>
                  <a:schemeClr val="tx1">
                    <a:lumMod val="75000"/>
                    <a:lumOff val="25000"/>
                  </a:schemeClr>
                </a:solidFill>
                <a:latin typeface="Times New Roman" panose="02020603050405020304" pitchFamily="18" charset="0"/>
                <a:ea typeface="Roboto" charset="0"/>
                <a:cs typeface="Times New Roman" panose="02020603050405020304" pitchFamily="18" charset="0"/>
              </a:rPr>
              <a:t>Ruang</a:t>
            </a:r>
            <a:r>
              <a:rPr lang="en-US" sz="4800" b="1" dirty="0" smtClean="0">
                <a:solidFill>
                  <a:schemeClr val="tx1">
                    <a:lumMod val="75000"/>
                    <a:lumOff val="25000"/>
                  </a:schemeClr>
                </a:solidFill>
                <a:latin typeface="Times New Roman" panose="02020603050405020304" pitchFamily="18" charset="0"/>
                <a:ea typeface="Roboto" charset="0"/>
                <a:cs typeface="Times New Roman" panose="02020603050405020304" pitchFamily="18" charset="0"/>
              </a:rPr>
              <a:t> </a:t>
            </a:r>
            <a:r>
              <a:rPr lang="en-US" sz="4800" b="1" dirty="0" err="1" smtClean="0">
                <a:solidFill>
                  <a:schemeClr val="tx1">
                    <a:lumMod val="75000"/>
                    <a:lumOff val="25000"/>
                  </a:schemeClr>
                </a:solidFill>
                <a:latin typeface="Times New Roman" panose="02020603050405020304" pitchFamily="18" charset="0"/>
                <a:ea typeface="Roboto" charset="0"/>
                <a:cs typeface="Times New Roman" panose="02020603050405020304" pitchFamily="18" charset="0"/>
              </a:rPr>
              <a:t>Lingkup</a:t>
            </a:r>
            <a:endParaRPr lang="en-US" sz="4800" b="1" dirty="0">
              <a:solidFill>
                <a:schemeClr val="tx1">
                  <a:lumMod val="75000"/>
                  <a:lumOff val="25000"/>
                </a:schemeClr>
              </a:solidFill>
              <a:latin typeface="Times New Roman" panose="02020603050405020304" pitchFamily="18" charset="0"/>
              <a:ea typeface="Roboto"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xmlns="" id="{5FC74271-FBEA-42C6-82A0-C58765F59540}"/>
              </a:ext>
            </a:extLst>
          </p:cNvPr>
          <p:cNvCxnSpPr/>
          <p:nvPr/>
        </p:nvCxnSpPr>
        <p:spPr>
          <a:xfrm flipV="1">
            <a:off x="7362063" y="5735083"/>
            <a:ext cx="1974623" cy="850"/>
          </a:xfrm>
          <a:prstGeom prst="line">
            <a:avLst/>
          </a:prstGeom>
          <a:ln w="381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74662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40">
            <a:extLst>
              <a:ext uri="{FF2B5EF4-FFF2-40B4-BE49-F238E27FC236}">
                <a16:creationId xmlns:a16="http://schemas.microsoft.com/office/drawing/2014/main" xmlns="" id="{BFFE61E4-DAF3-441C-9B0F-095C05DFBE6D}"/>
              </a:ext>
            </a:extLst>
          </p:cNvPr>
          <p:cNvSpPr/>
          <p:nvPr/>
        </p:nvSpPr>
        <p:spPr>
          <a:xfrm flipV="1">
            <a:off x="3960172" y="2266950"/>
            <a:ext cx="8231828" cy="4591050"/>
          </a:xfrm>
          <a:custGeom>
            <a:avLst/>
            <a:gdLst>
              <a:gd name="connsiteX0" fmla="*/ 7271228 w 8231828"/>
              <a:gd name="connsiteY0" fmla="*/ 0 h 4591050"/>
              <a:gd name="connsiteX1" fmla="*/ 7592044 w 8231828"/>
              <a:gd name="connsiteY1" fmla="*/ 0 h 4591050"/>
              <a:gd name="connsiteX2" fmla="*/ 7592044 w 8231828"/>
              <a:gd name="connsiteY2" fmla="*/ 1545818 h 4591050"/>
              <a:gd name="connsiteX3" fmla="*/ 8231828 w 8231828"/>
              <a:gd name="connsiteY3" fmla="*/ 1545818 h 4591050"/>
              <a:gd name="connsiteX4" fmla="*/ 8231828 w 8231828"/>
              <a:gd name="connsiteY4" fmla="*/ 1828800 h 4591050"/>
              <a:gd name="connsiteX5" fmla="*/ 8230348 w 8231828"/>
              <a:gd name="connsiteY5" fmla="*/ 1828800 h 4591050"/>
              <a:gd name="connsiteX6" fmla="*/ 8230348 w 8231828"/>
              <a:gd name="connsiteY6" fmla="*/ 4591050 h 4591050"/>
              <a:gd name="connsiteX7" fmla="*/ 7909532 w 8231828"/>
              <a:gd name="connsiteY7" fmla="*/ 4591050 h 4591050"/>
              <a:gd name="connsiteX8" fmla="*/ 7909532 w 8231828"/>
              <a:gd name="connsiteY8" fmla="*/ 1828800 h 4591050"/>
              <a:gd name="connsiteX9" fmla="*/ 7592044 w 8231828"/>
              <a:gd name="connsiteY9" fmla="*/ 1828800 h 4591050"/>
              <a:gd name="connsiteX10" fmla="*/ 7533662 w 8231828"/>
              <a:gd name="connsiteY10" fmla="*/ 1828800 h 4591050"/>
              <a:gd name="connsiteX11" fmla="*/ 7271228 w 8231828"/>
              <a:gd name="connsiteY11" fmla="*/ 1828800 h 4591050"/>
              <a:gd name="connsiteX12" fmla="*/ 7271228 w 8231828"/>
              <a:gd name="connsiteY12" fmla="*/ 283021 h 4591050"/>
              <a:gd name="connsiteX13" fmla="*/ 0 w 8231828"/>
              <a:gd name="connsiteY13" fmla="*/ 283021 h 4591050"/>
              <a:gd name="connsiteX14" fmla="*/ 0 w 8231828"/>
              <a:gd name="connsiteY14" fmla="*/ 39 h 4591050"/>
              <a:gd name="connsiteX15" fmla="*/ 7271228 w 8231828"/>
              <a:gd name="connsiteY15" fmla="*/ 39 h 459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231828" h="4591050">
                <a:moveTo>
                  <a:pt x="7271228" y="0"/>
                </a:moveTo>
                <a:lnTo>
                  <a:pt x="7592044" y="0"/>
                </a:lnTo>
                <a:lnTo>
                  <a:pt x="7592044" y="1545818"/>
                </a:lnTo>
                <a:lnTo>
                  <a:pt x="8231828" y="1545818"/>
                </a:lnTo>
                <a:lnTo>
                  <a:pt x="8231828" y="1828800"/>
                </a:lnTo>
                <a:lnTo>
                  <a:pt x="8230348" y="1828800"/>
                </a:lnTo>
                <a:lnTo>
                  <a:pt x="8230348" y="4591050"/>
                </a:lnTo>
                <a:lnTo>
                  <a:pt x="7909532" y="4591050"/>
                </a:lnTo>
                <a:lnTo>
                  <a:pt x="7909532" y="1828800"/>
                </a:lnTo>
                <a:lnTo>
                  <a:pt x="7592044" y="1828800"/>
                </a:lnTo>
                <a:lnTo>
                  <a:pt x="7533662" y="1828800"/>
                </a:lnTo>
                <a:lnTo>
                  <a:pt x="7271228" y="1828800"/>
                </a:lnTo>
                <a:lnTo>
                  <a:pt x="7271228" y="283021"/>
                </a:lnTo>
                <a:lnTo>
                  <a:pt x="0" y="283021"/>
                </a:lnTo>
                <a:lnTo>
                  <a:pt x="0" y="39"/>
                </a:lnTo>
                <a:lnTo>
                  <a:pt x="7271228" y="39"/>
                </a:lnTo>
                <a:close/>
              </a:path>
            </a:pathLst>
          </a:custGeom>
          <a:solidFill>
            <a:srgbClr val="FFC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xmlns="" id="{6D63320B-E3AA-40D1-B03D-1A5556959BC0}"/>
              </a:ext>
            </a:extLst>
          </p:cNvPr>
          <p:cNvSpPr txBox="1">
            <a:spLocks/>
          </p:cNvSpPr>
          <p:nvPr/>
        </p:nvSpPr>
        <p:spPr>
          <a:xfrm>
            <a:off x="772071" y="1166756"/>
            <a:ext cx="3867463" cy="146198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lnSpc>
                <a:spcPct val="70000"/>
              </a:lnSpc>
            </a:pPr>
            <a:r>
              <a:rPr lang="en-US" sz="4800" b="1" dirty="0" err="1" smtClean="0">
                <a:solidFill>
                  <a:schemeClr val="tx1">
                    <a:lumMod val="75000"/>
                    <a:lumOff val="25000"/>
                  </a:schemeClr>
                </a:solidFill>
                <a:latin typeface="Times New Roman" panose="02020603050405020304" pitchFamily="18" charset="0"/>
                <a:ea typeface="Roboto" charset="0"/>
                <a:cs typeface="Times New Roman" panose="02020603050405020304" pitchFamily="18" charset="0"/>
              </a:rPr>
              <a:t>Fitur-Fitur</a:t>
            </a:r>
            <a:r>
              <a:rPr lang="en-US" sz="4800" b="1" dirty="0" smtClean="0">
                <a:solidFill>
                  <a:schemeClr val="tx1">
                    <a:lumMod val="75000"/>
                    <a:lumOff val="25000"/>
                  </a:schemeClr>
                </a:solidFill>
                <a:latin typeface="Times New Roman" panose="02020603050405020304" pitchFamily="18" charset="0"/>
                <a:ea typeface="Roboto" charset="0"/>
                <a:cs typeface="Times New Roman" panose="02020603050405020304" pitchFamily="18" charset="0"/>
              </a:rPr>
              <a:t> </a:t>
            </a:r>
            <a:r>
              <a:rPr lang="en-US" sz="4800" b="1" dirty="0" err="1" smtClean="0">
                <a:solidFill>
                  <a:schemeClr val="tx1">
                    <a:lumMod val="75000"/>
                    <a:lumOff val="25000"/>
                  </a:schemeClr>
                </a:solidFill>
                <a:latin typeface="Times New Roman" panose="02020603050405020304" pitchFamily="18" charset="0"/>
                <a:ea typeface="Roboto" charset="0"/>
                <a:cs typeface="Times New Roman" panose="02020603050405020304" pitchFamily="18" charset="0"/>
              </a:rPr>
              <a:t>Utama</a:t>
            </a:r>
            <a:endParaRPr lang="en-US" sz="4800" b="1" dirty="0">
              <a:solidFill>
                <a:schemeClr val="tx1">
                  <a:lumMod val="75000"/>
                  <a:lumOff val="25000"/>
                </a:schemeClr>
              </a:solidFill>
              <a:latin typeface="Times New Roman" panose="02020603050405020304" pitchFamily="18" charset="0"/>
              <a:ea typeface="Roboto" charset="0"/>
              <a:cs typeface="Times New Roman" panose="02020603050405020304" pitchFamily="18" charset="0"/>
            </a:endParaRPr>
          </a:p>
        </p:txBody>
      </p:sp>
      <p:sp>
        <p:nvSpPr>
          <p:cNvPr id="6" name="Rectangle 5">
            <a:extLst>
              <a:ext uri="{FF2B5EF4-FFF2-40B4-BE49-F238E27FC236}">
                <a16:creationId xmlns:a16="http://schemas.microsoft.com/office/drawing/2014/main" xmlns="" id="{894370E1-3990-45EE-9254-DD0E5DD53DFB}"/>
              </a:ext>
            </a:extLst>
          </p:cNvPr>
          <p:cNvSpPr/>
          <p:nvPr/>
        </p:nvSpPr>
        <p:spPr>
          <a:xfrm>
            <a:off x="5553933" y="2798126"/>
            <a:ext cx="5992072" cy="2246769"/>
          </a:xfrm>
          <a:prstGeom prst="rect">
            <a:avLst/>
          </a:prstGeom>
        </p:spPr>
        <p:txBody>
          <a:bodyPr wrap="square">
            <a:spAutoFit/>
          </a:bodyPr>
          <a:lstStyle/>
          <a:p>
            <a:r>
              <a:rPr lang="en-US" sz="2800" dirty="0"/>
              <a:t>1. Form Login</a:t>
            </a:r>
          </a:p>
          <a:p>
            <a:r>
              <a:rPr lang="en-US" sz="2800" dirty="0"/>
              <a:t>2. </a:t>
            </a:r>
            <a:r>
              <a:rPr lang="en-US" sz="2800" dirty="0" smtClean="0"/>
              <a:t>Dashboard</a:t>
            </a:r>
            <a:endParaRPr lang="id-ID" sz="2800" dirty="0" smtClean="0"/>
          </a:p>
          <a:p>
            <a:r>
              <a:rPr lang="id-ID" sz="2800" dirty="0" smtClean="0"/>
              <a:t>3. </a:t>
            </a:r>
            <a:r>
              <a:rPr lang="id-ID" sz="2800" dirty="0"/>
              <a:t>Pendataan Bahan </a:t>
            </a:r>
            <a:r>
              <a:rPr lang="id-ID" sz="2800" dirty="0" smtClean="0"/>
              <a:t>Baku</a:t>
            </a:r>
            <a:endParaRPr lang="en-US" sz="2800" dirty="0"/>
          </a:p>
          <a:p>
            <a:r>
              <a:rPr lang="id-ID" sz="2800" dirty="0"/>
              <a:t>4</a:t>
            </a:r>
            <a:r>
              <a:rPr lang="en-US" sz="2800" dirty="0" smtClean="0"/>
              <a:t>. </a:t>
            </a:r>
            <a:r>
              <a:rPr lang="id-ID" sz="2800" dirty="0"/>
              <a:t>Pendataan</a:t>
            </a:r>
            <a:r>
              <a:rPr lang="en-US" sz="2800" dirty="0" smtClean="0"/>
              <a:t> P</a:t>
            </a:r>
            <a:r>
              <a:rPr lang="id-ID" sz="2800" dirty="0" smtClean="0"/>
              <a:t>emesanan</a:t>
            </a:r>
            <a:endParaRPr lang="en-US" sz="2800" dirty="0" smtClean="0"/>
          </a:p>
          <a:p>
            <a:r>
              <a:rPr lang="en-US" sz="2800" dirty="0" smtClean="0"/>
              <a:t>5. </a:t>
            </a:r>
            <a:r>
              <a:rPr lang="en-US" sz="2800" dirty="0" err="1" smtClean="0"/>
              <a:t>Laporan</a:t>
            </a:r>
            <a:endParaRPr lang="id-ID" sz="2800" dirty="0" smtClean="0"/>
          </a:p>
        </p:txBody>
      </p:sp>
    </p:spTree>
    <p:extLst>
      <p:ext uri="{BB962C8B-B14F-4D97-AF65-F5344CB8AC3E}">
        <p14:creationId xmlns:p14="http://schemas.microsoft.com/office/powerpoint/2010/main" val="28271402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2E7AF36-EFD7-48A2-B852-543A19C6EDF0}"/>
              </a:ext>
            </a:extLst>
          </p:cNvPr>
          <p:cNvSpPr/>
          <p:nvPr/>
        </p:nvSpPr>
        <p:spPr>
          <a:xfrm>
            <a:off x="2839576" y="2669152"/>
            <a:ext cx="6743700" cy="1783734"/>
          </a:xfrm>
          <a:prstGeom prst="rect">
            <a:avLst/>
          </a:prstGeom>
          <a:solidFill>
            <a:srgbClr val="FFC6B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3">
            <a:extLst>
              <a:ext uri="{FF2B5EF4-FFF2-40B4-BE49-F238E27FC236}">
                <a16:creationId xmlns:a16="http://schemas.microsoft.com/office/drawing/2014/main" xmlns="" id="{9C0B4E91-561A-459B-BA41-B5EBA4279452}"/>
              </a:ext>
            </a:extLst>
          </p:cNvPr>
          <p:cNvGrpSpPr>
            <a:grpSpLocks/>
          </p:cNvGrpSpPr>
          <p:nvPr/>
        </p:nvGrpSpPr>
        <p:grpSpPr bwMode="auto">
          <a:xfrm>
            <a:off x="2477953" y="1220253"/>
            <a:ext cx="5010347" cy="2748313"/>
            <a:chOff x="523590" y="2128487"/>
            <a:chExt cx="5783828" cy="1422014"/>
          </a:xfrm>
        </p:grpSpPr>
        <p:sp>
          <p:nvSpPr>
            <p:cNvPr id="4" name="Rectangle 3">
              <a:extLst>
                <a:ext uri="{FF2B5EF4-FFF2-40B4-BE49-F238E27FC236}">
                  <a16:creationId xmlns:a16="http://schemas.microsoft.com/office/drawing/2014/main" xmlns="" id="{645FAB70-9E13-42F5-ADD8-D842A5AB25FB}"/>
                </a:ext>
              </a:extLst>
            </p:cNvPr>
            <p:cNvSpPr/>
            <p:nvPr/>
          </p:nvSpPr>
          <p:spPr>
            <a:xfrm>
              <a:off x="1997584" y="3128761"/>
              <a:ext cx="4309834" cy="421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en-US" sz="4000" b="1" dirty="0" err="1"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Rancangan</a:t>
              </a:r>
              <a:endParaRPr lang="id-ID" sz="4000" b="1" spc="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B05D2D80-2A48-4292-BE5F-B5F034BC5A9B}"/>
                </a:ext>
              </a:extLst>
            </p:cNvPr>
            <p:cNvSpPr/>
            <p:nvPr/>
          </p:nvSpPr>
          <p:spPr>
            <a:xfrm>
              <a:off x="523590" y="2128487"/>
              <a:ext cx="4309834" cy="366270"/>
            </a:xfrm>
            <a:prstGeom prst="rect">
              <a:avLst/>
            </a:prstGeom>
          </p:spPr>
          <p:txBody>
            <a:bodyPr wrap="square">
              <a:spAutoFit/>
            </a:bodyPr>
            <a:lstStyle/>
            <a:p>
              <a:pPr algn="r" eaLnBrk="1" fontAlgn="auto" hangingPunct="1">
                <a:spcBef>
                  <a:spcPts val="0"/>
                </a:spcBef>
                <a:spcAft>
                  <a:spcPts val="0"/>
                </a:spcAft>
                <a:defRPr/>
              </a:pPr>
              <a:endParaRPr lang="id-ID" sz="4000" b="1" spc="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grpSp>
    </p:spTree>
    <p:extLst>
      <p:ext uri="{BB962C8B-B14F-4D97-AF65-F5344CB8AC3E}">
        <p14:creationId xmlns:p14="http://schemas.microsoft.com/office/powerpoint/2010/main" val="2850940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2E7AF36-EFD7-48A2-B852-543A19C6EDF0}"/>
              </a:ext>
            </a:extLst>
          </p:cNvPr>
          <p:cNvSpPr/>
          <p:nvPr/>
        </p:nvSpPr>
        <p:spPr>
          <a:xfrm>
            <a:off x="4861446" y="1331563"/>
            <a:ext cx="6743700" cy="1783734"/>
          </a:xfrm>
          <a:prstGeom prst="rect">
            <a:avLst/>
          </a:prstGeom>
          <a:solidFill>
            <a:srgbClr val="FFC6B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3">
            <a:extLst>
              <a:ext uri="{FF2B5EF4-FFF2-40B4-BE49-F238E27FC236}">
                <a16:creationId xmlns:a16="http://schemas.microsoft.com/office/drawing/2014/main" xmlns="" id="{9C0B4E91-561A-459B-BA41-B5EBA4279452}"/>
              </a:ext>
            </a:extLst>
          </p:cNvPr>
          <p:cNvGrpSpPr>
            <a:grpSpLocks/>
          </p:cNvGrpSpPr>
          <p:nvPr/>
        </p:nvGrpSpPr>
        <p:grpSpPr bwMode="auto">
          <a:xfrm>
            <a:off x="1403498" y="1744225"/>
            <a:ext cx="9915044" cy="815094"/>
            <a:chOff x="552450" y="1860784"/>
            <a:chExt cx="11445697" cy="421740"/>
          </a:xfrm>
        </p:grpSpPr>
        <p:sp>
          <p:nvSpPr>
            <p:cNvPr id="4" name="Rectangle 3">
              <a:extLst>
                <a:ext uri="{FF2B5EF4-FFF2-40B4-BE49-F238E27FC236}">
                  <a16:creationId xmlns:a16="http://schemas.microsoft.com/office/drawing/2014/main" xmlns="" id="{645FAB70-9E13-42F5-ADD8-D842A5AB25FB}"/>
                </a:ext>
              </a:extLst>
            </p:cNvPr>
            <p:cNvSpPr/>
            <p:nvPr/>
          </p:nvSpPr>
          <p:spPr>
            <a:xfrm>
              <a:off x="552450" y="1860784"/>
              <a:ext cx="4309835" cy="421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id-ID" sz="4000" b="1" spc="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B05D2D80-2A48-4292-BE5F-B5F034BC5A9B}"/>
                </a:ext>
              </a:extLst>
            </p:cNvPr>
            <p:cNvSpPr/>
            <p:nvPr/>
          </p:nvSpPr>
          <p:spPr>
            <a:xfrm>
              <a:off x="1316489" y="1920369"/>
              <a:ext cx="10681658" cy="302570"/>
            </a:xfrm>
            <a:prstGeom prst="rect">
              <a:avLst/>
            </a:prstGeom>
          </p:spPr>
          <p:txBody>
            <a:bodyPr wrap="square">
              <a:spAutoFit/>
            </a:bodyPr>
            <a:lstStyle/>
            <a:p>
              <a:pPr algn="r" eaLnBrk="1" fontAlgn="auto" hangingPunct="1">
                <a:spcBef>
                  <a:spcPts val="0"/>
                </a:spcBef>
                <a:spcAft>
                  <a:spcPts val="0"/>
                </a:spcAft>
                <a:defRPr/>
              </a:pPr>
              <a:r>
                <a:rPr lang="en-US" sz="3200" b="1" dirty="0"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Proses </a:t>
              </a:r>
              <a:r>
                <a:rPr lang="en-US" sz="3200" b="1" dirty="0" err="1"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Bisnis</a:t>
              </a:r>
              <a:r>
                <a:rPr lang="en-US" sz="3200" b="1" dirty="0"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Sebelum</a:t>
              </a:r>
              <a:r>
                <a:rPr lang="en-US" sz="3200" b="1" dirty="0"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 Ada </a:t>
              </a:r>
              <a:r>
                <a:rPr lang="en-US" sz="3200" b="1" dirty="0" err="1"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Aplikasi</a:t>
              </a:r>
              <a:endParaRPr lang="id-ID" sz="3200" b="1" spc="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7" name="TextBox 6">
            <a:extLst>
              <a:ext uri="{FF2B5EF4-FFF2-40B4-BE49-F238E27FC236}">
                <a16:creationId xmlns:a16="http://schemas.microsoft.com/office/drawing/2014/main" xmlns="" id="{BD04A7A5-69B8-49CD-A888-734F05670D27}"/>
              </a:ext>
            </a:extLst>
          </p:cNvPr>
          <p:cNvSpPr txBox="1"/>
          <p:nvPr/>
        </p:nvSpPr>
        <p:spPr>
          <a:xfrm>
            <a:off x="1173707" y="3786697"/>
            <a:ext cx="7059589" cy="2100575"/>
          </a:xfrm>
          <a:prstGeom prst="rect">
            <a:avLst/>
          </a:prstGeom>
          <a:noFill/>
        </p:spPr>
        <p:txBody>
          <a:bodyPr wrap="square" lIns="0" tIns="0" rIns="91440" bIns="0" rtlCol="0">
            <a:spAutoFit/>
          </a:bodyPr>
          <a:lstStyle/>
          <a:p>
            <a:r>
              <a:rPr lang="en-US" sz="2000" dirty="0" smtClean="0"/>
              <a:t>1</a:t>
            </a:r>
            <a:r>
              <a:rPr lang="en-US" sz="2000" dirty="0"/>
              <a:t>. </a:t>
            </a:r>
            <a:r>
              <a:rPr lang="en-US" sz="2000" dirty="0" err="1"/>
              <a:t>Calon</a:t>
            </a:r>
            <a:r>
              <a:rPr lang="en-US" sz="2000" dirty="0"/>
              <a:t> </a:t>
            </a:r>
            <a:r>
              <a:rPr lang="en-US" sz="2000" dirty="0" err="1"/>
              <a:t>pelanggan</a:t>
            </a:r>
            <a:r>
              <a:rPr lang="en-US" sz="2000" dirty="0"/>
              <a:t> </a:t>
            </a:r>
            <a:r>
              <a:rPr lang="en-US" sz="2000" dirty="0" err="1"/>
              <a:t>datang</a:t>
            </a:r>
            <a:r>
              <a:rPr lang="en-US" sz="2000" dirty="0"/>
              <a:t> </a:t>
            </a:r>
            <a:r>
              <a:rPr lang="en-US" sz="2000" dirty="0" err="1"/>
              <a:t>ketempat</a:t>
            </a:r>
            <a:r>
              <a:rPr lang="en-US" sz="2000" dirty="0"/>
              <a:t> </a:t>
            </a:r>
            <a:r>
              <a:rPr lang="en-US" sz="2000" dirty="0" err="1"/>
              <a:t>percetakan</a:t>
            </a:r>
            <a:r>
              <a:rPr lang="en-US" sz="2000" dirty="0"/>
              <a:t> </a:t>
            </a:r>
            <a:r>
              <a:rPr lang="en-US" sz="2000" dirty="0" err="1"/>
              <a:t>Aeroprint</a:t>
            </a:r>
            <a:r>
              <a:rPr lang="en-US" sz="2000" dirty="0"/>
              <a:t> </a:t>
            </a:r>
            <a:r>
              <a:rPr lang="en-US" sz="2000" dirty="0" err="1"/>
              <a:t>Dumai</a:t>
            </a:r>
            <a:endParaRPr lang="en-US" sz="2000" dirty="0"/>
          </a:p>
          <a:p>
            <a:r>
              <a:rPr lang="en-US" sz="2000" dirty="0"/>
              <a:t>2. </a:t>
            </a:r>
            <a:r>
              <a:rPr lang="en-US" sz="2000" dirty="0" err="1"/>
              <a:t>Calon</a:t>
            </a:r>
            <a:r>
              <a:rPr lang="en-US" sz="2000" dirty="0"/>
              <a:t> </a:t>
            </a:r>
            <a:r>
              <a:rPr lang="en-US" sz="2000" dirty="0" err="1"/>
              <a:t>pelanggan</a:t>
            </a:r>
            <a:r>
              <a:rPr lang="en-US" sz="2000" dirty="0"/>
              <a:t> </a:t>
            </a:r>
            <a:r>
              <a:rPr lang="en-US" sz="2000" dirty="0" err="1"/>
              <a:t>dapat</a:t>
            </a:r>
            <a:r>
              <a:rPr lang="en-US" sz="2000" dirty="0"/>
              <a:t> </a:t>
            </a:r>
            <a:r>
              <a:rPr lang="en-US" sz="2000" dirty="0" err="1"/>
              <a:t>melihat</a:t>
            </a:r>
            <a:r>
              <a:rPr lang="en-US" sz="2000" dirty="0"/>
              <a:t> </a:t>
            </a:r>
            <a:r>
              <a:rPr lang="en-US" sz="2000" dirty="0" err="1"/>
              <a:t>daftar</a:t>
            </a:r>
            <a:r>
              <a:rPr lang="en-US" sz="2000" dirty="0"/>
              <a:t> </a:t>
            </a:r>
            <a:r>
              <a:rPr lang="en-US" sz="2000" dirty="0" err="1"/>
              <a:t>paket</a:t>
            </a:r>
            <a:r>
              <a:rPr lang="en-US" sz="2000" dirty="0"/>
              <a:t> </a:t>
            </a:r>
            <a:r>
              <a:rPr lang="en-US" sz="2000" dirty="0" err="1"/>
              <a:t>percetakan</a:t>
            </a:r>
            <a:r>
              <a:rPr lang="en-US" sz="2000" dirty="0"/>
              <a:t> yang </a:t>
            </a:r>
            <a:r>
              <a:rPr lang="en-US" sz="2000" dirty="0" err="1"/>
              <a:t>ada</a:t>
            </a:r>
            <a:endParaRPr lang="en-US" sz="2000" dirty="0"/>
          </a:p>
          <a:p>
            <a:r>
              <a:rPr lang="en-US" sz="2000" dirty="0"/>
              <a:t>3. </a:t>
            </a:r>
            <a:r>
              <a:rPr lang="en-US" sz="2000" dirty="0" err="1"/>
              <a:t>Calon</a:t>
            </a:r>
            <a:r>
              <a:rPr lang="en-US" sz="2000" dirty="0"/>
              <a:t> </a:t>
            </a:r>
            <a:r>
              <a:rPr lang="en-US" sz="2000" dirty="0" err="1"/>
              <a:t>pelanggan</a:t>
            </a:r>
            <a:r>
              <a:rPr lang="en-US" sz="2000" dirty="0"/>
              <a:t> </a:t>
            </a:r>
            <a:r>
              <a:rPr lang="en-US" sz="2000" dirty="0" err="1"/>
              <a:t>memilih</a:t>
            </a:r>
            <a:r>
              <a:rPr lang="en-US" sz="2000" dirty="0"/>
              <a:t> </a:t>
            </a:r>
            <a:r>
              <a:rPr lang="en-US" sz="2000" dirty="0" err="1"/>
              <a:t>paket</a:t>
            </a:r>
            <a:r>
              <a:rPr lang="en-US" sz="2000" dirty="0"/>
              <a:t> </a:t>
            </a:r>
            <a:r>
              <a:rPr lang="en-US" sz="2000" dirty="0" err="1"/>
              <a:t>percetakan</a:t>
            </a:r>
            <a:r>
              <a:rPr lang="en-US" sz="2000" dirty="0"/>
              <a:t> yang </a:t>
            </a:r>
            <a:r>
              <a:rPr lang="en-US" sz="2000" dirty="0" err="1"/>
              <a:t>diinginkan</a:t>
            </a:r>
            <a:endParaRPr lang="en-US" sz="2000" dirty="0"/>
          </a:p>
          <a:p>
            <a:r>
              <a:rPr lang="en-US" sz="2000" dirty="0"/>
              <a:t>4. </a:t>
            </a:r>
            <a:r>
              <a:rPr lang="en-US" sz="2000" dirty="0" err="1" smtClean="0"/>
              <a:t>Calon</a:t>
            </a:r>
            <a:r>
              <a:rPr lang="en-US" sz="2000" dirty="0" smtClean="0"/>
              <a:t> </a:t>
            </a:r>
            <a:r>
              <a:rPr lang="en-US" sz="2000" dirty="0" err="1" smtClean="0"/>
              <a:t>pelanggan</a:t>
            </a:r>
            <a:r>
              <a:rPr lang="en-US" sz="2000" dirty="0" smtClean="0"/>
              <a:t> </a:t>
            </a:r>
            <a:r>
              <a:rPr lang="en-US" sz="2000" dirty="0" err="1" smtClean="0"/>
              <a:t>memberi</a:t>
            </a:r>
            <a:r>
              <a:rPr lang="en-US" sz="2000" dirty="0" smtClean="0"/>
              <a:t> design yang </a:t>
            </a:r>
            <a:r>
              <a:rPr lang="en-US" sz="2000" dirty="0" err="1" smtClean="0"/>
              <a:t>diinginkan</a:t>
            </a:r>
            <a:endParaRPr lang="id-ID" sz="2000" dirty="0" smtClean="0"/>
          </a:p>
          <a:p>
            <a:r>
              <a:rPr lang="id-ID" sz="2000" dirty="0" smtClean="0"/>
              <a:t>5. Admin mencatat data transaksi</a:t>
            </a:r>
            <a:endParaRPr lang="en-US" sz="2000" dirty="0"/>
          </a:p>
          <a:p>
            <a:r>
              <a:rPr lang="id-ID" sz="2000" dirty="0"/>
              <a:t>6</a:t>
            </a:r>
            <a:r>
              <a:rPr lang="en-US" sz="2000" dirty="0" smtClean="0"/>
              <a:t>. </a:t>
            </a:r>
            <a:r>
              <a:rPr lang="id-ID" sz="2000" dirty="0" smtClean="0"/>
              <a:t>Pelanggan </a:t>
            </a:r>
            <a:r>
              <a:rPr lang="en-US" sz="2000" dirty="0" err="1" smtClean="0"/>
              <a:t>melakukan</a:t>
            </a:r>
            <a:r>
              <a:rPr lang="en-US" sz="2000" dirty="0" smtClean="0"/>
              <a:t> </a:t>
            </a:r>
            <a:r>
              <a:rPr lang="en-US" sz="2000" dirty="0" err="1"/>
              <a:t>pembayaran</a:t>
            </a:r>
            <a:endParaRPr lang="en-US" sz="2000" dirty="0"/>
          </a:p>
          <a:p>
            <a:pPr algn="just">
              <a:lnSpc>
                <a:spcPct val="150000"/>
              </a:lnSpc>
            </a:pPr>
            <a:endParaRPr lang="en-US" sz="1100" dirty="0">
              <a:solidFill>
                <a:schemeClr val="tx1">
                  <a:alpha val="70000"/>
                </a:schemeClr>
              </a:solidFill>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9163396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22E7AF36-EFD7-48A2-B852-543A19C6EDF0}"/>
              </a:ext>
            </a:extLst>
          </p:cNvPr>
          <p:cNvSpPr/>
          <p:nvPr/>
        </p:nvSpPr>
        <p:spPr>
          <a:xfrm>
            <a:off x="985482" y="1331563"/>
            <a:ext cx="6743700" cy="1783734"/>
          </a:xfrm>
          <a:prstGeom prst="rect">
            <a:avLst/>
          </a:prstGeom>
          <a:solidFill>
            <a:srgbClr val="FFC6B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3">
            <a:extLst>
              <a:ext uri="{FF2B5EF4-FFF2-40B4-BE49-F238E27FC236}">
                <a16:creationId xmlns:a16="http://schemas.microsoft.com/office/drawing/2014/main" xmlns="" id="{9C0B4E91-561A-459B-BA41-B5EBA4279452}"/>
              </a:ext>
            </a:extLst>
          </p:cNvPr>
          <p:cNvGrpSpPr>
            <a:grpSpLocks/>
          </p:cNvGrpSpPr>
          <p:nvPr/>
        </p:nvGrpSpPr>
        <p:grpSpPr bwMode="auto">
          <a:xfrm>
            <a:off x="-1752142" y="1744225"/>
            <a:ext cx="9253181" cy="815094"/>
            <a:chOff x="-3090347" y="1860784"/>
            <a:chExt cx="10681658" cy="421740"/>
          </a:xfrm>
        </p:grpSpPr>
        <p:sp>
          <p:nvSpPr>
            <p:cNvPr id="4" name="Rectangle 3">
              <a:extLst>
                <a:ext uri="{FF2B5EF4-FFF2-40B4-BE49-F238E27FC236}">
                  <a16:creationId xmlns:a16="http://schemas.microsoft.com/office/drawing/2014/main" xmlns="" id="{645FAB70-9E13-42F5-ADD8-D842A5AB25FB}"/>
                </a:ext>
              </a:extLst>
            </p:cNvPr>
            <p:cNvSpPr/>
            <p:nvPr/>
          </p:nvSpPr>
          <p:spPr>
            <a:xfrm>
              <a:off x="552450" y="1860784"/>
              <a:ext cx="4309835" cy="4217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endParaRPr lang="id-ID" sz="4000" b="1" spc="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xmlns="" id="{B05D2D80-2A48-4292-BE5F-B5F034BC5A9B}"/>
                </a:ext>
              </a:extLst>
            </p:cNvPr>
            <p:cNvSpPr/>
            <p:nvPr/>
          </p:nvSpPr>
          <p:spPr>
            <a:xfrm>
              <a:off x="-3090347" y="1957445"/>
              <a:ext cx="10681658" cy="302570"/>
            </a:xfrm>
            <a:prstGeom prst="rect">
              <a:avLst/>
            </a:prstGeom>
          </p:spPr>
          <p:txBody>
            <a:bodyPr wrap="square">
              <a:spAutoFit/>
            </a:bodyPr>
            <a:lstStyle/>
            <a:p>
              <a:pPr algn="r" eaLnBrk="1" fontAlgn="auto" hangingPunct="1">
                <a:spcBef>
                  <a:spcPts val="0"/>
                </a:spcBef>
                <a:spcAft>
                  <a:spcPts val="0"/>
                </a:spcAft>
                <a:defRPr/>
              </a:pPr>
              <a:r>
                <a:rPr lang="en-US" sz="3200" b="1" dirty="0"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Proses </a:t>
              </a:r>
              <a:r>
                <a:rPr lang="en-US" sz="3200" b="1" dirty="0" err="1"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Bisnis</a:t>
              </a:r>
              <a:r>
                <a:rPr lang="en-US" sz="3200" b="1" dirty="0"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 </a:t>
              </a:r>
              <a:r>
                <a:rPr lang="en-US" sz="3200" b="1" dirty="0" err="1"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Setelah</a:t>
              </a:r>
              <a:r>
                <a:rPr lang="en-US" sz="3200" b="1" dirty="0"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 Ada </a:t>
              </a:r>
              <a:r>
                <a:rPr lang="en-US" sz="3200" b="1" dirty="0" err="1" smtClean="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rPr>
                <a:t>Aplikasi</a:t>
              </a:r>
              <a:endParaRPr lang="id-ID" sz="3200" b="1" spc="0" dirty="0">
                <a:solidFill>
                  <a:schemeClr val="tx1">
                    <a:lumMod val="75000"/>
                    <a:lumOff val="25000"/>
                  </a:schemeClr>
                </a:solidFill>
                <a:latin typeface="Times New Roman" panose="02020603050405020304" pitchFamily="18" charset="0"/>
                <a:ea typeface="Tahoma" panose="020B0604030504040204" pitchFamily="34" charset="0"/>
                <a:cs typeface="Times New Roman" panose="02020603050405020304" pitchFamily="18" charset="0"/>
              </a:endParaRPr>
            </a:p>
          </p:txBody>
        </p:sp>
      </p:grpSp>
      <p:sp>
        <p:nvSpPr>
          <p:cNvPr id="7" name="TextBox 6">
            <a:extLst>
              <a:ext uri="{FF2B5EF4-FFF2-40B4-BE49-F238E27FC236}">
                <a16:creationId xmlns:a16="http://schemas.microsoft.com/office/drawing/2014/main" xmlns="" id="{BD04A7A5-69B8-49CD-A888-734F05670D27}"/>
              </a:ext>
            </a:extLst>
          </p:cNvPr>
          <p:cNvSpPr txBox="1"/>
          <p:nvPr/>
        </p:nvSpPr>
        <p:spPr>
          <a:xfrm>
            <a:off x="4503761" y="3786696"/>
            <a:ext cx="7059589" cy="1485022"/>
          </a:xfrm>
          <a:prstGeom prst="rect">
            <a:avLst/>
          </a:prstGeom>
          <a:noFill/>
        </p:spPr>
        <p:txBody>
          <a:bodyPr wrap="square" lIns="0" tIns="0" rIns="91440" bIns="0" rtlCol="0">
            <a:spAutoFit/>
          </a:bodyPr>
          <a:lstStyle/>
          <a:p>
            <a:r>
              <a:rPr lang="en-US" sz="2000" dirty="0" smtClean="0"/>
              <a:t>1. </a:t>
            </a:r>
            <a:r>
              <a:rPr lang="id-ID" sz="2000" dirty="0" smtClean="0"/>
              <a:t>Pelanggan mengirimkan data-data pemesanan seperti nama, alamat</a:t>
            </a:r>
            <a:r>
              <a:rPr lang="en-US" sz="2000" dirty="0" smtClean="0"/>
              <a:t>,</a:t>
            </a:r>
            <a:r>
              <a:rPr lang="id-ID" sz="2000" dirty="0" smtClean="0"/>
              <a:t> jeni</a:t>
            </a:r>
            <a:r>
              <a:rPr lang="en-US" sz="2000" dirty="0" smtClean="0"/>
              <a:t>s </a:t>
            </a:r>
            <a:r>
              <a:rPr lang="en-US" sz="2000" dirty="0" err="1" smtClean="0"/>
              <a:t>cetakan</a:t>
            </a:r>
            <a:r>
              <a:rPr lang="en-US" sz="2000" dirty="0" smtClean="0"/>
              <a:t>,</a:t>
            </a:r>
            <a:r>
              <a:rPr lang="id-ID" sz="2000" dirty="0" smtClean="0"/>
              <a:t> ukuran</a:t>
            </a:r>
            <a:r>
              <a:rPr lang="en-US" sz="2000" dirty="0" smtClean="0"/>
              <a:t>, </a:t>
            </a:r>
            <a:r>
              <a:rPr lang="en-US" sz="2000" dirty="0" err="1" smtClean="0"/>
              <a:t>keterangan</a:t>
            </a:r>
            <a:r>
              <a:rPr lang="en-US" sz="2000" dirty="0" smtClean="0"/>
              <a:t> design</a:t>
            </a:r>
            <a:endParaRPr lang="en-US" sz="2000" dirty="0"/>
          </a:p>
          <a:p>
            <a:r>
              <a:rPr lang="en-US" sz="2000" dirty="0" smtClean="0"/>
              <a:t>2. </a:t>
            </a:r>
            <a:r>
              <a:rPr lang="id-ID" sz="2000" dirty="0" smtClean="0"/>
              <a:t>Admin memasukan data pemesanan pada aplikasi</a:t>
            </a:r>
            <a:endParaRPr lang="en-US" sz="2000" dirty="0"/>
          </a:p>
          <a:p>
            <a:r>
              <a:rPr lang="en-US" sz="2000" dirty="0"/>
              <a:t>3. </a:t>
            </a:r>
            <a:r>
              <a:rPr lang="id-ID" sz="2000" dirty="0" smtClean="0"/>
              <a:t>Admin melihat ketersediaan bahan baku pada aplikasi</a:t>
            </a:r>
            <a:endParaRPr lang="en-US" sz="2000" dirty="0"/>
          </a:p>
          <a:p>
            <a:pPr algn="just">
              <a:lnSpc>
                <a:spcPct val="150000"/>
              </a:lnSpc>
            </a:pPr>
            <a:endParaRPr lang="en-US" sz="1100" dirty="0">
              <a:solidFill>
                <a:schemeClr val="tx1">
                  <a:alpha val="70000"/>
                </a:schemeClr>
              </a:solidFill>
              <a:latin typeface="Source Sans Pro" panose="020B0503030403020204" pitchFamily="34" charset="0"/>
              <a:ea typeface="Roboto Light" charset="0"/>
              <a:cs typeface="Roboto Light" charset="0"/>
            </a:endParaRPr>
          </a:p>
        </p:txBody>
      </p:sp>
    </p:spTree>
    <p:extLst>
      <p:ext uri="{BB962C8B-B14F-4D97-AF65-F5344CB8AC3E}">
        <p14:creationId xmlns:p14="http://schemas.microsoft.com/office/powerpoint/2010/main" val="41833883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4E4FF2FF-8A33-4F4E-A211-D86C1114F6EF}"/>
              </a:ext>
            </a:extLst>
          </p:cNvPr>
          <p:cNvSpPr/>
          <p:nvPr/>
        </p:nvSpPr>
        <p:spPr>
          <a:xfrm>
            <a:off x="4080679" y="230874"/>
            <a:ext cx="3521123" cy="744372"/>
          </a:xfrm>
          <a:prstGeom prst="rect">
            <a:avLst/>
          </a:prstGeom>
          <a:solidFill>
            <a:srgbClr val="FFC6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4974607" y="1296536"/>
            <a:ext cx="1733265" cy="98263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Aplikasi</a:t>
            </a:r>
            <a:r>
              <a:rPr lang="en-US" dirty="0" smtClean="0"/>
              <a:t> Admin </a:t>
            </a:r>
            <a:r>
              <a:rPr lang="en-US" dirty="0" err="1" smtClean="0"/>
              <a:t>Percetakan</a:t>
            </a:r>
            <a:r>
              <a:rPr lang="en-US" dirty="0" smtClean="0"/>
              <a:t> </a:t>
            </a:r>
            <a:r>
              <a:rPr lang="en-US" dirty="0" err="1" smtClean="0"/>
              <a:t>Aeroprint</a:t>
            </a:r>
            <a:endParaRPr lang="en-US" dirty="0"/>
          </a:p>
        </p:txBody>
      </p:sp>
      <p:sp>
        <p:nvSpPr>
          <p:cNvPr id="13" name="TextBox 12"/>
          <p:cNvSpPr txBox="1"/>
          <p:nvPr/>
        </p:nvSpPr>
        <p:spPr>
          <a:xfrm>
            <a:off x="4653887" y="448248"/>
            <a:ext cx="2402006" cy="369332"/>
          </a:xfrm>
          <a:prstGeom prst="rect">
            <a:avLst/>
          </a:prstGeom>
          <a:noFill/>
        </p:spPr>
        <p:txBody>
          <a:bodyPr wrap="square" rtlCol="0">
            <a:spAutoFit/>
          </a:bodyPr>
          <a:lstStyle/>
          <a:p>
            <a:r>
              <a:rPr lang="en-US" dirty="0" err="1" smtClean="0"/>
              <a:t>Struktur</a:t>
            </a:r>
            <a:r>
              <a:rPr lang="en-US" dirty="0" smtClean="0"/>
              <a:t> Menu </a:t>
            </a:r>
            <a:r>
              <a:rPr lang="en-US" dirty="0" err="1" smtClean="0"/>
              <a:t>Aplikasi</a:t>
            </a:r>
            <a:endParaRPr lang="en-US" dirty="0"/>
          </a:p>
        </p:txBody>
      </p:sp>
      <p:sp>
        <p:nvSpPr>
          <p:cNvPr id="14" name="Rectangle 13"/>
          <p:cNvSpPr/>
          <p:nvPr/>
        </p:nvSpPr>
        <p:spPr>
          <a:xfrm>
            <a:off x="159221" y="3182199"/>
            <a:ext cx="1733265" cy="98263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Form Login</a:t>
            </a:r>
            <a:endParaRPr lang="en-US" dirty="0"/>
          </a:p>
        </p:txBody>
      </p:sp>
      <p:sp>
        <p:nvSpPr>
          <p:cNvPr id="16" name="Rectangle 15"/>
          <p:cNvSpPr/>
          <p:nvPr/>
        </p:nvSpPr>
        <p:spPr>
          <a:xfrm>
            <a:off x="9434723" y="3182202"/>
            <a:ext cx="1733265" cy="98263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Pendataan</a:t>
            </a:r>
            <a:r>
              <a:rPr lang="en-US" dirty="0" smtClean="0"/>
              <a:t> </a:t>
            </a:r>
            <a:r>
              <a:rPr lang="en-US" dirty="0" err="1" smtClean="0"/>
              <a:t>Pemesanan</a:t>
            </a:r>
            <a:endParaRPr lang="en-US" dirty="0"/>
          </a:p>
        </p:txBody>
      </p:sp>
      <p:cxnSp>
        <p:nvCxnSpPr>
          <p:cNvPr id="28" name="Elbow Connector 27"/>
          <p:cNvCxnSpPr/>
          <p:nvPr/>
        </p:nvCxnSpPr>
        <p:spPr>
          <a:xfrm rot="10800000" flipV="1">
            <a:off x="1107744" y="2730689"/>
            <a:ext cx="4999203" cy="451515"/>
          </a:xfrm>
          <a:prstGeom prst="bentConnector3">
            <a:avLst>
              <a:gd name="adj1" fmla="val 10050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Elbow Connector 31"/>
          <p:cNvCxnSpPr>
            <a:endCxn id="16" idx="0"/>
          </p:cNvCxnSpPr>
          <p:nvPr/>
        </p:nvCxnSpPr>
        <p:spPr>
          <a:xfrm>
            <a:off x="6106946" y="2730690"/>
            <a:ext cx="4194410" cy="451512"/>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9800937" y="4830169"/>
            <a:ext cx="1000838" cy="40943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a:t>
            </a:r>
            <a:endParaRPr lang="en-US" dirty="0"/>
          </a:p>
        </p:txBody>
      </p:sp>
      <p:sp>
        <p:nvSpPr>
          <p:cNvPr id="35" name="Rectangle 34"/>
          <p:cNvSpPr/>
          <p:nvPr/>
        </p:nvSpPr>
        <p:spPr>
          <a:xfrm>
            <a:off x="11016299" y="4830169"/>
            <a:ext cx="1000838" cy="40943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Hapus</a:t>
            </a:r>
            <a:endParaRPr lang="en-US" dirty="0"/>
          </a:p>
        </p:txBody>
      </p:sp>
      <p:sp>
        <p:nvSpPr>
          <p:cNvPr id="36" name="Rectangle 35"/>
          <p:cNvSpPr/>
          <p:nvPr/>
        </p:nvSpPr>
        <p:spPr>
          <a:xfrm>
            <a:off x="8625381" y="4829031"/>
            <a:ext cx="1000838" cy="40943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Simpan</a:t>
            </a:r>
            <a:endParaRPr lang="en-US" dirty="0"/>
          </a:p>
        </p:txBody>
      </p:sp>
      <p:cxnSp>
        <p:nvCxnSpPr>
          <p:cNvPr id="38" name="Elbow Connector 37"/>
          <p:cNvCxnSpPr>
            <a:stCxn id="16" idx="2"/>
            <a:endCxn id="36" idx="0"/>
          </p:cNvCxnSpPr>
          <p:nvPr/>
        </p:nvCxnSpPr>
        <p:spPr>
          <a:xfrm rot="5400000">
            <a:off x="9381483" y="3909158"/>
            <a:ext cx="664190" cy="117555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Elbow Connector 38"/>
          <p:cNvCxnSpPr>
            <a:stCxn id="35" idx="0"/>
            <a:endCxn id="16" idx="2"/>
          </p:cNvCxnSpPr>
          <p:nvPr/>
        </p:nvCxnSpPr>
        <p:spPr>
          <a:xfrm rot="16200000" flipV="1">
            <a:off x="10576373" y="3889824"/>
            <a:ext cx="665328" cy="121536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6" idx="2"/>
            <a:endCxn id="34" idx="0"/>
          </p:cNvCxnSpPr>
          <p:nvPr/>
        </p:nvCxnSpPr>
        <p:spPr>
          <a:xfrm>
            <a:off x="10301356" y="4164841"/>
            <a:ext cx="0" cy="665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5854890" y="3182206"/>
            <a:ext cx="1733265" cy="98263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Pendataan Bahan Baku</a:t>
            </a:r>
            <a:endParaRPr lang="en-US" dirty="0"/>
          </a:p>
        </p:txBody>
      </p:sp>
      <p:cxnSp>
        <p:nvCxnSpPr>
          <p:cNvPr id="46" name="Straight Connector 45"/>
          <p:cNvCxnSpPr/>
          <p:nvPr/>
        </p:nvCxnSpPr>
        <p:spPr>
          <a:xfrm>
            <a:off x="5799867" y="2279175"/>
            <a:ext cx="1" cy="45151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Rectangle 64"/>
          <p:cNvSpPr/>
          <p:nvPr/>
        </p:nvSpPr>
        <p:spPr>
          <a:xfrm>
            <a:off x="6186631" y="4830173"/>
            <a:ext cx="1000838" cy="40943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Edit</a:t>
            </a:r>
            <a:endParaRPr lang="en-US" dirty="0"/>
          </a:p>
        </p:txBody>
      </p:sp>
      <p:sp>
        <p:nvSpPr>
          <p:cNvPr id="66" name="Rectangle 65"/>
          <p:cNvSpPr/>
          <p:nvPr/>
        </p:nvSpPr>
        <p:spPr>
          <a:xfrm>
            <a:off x="7401993" y="4830173"/>
            <a:ext cx="1000838" cy="40943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Hapus</a:t>
            </a:r>
            <a:endParaRPr lang="en-US" dirty="0"/>
          </a:p>
        </p:txBody>
      </p:sp>
      <p:sp>
        <p:nvSpPr>
          <p:cNvPr id="67" name="Rectangle 66"/>
          <p:cNvSpPr/>
          <p:nvPr/>
        </p:nvSpPr>
        <p:spPr>
          <a:xfrm>
            <a:off x="5011075" y="4829035"/>
            <a:ext cx="1000838" cy="409432"/>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Simpan</a:t>
            </a:r>
            <a:endParaRPr lang="en-US" dirty="0"/>
          </a:p>
        </p:txBody>
      </p:sp>
      <p:cxnSp>
        <p:nvCxnSpPr>
          <p:cNvPr id="68" name="Elbow Connector 67"/>
          <p:cNvCxnSpPr>
            <a:endCxn id="67" idx="0"/>
          </p:cNvCxnSpPr>
          <p:nvPr/>
        </p:nvCxnSpPr>
        <p:spPr>
          <a:xfrm rot="5400000">
            <a:off x="5767177" y="3909162"/>
            <a:ext cx="664190" cy="117555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Elbow Connector 68"/>
          <p:cNvCxnSpPr>
            <a:stCxn id="66" idx="0"/>
          </p:cNvCxnSpPr>
          <p:nvPr/>
        </p:nvCxnSpPr>
        <p:spPr>
          <a:xfrm rot="16200000" flipV="1">
            <a:off x="6962067" y="3889828"/>
            <a:ext cx="665328" cy="121536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endCxn id="65" idx="0"/>
          </p:cNvCxnSpPr>
          <p:nvPr/>
        </p:nvCxnSpPr>
        <p:spPr>
          <a:xfrm>
            <a:off x="6687050" y="4164845"/>
            <a:ext cx="0" cy="6653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045777" y="2730690"/>
            <a:ext cx="0" cy="451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681289" y="2730683"/>
            <a:ext cx="0" cy="4515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082116" y="3182206"/>
            <a:ext cx="1733265" cy="982639"/>
          </a:xfrm>
          <a:prstGeom prst="rect">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d-ID" dirty="0" smtClean="0"/>
              <a:t>Dashboard</a:t>
            </a:r>
            <a:endParaRPr lang="en-US" dirty="0"/>
          </a:p>
        </p:txBody>
      </p:sp>
    </p:spTree>
    <p:extLst>
      <p:ext uri="{BB962C8B-B14F-4D97-AF65-F5344CB8AC3E}">
        <p14:creationId xmlns:p14="http://schemas.microsoft.com/office/powerpoint/2010/main" val="103577393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595</TotalTime>
  <Words>317</Words>
  <Application>Microsoft Office PowerPoint</Application>
  <PresentationFormat>Custom</PresentationFormat>
  <Paragraphs>74</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LDDX</dc:creator>
  <cp:lastModifiedBy>HP</cp:lastModifiedBy>
  <cp:revision>130</cp:revision>
  <dcterms:created xsi:type="dcterms:W3CDTF">2018-09-15T07:48:00Z</dcterms:created>
  <dcterms:modified xsi:type="dcterms:W3CDTF">2021-07-01T07:41:17Z</dcterms:modified>
</cp:coreProperties>
</file>