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/>
    <p:restoredTop sz="94704"/>
  </p:normalViewPr>
  <p:slideViewPr>
    <p:cSldViewPr snapToGrid="0" snapToObjects="1">
      <p:cViewPr>
        <p:scale>
          <a:sx n="100" d="100"/>
          <a:sy n="100" d="100"/>
        </p:scale>
        <p:origin x="-7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80CF-D100-854F-864E-8DA63AA5F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2AD97-CA66-FC43-B701-199A33CC0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116A5-2C81-774F-8FBC-77AEE951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E407-9831-0140-BAAF-CED6C2D7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DE83E-F0DA-B34C-94EB-4E1DF276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6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7E1FB-AE99-8E4B-BF3F-B7D30FF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46CBE-E3D9-9D4C-9DAF-AF2DFD05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83FC-C8A0-674D-B4EE-AD4A5262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4E786-750D-864A-8678-A85AEE7C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E3ABB-E3F2-C845-B674-686ACAB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0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A67C0C-B11F-6F41-BA90-DE40481D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6AEAD-05A6-434A-B4E2-1BC38AFA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C080D-F7DB-DB45-AD9D-5244CF34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B8388-BF0A-C64C-9884-BF7B9368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400F5-CA20-9746-9D07-006CC252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73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532F-D64D-7C47-ADC9-BA493B9C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F1B77-179E-8A4A-8B0E-0E9DC1F2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EE27E-3434-A745-8DAF-5F7AE1C4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956BF-2A82-E249-99F6-A816DB8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A4126-BD0D-E446-8DFB-E50D81C8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78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0DA2-74EC-6642-8CAE-CFDE0CCE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1EC69-8961-D548-9ABA-29CC90EB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9E6A-F587-8A45-BCC9-336B6171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A5B91-C63D-A94A-801C-BCA95BF2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3E9A4-C07C-1449-9467-441FA67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2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0C0C-6A4F-2049-AB62-61CB0A5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34144-FE45-F34C-A032-B3232169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D05C0-8194-5944-90F2-686EE8AE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36879-7940-6745-B006-292E39BC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E1D01-4EAB-784C-BE0A-45195BAC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92B91-06A0-0841-BFC5-5F8B709F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63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FC6F3-A2E3-684A-8383-6FD0D6CD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F6FBF-E125-EF4B-9DF1-A094DDE4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786F3-7285-5D4C-A116-75DF31F4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5B6E84-ABFB-BA49-9DDF-8C6649DBE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650522-BBE3-2545-B298-9EF44CEB0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AAC726-5804-0341-B3B8-C3A7AF0D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9A930-97D0-0147-A422-BC78CC8A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719E4-24D9-7E4C-A4CD-0700206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5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D1B8-F9CC-4A4F-9A83-B1235160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AB118F-248B-4F4E-8B0F-7A4052A7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258307-842F-C249-B85E-7C160D25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D237FD-CFE5-D243-8D38-2FD55E4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23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2DC38-E495-F148-A565-9274E4BB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550B06-46DD-CF42-8264-55BD8D00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CFBD0-5DB0-2047-97D5-396F3B69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67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2699-DD83-784E-961D-6949D9B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8CA50-226A-F643-931D-8CB57614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411D2-6FBA-C240-94FC-B6BBDCB1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0BC52-BC4E-F04D-976A-F0279DB1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D2412-1A2D-BC43-B714-3BC4FEFA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330FA-A5E9-A84A-9F32-D006167A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6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1A2E-B213-B046-8B2B-9E885523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A801B-F267-EC4E-B175-EA9D4E5D4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00406-4673-0E41-BB81-E0B7BEBD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2DC55-C094-EF49-8A84-B2626E7A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2D250-0392-EC4D-82B7-CB935A5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9772F-CAC5-5B46-ABD9-A2F9130B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95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5CE8D5-51F6-5D43-B21A-D7842664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373B-F8DD-D44D-A8AD-77BE28D8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2E2C9-DE0D-C14B-9D0F-B9C281322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F097-6B8E-E343-A565-F65876BD21B6}" type="datetimeFigureOut">
              <a:rPr kumimoji="1" lang="ko-Kore-KR" altLang="en-US" smtClean="0"/>
              <a:t>2020. 11. 7.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58D6A-F147-0745-9B58-B6B99A6C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6B6D8-A3F1-6547-AA60-383DE7CAA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F152-7F8B-AB42-9557-DA2BB98CC4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95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AA02-5D82-DA40-B625-C79AE7E32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B17B4-615D-4C42-8F62-32520FCCC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7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AD9EA-5F0B-BB48-A1FF-CBBF5B13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Statement of purpose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9336E-17CB-E14F-8239-25133011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sz="3500" b="1" dirty="0"/>
              <a:t>로봇 진공 청소기</a:t>
            </a:r>
            <a:r>
              <a:rPr kumimoji="1" lang="en-US" altLang="ko-KR" sz="3500" b="1" dirty="0"/>
              <a:t> (RVC)</a:t>
            </a:r>
            <a:r>
              <a:rPr kumimoji="1" lang="ko-KR" altLang="en-US" sz="3500" b="1" dirty="0"/>
              <a:t> </a:t>
            </a:r>
            <a:r>
              <a:rPr kumimoji="1" lang="en-US" altLang="ko-KR" sz="3500" b="1" dirty="0"/>
              <a:t>Controller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는 집의 바닥에 존재하는 먼지를 자동으로 흡입합니다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는 청소하는 동안 앞으로 이동합니다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의 센서가 장애물을 발견하면 청소를 중단한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좌 또는 우로 방향을 전환한 후 청소를 진행합니다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RVC</a:t>
            </a:r>
            <a:r>
              <a:rPr kumimoji="1" lang="ko-KR" altLang="en-US" dirty="0"/>
              <a:t>의 센서가 먼지를 발견하면 흡입 모터를 잠시 동안 작동시킨다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하드웨어에 대한 세부 설계 및 구현은 고려하지 않는다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오직 자동 청소 기능에만 집중한다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779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9AE2-7675-9746-B103-F1BADC5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System Context Diagram</a:t>
            </a:r>
            <a:endParaRPr kumimoji="1" lang="ko-Kore-KR" altLang="en-US" dirty="0"/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D0B59AA9-9AFC-6042-9877-93156BB80A3A}"/>
              </a:ext>
            </a:extLst>
          </p:cNvPr>
          <p:cNvGrpSpPr/>
          <p:nvPr/>
        </p:nvGrpSpPr>
        <p:grpSpPr>
          <a:xfrm>
            <a:off x="5172595" y="3429000"/>
            <a:ext cx="1597025" cy="1454150"/>
            <a:chOff x="4334395" y="3265423"/>
            <a:chExt cx="1597025" cy="1454150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A76DD1C3-D18D-FC41-87BE-B4FEFF9DC7A9}"/>
                </a:ext>
              </a:extLst>
            </p:cNvPr>
            <p:cNvSpPr/>
            <p:nvPr/>
          </p:nvSpPr>
          <p:spPr>
            <a:xfrm>
              <a:off x="4347095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A87BF939-1387-5E4A-B75A-BAC1367B088B}"/>
                </a:ext>
              </a:extLst>
            </p:cNvPr>
            <p:cNvSpPr/>
            <p:nvPr/>
          </p:nvSpPr>
          <p:spPr>
            <a:xfrm>
              <a:off x="4347095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6">
            <a:extLst>
              <a:ext uri="{FF2B5EF4-FFF2-40B4-BE49-F238E27FC236}">
                <a16:creationId xmlns:a16="http://schemas.microsoft.com/office/drawing/2014/main" id="{9852F7B2-FB65-CB4A-BA11-6080E605D84E}"/>
              </a:ext>
            </a:extLst>
          </p:cNvPr>
          <p:cNvSpPr txBox="1"/>
          <p:nvPr/>
        </p:nvSpPr>
        <p:spPr>
          <a:xfrm>
            <a:off x="5551303" y="3862579"/>
            <a:ext cx="83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RVC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0329A99-DF0E-6D46-9968-5D4FA6DF7423}"/>
              </a:ext>
            </a:extLst>
          </p:cNvPr>
          <p:cNvSpPr txBox="1"/>
          <p:nvPr/>
        </p:nvSpPr>
        <p:spPr>
          <a:xfrm>
            <a:off x="2685173" y="3941573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5597016D-FCDA-C348-A98E-884D173940FE}"/>
              </a:ext>
            </a:extLst>
          </p:cNvPr>
          <p:cNvSpPr txBox="1"/>
          <p:nvPr/>
        </p:nvSpPr>
        <p:spPr>
          <a:xfrm>
            <a:off x="7613777" y="287020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88AC0B76-9497-D149-91FC-CB6BA97AB822}"/>
              </a:ext>
            </a:extLst>
          </p:cNvPr>
          <p:cNvSpPr txBox="1"/>
          <p:nvPr/>
        </p:nvSpPr>
        <p:spPr>
          <a:xfrm>
            <a:off x="7613777" y="487045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6A0BF6EF-BF09-334A-955A-AE8D3BBDF8D2}"/>
              </a:ext>
            </a:extLst>
          </p:cNvPr>
          <p:cNvSpPr/>
          <p:nvPr/>
        </p:nvSpPr>
        <p:spPr>
          <a:xfrm>
            <a:off x="4113911" y="3079763"/>
            <a:ext cx="3500754" cy="2022475"/>
          </a:xfrm>
          <a:custGeom>
            <a:avLst/>
            <a:gdLst/>
            <a:ahLst/>
            <a:cxnLst/>
            <a:rect l="l" t="t" r="r" b="b"/>
            <a:pathLst>
              <a:path w="3500754" h="2022475">
                <a:moveTo>
                  <a:pt x="1071384" y="1078230"/>
                </a:moveTo>
                <a:lnTo>
                  <a:pt x="981468" y="1024890"/>
                </a:lnTo>
                <a:lnTo>
                  <a:pt x="976896" y="1022604"/>
                </a:lnTo>
                <a:lnTo>
                  <a:pt x="970800" y="1024128"/>
                </a:lnTo>
                <a:lnTo>
                  <a:pt x="968514" y="1028700"/>
                </a:lnTo>
                <a:lnTo>
                  <a:pt x="965466" y="1033272"/>
                </a:lnTo>
                <a:lnTo>
                  <a:pt x="966990" y="1039368"/>
                </a:lnTo>
                <a:lnTo>
                  <a:pt x="971562" y="1041654"/>
                </a:lnTo>
                <a:lnTo>
                  <a:pt x="1016673" y="1068260"/>
                </a:lnTo>
                <a:lnTo>
                  <a:pt x="0" y="1066800"/>
                </a:lnTo>
                <a:lnTo>
                  <a:pt x="0" y="1085850"/>
                </a:lnTo>
                <a:lnTo>
                  <a:pt x="1017625" y="1087323"/>
                </a:lnTo>
                <a:lnTo>
                  <a:pt x="1047762" y="1087361"/>
                </a:lnTo>
                <a:lnTo>
                  <a:pt x="1052334" y="1087374"/>
                </a:lnTo>
                <a:lnTo>
                  <a:pt x="1017625" y="1087323"/>
                </a:lnTo>
                <a:lnTo>
                  <a:pt x="971562" y="1114044"/>
                </a:lnTo>
                <a:lnTo>
                  <a:pt x="966990" y="1117092"/>
                </a:lnTo>
                <a:lnTo>
                  <a:pt x="965466" y="1122426"/>
                </a:lnTo>
                <a:lnTo>
                  <a:pt x="967752" y="1126998"/>
                </a:lnTo>
                <a:lnTo>
                  <a:pt x="970800" y="1131570"/>
                </a:lnTo>
                <a:lnTo>
                  <a:pt x="976134" y="1133094"/>
                </a:lnTo>
                <a:lnTo>
                  <a:pt x="980706" y="1130808"/>
                </a:lnTo>
                <a:lnTo>
                  <a:pt x="1052334" y="1089266"/>
                </a:lnTo>
                <a:lnTo>
                  <a:pt x="1071384" y="1078230"/>
                </a:lnTo>
                <a:close/>
              </a:path>
              <a:path w="3500754" h="2022475">
                <a:moveTo>
                  <a:pt x="3500640" y="2004822"/>
                </a:moveTo>
                <a:lnTo>
                  <a:pt x="3432060" y="1919478"/>
                </a:lnTo>
                <a:lnTo>
                  <a:pt x="3425964" y="1918716"/>
                </a:lnTo>
                <a:lnTo>
                  <a:pt x="3422154" y="1921764"/>
                </a:lnTo>
                <a:lnTo>
                  <a:pt x="3417582" y="1924812"/>
                </a:lnTo>
                <a:lnTo>
                  <a:pt x="3416820" y="1930908"/>
                </a:lnTo>
                <a:lnTo>
                  <a:pt x="3420630" y="1935480"/>
                </a:lnTo>
                <a:lnTo>
                  <a:pt x="3453828" y="1976983"/>
                </a:lnTo>
                <a:lnTo>
                  <a:pt x="2416314" y="1572768"/>
                </a:lnTo>
                <a:lnTo>
                  <a:pt x="2409456" y="1590294"/>
                </a:lnTo>
                <a:lnTo>
                  <a:pt x="3446335" y="1994255"/>
                </a:lnTo>
                <a:lnTo>
                  <a:pt x="3393960" y="2002536"/>
                </a:lnTo>
                <a:lnTo>
                  <a:pt x="3388626" y="2003298"/>
                </a:lnTo>
                <a:lnTo>
                  <a:pt x="3385578" y="2008632"/>
                </a:lnTo>
                <a:lnTo>
                  <a:pt x="3386340" y="2013966"/>
                </a:lnTo>
                <a:lnTo>
                  <a:pt x="3387102" y="2018538"/>
                </a:lnTo>
                <a:lnTo>
                  <a:pt x="3391674" y="2022348"/>
                </a:lnTo>
                <a:lnTo>
                  <a:pt x="3397008" y="2021586"/>
                </a:lnTo>
                <a:lnTo>
                  <a:pt x="3486162" y="2007158"/>
                </a:lnTo>
                <a:lnTo>
                  <a:pt x="3500640" y="2004822"/>
                </a:lnTo>
                <a:close/>
              </a:path>
              <a:path w="3500754" h="2022475">
                <a:moveTo>
                  <a:pt x="3500640" y="4572"/>
                </a:moveTo>
                <a:lnTo>
                  <a:pt x="3395484" y="0"/>
                </a:lnTo>
                <a:lnTo>
                  <a:pt x="3390912" y="0"/>
                </a:lnTo>
                <a:lnTo>
                  <a:pt x="3386340" y="3810"/>
                </a:lnTo>
                <a:lnTo>
                  <a:pt x="3385578" y="9144"/>
                </a:lnTo>
                <a:lnTo>
                  <a:pt x="3385578" y="14478"/>
                </a:lnTo>
                <a:lnTo>
                  <a:pt x="3389388" y="19050"/>
                </a:lnTo>
                <a:lnTo>
                  <a:pt x="3395484" y="19075"/>
                </a:lnTo>
                <a:lnTo>
                  <a:pt x="3448520" y="21361"/>
                </a:lnTo>
                <a:lnTo>
                  <a:pt x="2408694" y="563118"/>
                </a:lnTo>
                <a:lnTo>
                  <a:pt x="2417076" y="579882"/>
                </a:lnTo>
                <a:lnTo>
                  <a:pt x="3456546" y="38315"/>
                </a:lnTo>
                <a:lnTo>
                  <a:pt x="3428250" y="83058"/>
                </a:lnTo>
                <a:lnTo>
                  <a:pt x="3425964" y="87630"/>
                </a:lnTo>
                <a:lnTo>
                  <a:pt x="3426726" y="93726"/>
                </a:lnTo>
                <a:lnTo>
                  <a:pt x="3431298" y="96012"/>
                </a:lnTo>
                <a:lnTo>
                  <a:pt x="3435870" y="99060"/>
                </a:lnTo>
                <a:lnTo>
                  <a:pt x="3441966" y="97536"/>
                </a:lnTo>
                <a:lnTo>
                  <a:pt x="3444252" y="92964"/>
                </a:lnTo>
                <a:lnTo>
                  <a:pt x="3487686" y="24866"/>
                </a:lnTo>
                <a:lnTo>
                  <a:pt x="3500640" y="457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E1A00477-1872-3C40-9775-973CB60421D6}"/>
              </a:ext>
            </a:extLst>
          </p:cNvPr>
          <p:cNvSpPr txBox="1"/>
          <p:nvPr/>
        </p:nvSpPr>
        <p:spPr>
          <a:xfrm>
            <a:off x="3977773" y="3185160"/>
            <a:ext cx="1160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  </a:t>
            </a:r>
            <a:r>
              <a:rPr sz="1000" b="1" dirty="0">
                <a:latin typeface="Arial"/>
                <a:cs typeface="Arial"/>
              </a:rPr>
              <a:t>Left Sensor Input  </a:t>
            </a:r>
            <a:r>
              <a:rPr sz="1000" b="1" spc="-5" dirty="0">
                <a:latin typeface="Arial"/>
                <a:cs typeface="Arial"/>
              </a:rPr>
              <a:t>Right 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  </a:t>
            </a:r>
            <a:r>
              <a:rPr sz="1000" b="1" dirty="0">
                <a:latin typeface="Arial"/>
                <a:cs typeface="Arial"/>
              </a:rPr>
              <a:t>Dust 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5C146707-F552-304A-A0BF-77FBD8413EEE}"/>
              </a:ext>
            </a:extLst>
          </p:cNvPr>
          <p:cNvSpPr txBox="1"/>
          <p:nvPr/>
        </p:nvSpPr>
        <p:spPr>
          <a:xfrm>
            <a:off x="6592957" y="3081525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36A7B916-73A8-7D46-A4B0-D6C09215983A}"/>
              </a:ext>
            </a:extLst>
          </p:cNvPr>
          <p:cNvSpPr txBox="1"/>
          <p:nvPr/>
        </p:nvSpPr>
        <p:spPr>
          <a:xfrm>
            <a:off x="6807075" y="4581901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0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637E-A9BD-674A-B838-95AD870E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</a:t>
            </a:r>
            <a:endParaRPr kumimoji="1" lang="ko-Kore-KR" altLang="en-US" dirty="0"/>
          </a:p>
        </p:txBody>
      </p:sp>
      <p:grpSp>
        <p:nvGrpSpPr>
          <p:cNvPr id="55" name="object 3">
            <a:extLst>
              <a:ext uri="{FF2B5EF4-FFF2-40B4-BE49-F238E27FC236}">
                <a16:creationId xmlns:a16="http://schemas.microsoft.com/office/drawing/2014/main" id="{6776D325-F7B0-A441-AECA-B321BCC0154E}"/>
              </a:ext>
            </a:extLst>
          </p:cNvPr>
          <p:cNvGrpSpPr/>
          <p:nvPr/>
        </p:nvGrpSpPr>
        <p:grpSpPr>
          <a:xfrm>
            <a:off x="5166205" y="2948900"/>
            <a:ext cx="1597660" cy="1454150"/>
            <a:chOff x="4476889" y="3265423"/>
            <a:chExt cx="1597660" cy="1454150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B818E848-F5A1-2A4F-8A1F-EE91A2AEBBE8}"/>
                </a:ext>
              </a:extLst>
            </p:cNvPr>
            <p:cNvSpPr/>
            <p:nvPr/>
          </p:nvSpPr>
          <p:spPr>
            <a:xfrm>
              <a:off x="448958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B908D4D1-F882-0542-A213-F2D1DD25FAEC}"/>
                </a:ext>
              </a:extLst>
            </p:cNvPr>
            <p:cNvSpPr/>
            <p:nvPr/>
          </p:nvSpPr>
          <p:spPr>
            <a:xfrm>
              <a:off x="448958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6">
            <a:extLst>
              <a:ext uri="{FF2B5EF4-FFF2-40B4-BE49-F238E27FC236}">
                <a16:creationId xmlns:a16="http://schemas.microsoft.com/office/drawing/2014/main" id="{7481B30C-992C-6748-A285-E1B5391E0F86}"/>
              </a:ext>
            </a:extLst>
          </p:cNvPr>
          <p:cNvSpPr txBox="1"/>
          <p:nvPr/>
        </p:nvSpPr>
        <p:spPr>
          <a:xfrm>
            <a:off x="5545675" y="3245318"/>
            <a:ext cx="838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RVC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Control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0678A784-5112-1440-8335-418D3197CAF4}"/>
              </a:ext>
            </a:extLst>
          </p:cNvPr>
          <p:cNvSpPr txBox="1"/>
          <p:nvPr/>
        </p:nvSpPr>
        <p:spPr>
          <a:xfrm>
            <a:off x="2678783" y="2318472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8">
            <a:extLst>
              <a:ext uri="{FF2B5EF4-FFF2-40B4-BE49-F238E27FC236}">
                <a16:creationId xmlns:a16="http://schemas.microsoft.com/office/drawing/2014/main" id="{2034D2E3-A3CC-8E4D-A214-29177F553331}"/>
              </a:ext>
            </a:extLst>
          </p:cNvPr>
          <p:cNvSpPr txBox="1"/>
          <p:nvPr/>
        </p:nvSpPr>
        <p:spPr>
          <a:xfrm>
            <a:off x="7536533" y="239010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9">
            <a:extLst>
              <a:ext uri="{FF2B5EF4-FFF2-40B4-BE49-F238E27FC236}">
                <a16:creationId xmlns:a16="http://schemas.microsoft.com/office/drawing/2014/main" id="{8AF1310E-CB19-BC42-AEE0-0372B6842F17}"/>
              </a:ext>
            </a:extLst>
          </p:cNvPr>
          <p:cNvSpPr txBox="1"/>
          <p:nvPr/>
        </p:nvSpPr>
        <p:spPr>
          <a:xfrm>
            <a:off x="7536533" y="4461979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8D9D1DD2-E982-5841-BEB4-5783EB4215F4}"/>
              </a:ext>
            </a:extLst>
          </p:cNvPr>
          <p:cNvSpPr/>
          <p:nvPr/>
        </p:nvSpPr>
        <p:spPr>
          <a:xfrm>
            <a:off x="4103723" y="2524225"/>
            <a:ext cx="3432810" cy="2160270"/>
          </a:xfrm>
          <a:custGeom>
            <a:avLst/>
            <a:gdLst/>
            <a:ahLst/>
            <a:cxnLst/>
            <a:rect l="l" t="t" r="r" b="b"/>
            <a:pathLst>
              <a:path w="3432809" h="2160270">
                <a:moveTo>
                  <a:pt x="1306068" y="646938"/>
                </a:moveTo>
                <a:lnTo>
                  <a:pt x="1245108" y="555498"/>
                </a:lnTo>
                <a:lnTo>
                  <a:pt x="1239012" y="553974"/>
                </a:lnTo>
                <a:lnTo>
                  <a:pt x="1229868" y="560070"/>
                </a:lnTo>
                <a:lnTo>
                  <a:pt x="1229106" y="566166"/>
                </a:lnTo>
                <a:lnTo>
                  <a:pt x="1232154" y="569976"/>
                </a:lnTo>
                <a:lnTo>
                  <a:pt x="1261706" y="614768"/>
                </a:lnTo>
                <a:lnTo>
                  <a:pt x="8382" y="0"/>
                </a:lnTo>
                <a:lnTo>
                  <a:pt x="0" y="17526"/>
                </a:lnTo>
                <a:lnTo>
                  <a:pt x="1252956" y="631367"/>
                </a:lnTo>
                <a:lnTo>
                  <a:pt x="1201674" y="635381"/>
                </a:lnTo>
                <a:lnTo>
                  <a:pt x="1194816" y="635508"/>
                </a:lnTo>
                <a:lnTo>
                  <a:pt x="1191006" y="640080"/>
                </a:lnTo>
                <a:lnTo>
                  <a:pt x="1191006" y="645414"/>
                </a:lnTo>
                <a:lnTo>
                  <a:pt x="1191768" y="650748"/>
                </a:lnTo>
                <a:lnTo>
                  <a:pt x="1196340" y="654558"/>
                </a:lnTo>
                <a:lnTo>
                  <a:pt x="1201674" y="654558"/>
                </a:lnTo>
                <a:lnTo>
                  <a:pt x="1293114" y="647877"/>
                </a:lnTo>
                <a:lnTo>
                  <a:pt x="1306068" y="646938"/>
                </a:lnTo>
                <a:close/>
              </a:path>
              <a:path w="3432809" h="2160270">
                <a:moveTo>
                  <a:pt x="3432810" y="2151888"/>
                </a:moveTo>
                <a:lnTo>
                  <a:pt x="3371850" y="2060448"/>
                </a:lnTo>
                <a:lnTo>
                  <a:pt x="3365754" y="2059686"/>
                </a:lnTo>
                <a:lnTo>
                  <a:pt x="3361944" y="2062734"/>
                </a:lnTo>
                <a:lnTo>
                  <a:pt x="3357372" y="2065782"/>
                </a:lnTo>
                <a:lnTo>
                  <a:pt x="3355848" y="2071116"/>
                </a:lnTo>
                <a:lnTo>
                  <a:pt x="3358896" y="2075688"/>
                </a:lnTo>
                <a:lnTo>
                  <a:pt x="3388931" y="2120049"/>
                </a:lnTo>
                <a:lnTo>
                  <a:pt x="2420874" y="1648206"/>
                </a:lnTo>
                <a:lnTo>
                  <a:pt x="2412492" y="1665732"/>
                </a:lnTo>
                <a:lnTo>
                  <a:pt x="3380295" y="2137092"/>
                </a:lnTo>
                <a:lnTo>
                  <a:pt x="3328416" y="2141156"/>
                </a:lnTo>
                <a:lnTo>
                  <a:pt x="3322320" y="2141220"/>
                </a:lnTo>
                <a:lnTo>
                  <a:pt x="3318510" y="2145792"/>
                </a:lnTo>
                <a:lnTo>
                  <a:pt x="3318510" y="2151126"/>
                </a:lnTo>
                <a:lnTo>
                  <a:pt x="3319272" y="2156460"/>
                </a:lnTo>
                <a:lnTo>
                  <a:pt x="3323844" y="2160270"/>
                </a:lnTo>
                <a:lnTo>
                  <a:pt x="3328416" y="2159508"/>
                </a:lnTo>
                <a:lnTo>
                  <a:pt x="3419856" y="2152827"/>
                </a:lnTo>
                <a:lnTo>
                  <a:pt x="3432810" y="2151888"/>
                </a:lnTo>
                <a:close/>
              </a:path>
              <a:path w="3432809" h="2160270">
                <a:moveTo>
                  <a:pt x="3432810" y="80010"/>
                </a:moveTo>
                <a:lnTo>
                  <a:pt x="3328416" y="78486"/>
                </a:lnTo>
                <a:lnTo>
                  <a:pt x="3323082" y="78486"/>
                </a:lnTo>
                <a:lnTo>
                  <a:pt x="3319272" y="82296"/>
                </a:lnTo>
                <a:lnTo>
                  <a:pt x="3318510" y="87630"/>
                </a:lnTo>
                <a:lnTo>
                  <a:pt x="3318510" y="92964"/>
                </a:lnTo>
                <a:lnTo>
                  <a:pt x="3323082" y="97536"/>
                </a:lnTo>
                <a:lnTo>
                  <a:pt x="3328416" y="97536"/>
                </a:lnTo>
                <a:lnTo>
                  <a:pt x="3381845" y="98463"/>
                </a:lnTo>
                <a:lnTo>
                  <a:pt x="2412492" y="638556"/>
                </a:lnTo>
                <a:lnTo>
                  <a:pt x="2421636" y="655320"/>
                </a:lnTo>
                <a:lnTo>
                  <a:pt x="3390671" y="114655"/>
                </a:lnTo>
                <a:lnTo>
                  <a:pt x="3363468" y="160782"/>
                </a:lnTo>
                <a:lnTo>
                  <a:pt x="3360420" y="165354"/>
                </a:lnTo>
                <a:lnTo>
                  <a:pt x="3361944" y="170688"/>
                </a:lnTo>
                <a:lnTo>
                  <a:pt x="3366516" y="173736"/>
                </a:lnTo>
                <a:lnTo>
                  <a:pt x="3371088" y="176022"/>
                </a:lnTo>
                <a:lnTo>
                  <a:pt x="3377184" y="174498"/>
                </a:lnTo>
                <a:lnTo>
                  <a:pt x="3379470" y="170688"/>
                </a:lnTo>
                <a:lnTo>
                  <a:pt x="3421380" y="99441"/>
                </a:lnTo>
                <a:lnTo>
                  <a:pt x="3432810" y="8001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1">
            <a:extLst>
              <a:ext uri="{FF2B5EF4-FFF2-40B4-BE49-F238E27FC236}">
                <a16:creationId xmlns:a16="http://schemas.microsoft.com/office/drawing/2014/main" id="{C1F9450D-8EA5-3F49-8452-0321D36773F7}"/>
              </a:ext>
            </a:extLst>
          </p:cNvPr>
          <p:cNvSpPr txBox="1"/>
          <p:nvPr/>
        </p:nvSpPr>
        <p:spPr>
          <a:xfrm>
            <a:off x="6586567" y="2601428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12">
            <a:extLst>
              <a:ext uri="{FF2B5EF4-FFF2-40B4-BE49-F238E27FC236}">
                <a16:creationId xmlns:a16="http://schemas.microsoft.com/office/drawing/2014/main" id="{9400EDC1-7514-7541-B53E-8F49671D46D1}"/>
              </a:ext>
            </a:extLst>
          </p:cNvPr>
          <p:cNvSpPr txBox="1"/>
          <p:nvPr/>
        </p:nvSpPr>
        <p:spPr>
          <a:xfrm>
            <a:off x="6801448" y="4101804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D3A0535E-0DED-9B44-9BAB-7641751BA6DE}"/>
              </a:ext>
            </a:extLst>
          </p:cNvPr>
          <p:cNvSpPr txBox="1"/>
          <p:nvPr/>
        </p:nvSpPr>
        <p:spPr>
          <a:xfrm>
            <a:off x="2678783" y="3104856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48D1BC5B-F993-E242-B962-D2E1DA03083B}"/>
              </a:ext>
            </a:extLst>
          </p:cNvPr>
          <p:cNvSpPr txBox="1"/>
          <p:nvPr/>
        </p:nvSpPr>
        <p:spPr>
          <a:xfrm>
            <a:off x="2678783" y="3604729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EFFBC220-4099-044B-80F8-87F39AEC364D}"/>
              </a:ext>
            </a:extLst>
          </p:cNvPr>
          <p:cNvSpPr txBox="1"/>
          <p:nvPr/>
        </p:nvSpPr>
        <p:spPr>
          <a:xfrm>
            <a:off x="2678783" y="4390350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16">
            <a:extLst>
              <a:ext uri="{FF2B5EF4-FFF2-40B4-BE49-F238E27FC236}">
                <a16:creationId xmlns:a16="http://schemas.microsoft.com/office/drawing/2014/main" id="{AEB2550B-617B-EA41-9143-E41339EE499D}"/>
              </a:ext>
            </a:extLst>
          </p:cNvPr>
          <p:cNvSpPr/>
          <p:nvPr/>
        </p:nvSpPr>
        <p:spPr>
          <a:xfrm>
            <a:off x="4104485" y="3309847"/>
            <a:ext cx="1305560" cy="1304290"/>
          </a:xfrm>
          <a:custGeom>
            <a:avLst/>
            <a:gdLst/>
            <a:ahLst/>
            <a:cxnLst/>
            <a:rect l="l" t="t" r="r" b="b"/>
            <a:pathLst>
              <a:path w="1305560" h="1304289">
                <a:moveTo>
                  <a:pt x="1003554" y="510540"/>
                </a:moveTo>
                <a:lnTo>
                  <a:pt x="912876" y="457962"/>
                </a:lnTo>
                <a:lnTo>
                  <a:pt x="908304" y="454914"/>
                </a:lnTo>
                <a:lnTo>
                  <a:pt x="902970" y="457200"/>
                </a:lnTo>
                <a:lnTo>
                  <a:pt x="899922" y="461010"/>
                </a:lnTo>
                <a:lnTo>
                  <a:pt x="897636" y="465582"/>
                </a:lnTo>
                <a:lnTo>
                  <a:pt x="899160" y="471678"/>
                </a:lnTo>
                <a:lnTo>
                  <a:pt x="903732" y="474726"/>
                </a:lnTo>
                <a:lnTo>
                  <a:pt x="949617" y="501332"/>
                </a:lnTo>
                <a:lnTo>
                  <a:pt x="3048" y="499872"/>
                </a:lnTo>
                <a:lnTo>
                  <a:pt x="3048" y="518922"/>
                </a:lnTo>
                <a:lnTo>
                  <a:pt x="949020" y="520382"/>
                </a:lnTo>
                <a:lnTo>
                  <a:pt x="979932" y="520433"/>
                </a:lnTo>
                <a:lnTo>
                  <a:pt x="984504" y="520446"/>
                </a:lnTo>
                <a:lnTo>
                  <a:pt x="949020" y="520382"/>
                </a:lnTo>
                <a:lnTo>
                  <a:pt x="903732" y="547116"/>
                </a:lnTo>
                <a:lnTo>
                  <a:pt x="899160" y="549402"/>
                </a:lnTo>
                <a:lnTo>
                  <a:pt x="897636" y="555498"/>
                </a:lnTo>
                <a:lnTo>
                  <a:pt x="899922" y="560070"/>
                </a:lnTo>
                <a:lnTo>
                  <a:pt x="902970" y="564642"/>
                </a:lnTo>
                <a:lnTo>
                  <a:pt x="908304" y="566166"/>
                </a:lnTo>
                <a:lnTo>
                  <a:pt x="912876" y="563118"/>
                </a:lnTo>
                <a:lnTo>
                  <a:pt x="984504" y="521576"/>
                </a:lnTo>
                <a:lnTo>
                  <a:pt x="1003554" y="510540"/>
                </a:lnTo>
                <a:close/>
              </a:path>
              <a:path w="1305560" h="1304289">
                <a:moveTo>
                  <a:pt x="1003554" y="223266"/>
                </a:moveTo>
                <a:lnTo>
                  <a:pt x="925830" y="153162"/>
                </a:lnTo>
                <a:lnTo>
                  <a:pt x="922020" y="149352"/>
                </a:lnTo>
                <a:lnTo>
                  <a:pt x="915924" y="150114"/>
                </a:lnTo>
                <a:lnTo>
                  <a:pt x="912876" y="153924"/>
                </a:lnTo>
                <a:lnTo>
                  <a:pt x="909066" y="157734"/>
                </a:lnTo>
                <a:lnTo>
                  <a:pt x="909066" y="163830"/>
                </a:lnTo>
                <a:lnTo>
                  <a:pt x="913638" y="166878"/>
                </a:lnTo>
                <a:lnTo>
                  <a:pt x="953096" y="203085"/>
                </a:lnTo>
                <a:lnTo>
                  <a:pt x="5334" y="0"/>
                </a:lnTo>
                <a:lnTo>
                  <a:pt x="1524" y="18288"/>
                </a:lnTo>
                <a:lnTo>
                  <a:pt x="948740" y="221259"/>
                </a:lnTo>
                <a:lnTo>
                  <a:pt x="982218" y="228434"/>
                </a:lnTo>
                <a:lnTo>
                  <a:pt x="982980" y="228600"/>
                </a:lnTo>
                <a:lnTo>
                  <a:pt x="948740" y="221259"/>
                </a:lnTo>
                <a:lnTo>
                  <a:pt x="898398" y="237744"/>
                </a:lnTo>
                <a:lnTo>
                  <a:pt x="893064" y="239268"/>
                </a:lnTo>
                <a:lnTo>
                  <a:pt x="890016" y="244602"/>
                </a:lnTo>
                <a:lnTo>
                  <a:pt x="892302" y="249936"/>
                </a:lnTo>
                <a:lnTo>
                  <a:pt x="893826" y="255270"/>
                </a:lnTo>
                <a:lnTo>
                  <a:pt x="899160" y="257556"/>
                </a:lnTo>
                <a:lnTo>
                  <a:pt x="903732" y="256032"/>
                </a:lnTo>
                <a:lnTo>
                  <a:pt x="986790" y="228765"/>
                </a:lnTo>
                <a:lnTo>
                  <a:pt x="1003554" y="223266"/>
                </a:lnTo>
                <a:close/>
              </a:path>
              <a:path w="1305560" h="1304289">
                <a:moveTo>
                  <a:pt x="1305306" y="871728"/>
                </a:moveTo>
                <a:lnTo>
                  <a:pt x="1202436" y="849630"/>
                </a:lnTo>
                <a:lnTo>
                  <a:pt x="1197864" y="848106"/>
                </a:lnTo>
                <a:lnTo>
                  <a:pt x="1192530" y="851154"/>
                </a:lnTo>
                <a:lnTo>
                  <a:pt x="1191768" y="856488"/>
                </a:lnTo>
                <a:lnTo>
                  <a:pt x="1190244" y="861822"/>
                </a:lnTo>
                <a:lnTo>
                  <a:pt x="1193292" y="867156"/>
                </a:lnTo>
                <a:lnTo>
                  <a:pt x="1198626" y="867918"/>
                </a:lnTo>
                <a:lnTo>
                  <a:pt x="1249451" y="879157"/>
                </a:lnTo>
                <a:lnTo>
                  <a:pt x="0" y="1286256"/>
                </a:lnTo>
                <a:lnTo>
                  <a:pt x="6096" y="1303782"/>
                </a:lnTo>
                <a:lnTo>
                  <a:pt x="1256830" y="897001"/>
                </a:lnTo>
                <a:lnTo>
                  <a:pt x="1284732" y="887933"/>
                </a:lnTo>
                <a:lnTo>
                  <a:pt x="1290066" y="886206"/>
                </a:lnTo>
                <a:lnTo>
                  <a:pt x="1256830" y="897001"/>
                </a:lnTo>
                <a:lnTo>
                  <a:pt x="1221486" y="936498"/>
                </a:lnTo>
                <a:lnTo>
                  <a:pt x="1217676" y="941070"/>
                </a:lnTo>
                <a:lnTo>
                  <a:pt x="1217676" y="946404"/>
                </a:lnTo>
                <a:lnTo>
                  <a:pt x="1222248" y="950214"/>
                </a:lnTo>
                <a:lnTo>
                  <a:pt x="1226058" y="954024"/>
                </a:lnTo>
                <a:lnTo>
                  <a:pt x="1232154" y="953262"/>
                </a:lnTo>
                <a:lnTo>
                  <a:pt x="1235202" y="949452"/>
                </a:lnTo>
                <a:lnTo>
                  <a:pt x="1290066" y="888619"/>
                </a:lnTo>
                <a:lnTo>
                  <a:pt x="1305306" y="87172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7">
            <a:extLst>
              <a:ext uri="{FF2B5EF4-FFF2-40B4-BE49-F238E27FC236}">
                <a16:creationId xmlns:a16="http://schemas.microsoft.com/office/drawing/2014/main" id="{CAC84B85-03DF-8D46-9783-CCA3E65C2530}"/>
              </a:ext>
            </a:extLst>
          </p:cNvPr>
          <p:cNvSpPr txBox="1"/>
          <p:nvPr/>
        </p:nvSpPr>
        <p:spPr>
          <a:xfrm>
            <a:off x="4277707" y="2419310"/>
            <a:ext cx="11601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18">
            <a:extLst>
              <a:ext uri="{FF2B5EF4-FFF2-40B4-BE49-F238E27FC236}">
                <a16:creationId xmlns:a16="http://schemas.microsoft.com/office/drawing/2014/main" id="{E387F18E-AC5C-2E44-9FC5-8895B3A5F7C4}"/>
              </a:ext>
            </a:extLst>
          </p:cNvPr>
          <p:cNvSpPr txBox="1"/>
          <p:nvPr/>
        </p:nvSpPr>
        <p:spPr>
          <a:xfrm>
            <a:off x="4257893" y="3162258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Sensor 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19">
            <a:extLst>
              <a:ext uri="{FF2B5EF4-FFF2-40B4-BE49-F238E27FC236}">
                <a16:creationId xmlns:a16="http://schemas.microsoft.com/office/drawing/2014/main" id="{923A5A61-261A-9A45-B6C1-E659D087502E}"/>
              </a:ext>
            </a:extLst>
          </p:cNvPr>
          <p:cNvSpPr txBox="1"/>
          <p:nvPr/>
        </p:nvSpPr>
        <p:spPr>
          <a:xfrm>
            <a:off x="4257893" y="3633937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Right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Sensor  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20">
            <a:extLst>
              <a:ext uri="{FF2B5EF4-FFF2-40B4-BE49-F238E27FC236}">
                <a16:creationId xmlns:a16="http://schemas.microsoft.com/office/drawing/2014/main" id="{D1F82FA0-8646-A945-857F-09ACE582E782}"/>
              </a:ext>
            </a:extLst>
          </p:cNvPr>
          <p:cNvSpPr txBox="1"/>
          <p:nvPr/>
        </p:nvSpPr>
        <p:spPr>
          <a:xfrm>
            <a:off x="4257893" y="4562052"/>
            <a:ext cx="11169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Dust Sensor</a:t>
            </a:r>
            <a:r>
              <a:rPr sz="1000" b="1" spc="-114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21">
            <a:extLst>
              <a:ext uri="{FF2B5EF4-FFF2-40B4-BE49-F238E27FC236}">
                <a16:creationId xmlns:a16="http://schemas.microsoft.com/office/drawing/2014/main" id="{4122A871-5451-D24E-A364-9FF11A5E3B25}"/>
              </a:ext>
            </a:extLst>
          </p:cNvPr>
          <p:cNvSpPr txBox="1"/>
          <p:nvPr/>
        </p:nvSpPr>
        <p:spPr>
          <a:xfrm>
            <a:off x="5251295" y="5319229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FC021040-69B2-6C40-914B-740C6CC076E0}"/>
              </a:ext>
            </a:extLst>
          </p:cNvPr>
          <p:cNvSpPr/>
          <p:nvPr/>
        </p:nvSpPr>
        <p:spPr>
          <a:xfrm>
            <a:off x="5909663" y="4390350"/>
            <a:ext cx="110489" cy="929005"/>
          </a:xfrm>
          <a:custGeom>
            <a:avLst/>
            <a:gdLst/>
            <a:ahLst/>
            <a:cxnLst/>
            <a:rect l="l" t="t" r="r" b="b"/>
            <a:pathLst>
              <a:path w="110489" h="929004">
                <a:moveTo>
                  <a:pt x="65532" y="928877"/>
                </a:moveTo>
                <a:lnTo>
                  <a:pt x="65532" y="871727"/>
                </a:lnTo>
                <a:lnTo>
                  <a:pt x="46482" y="871727"/>
                </a:lnTo>
                <a:lnTo>
                  <a:pt x="46482" y="928877"/>
                </a:lnTo>
                <a:lnTo>
                  <a:pt x="65532" y="928877"/>
                </a:lnTo>
                <a:close/>
              </a:path>
              <a:path w="110489" h="929004">
                <a:moveTo>
                  <a:pt x="65532" y="852677"/>
                </a:moveTo>
                <a:lnTo>
                  <a:pt x="65532" y="795527"/>
                </a:lnTo>
                <a:lnTo>
                  <a:pt x="46482" y="795527"/>
                </a:lnTo>
                <a:lnTo>
                  <a:pt x="46482" y="852677"/>
                </a:lnTo>
                <a:lnTo>
                  <a:pt x="65532" y="852677"/>
                </a:lnTo>
                <a:close/>
              </a:path>
              <a:path w="110489" h="929004">
                <a:moveTo>
                  <a:pt x="65532" y="776477"/>
                </a:moveTo>
                <a:lnTo>
                  <a:pt x="65532" y="719327"/>
                </a:lnTo>
                <a:lnTo>
                  <a:pt x="46482" y="719327"/>
                </a:lnTo>
                <a:lnTo>
                  <a:pt x="46482" y="776477"/>
                </a:lnTo>
                <a:lnTo>
                  <a:pt x="65532" y="776477"/>
                </a:lnTo>
                <a:close/>
              </a:path>
              <a:path w="110489" h="929004">
                <a:moveTo>
                  <a:pt x="65532" y="700277"/>
                </a:moveTo>
                <a:lnTo>
                  <a:pt x="65532" y="643127"/>
                </a:lnTo>
                <a:lnTo>
                  <a:pt x="46482" y="643127"/>
                </a:lnTo>
                <a:lnTo>
                  <a:pt x="46482" y="700277"/>
                </a:lnTo>
                <a:lnTo>
                  <a:pt x="65532" y="700277"/>
                </a:lnTo>
                <a:close/>
              </a:path>
              <a:path w="110489" h="929004">
                <a:moveTo>
                  <a:pt x="65532" y="624077"/>
                </a:moveTo>
                <a:lnTo>
                  <a:pt x="65532" y="566927"/>
                </a:lnTo>
                <a:lnTo>
                  <a:pt x="46482" y="566927"/>
                </a:lnTo>
                <a:lnTo>
                  <a:pt x="46482" y="624077"/>
                </a:lnTo>
                <a:lnTo>
                  <a:pt x="65532" y="624077"/>
                </a:lnTo>
                <a:close/>
              </a:path>
              <a:path w="110489" h="929004">
                <a:moveTo>
                  <a:pt x="65532" y="547877"/>
                </a:moveTo>
                <a:lnTo>
                  <a:pt x="65532" y="490727"/>
                </a:lnTo>
                <a:lnTo>
                  <a:pt x="46482" y="490727"/>
                </a:lnTo>
                <a:lnTo>
                  <a:pt x="46482" y="547877"/>
                </a:lnTo>
                <a:lnTo>
                  <a:pt x="65532" y="547877"/>
                </a:lnTo>
                <a:close/>
              </a:path>
              <a:path w="110489" h="929004">
                <a:moveTo>
                  <a:pt x="65532" y="471677"/>
                </a:moveTo>
                <a:lnTo>
                  <a:pt x="65532" y="414527"/>
                </a:lnTo>
                <a:lnTo>
                  <a:pt x="46482" y="414527"/>
                </a:lnTo>
                <a:lnTo>
                  <a:pt x="46482" y="471677"/>
                </a:lnTo>
                <a:lnTo>
                  <a:pt x="65532" y="471677"/>
                </a:lnTo>
                <a:close/>
              </a:path>
              <a:path w="110489" h="929004">
                <a:moveTo>
                  <a:pt x="64770" y="395477"/>
                </a:moveTo>
                <a:lnTo>
                  <a:pt x="64770" y="338327"/>
                </a:lnTo>
                <a:lnTo>
                  <a:pt x="45720" y="338327"/>
                </a:lnTo>
                <a:lnTo>
                  <a:pt x="45720" y="395477"/>
                </a:lnTo>
                <a:lnTo>
                  <a:pt x="64770" y="395477"/>
                </a:lnTo>
                <a:close/>
              </a:path>
              <a:path w="110489" h="929004">
                <a:moveTo>
                  <a:pt x="64770" y="319277"/>
                </a:moveTo>
                <a:lnTo>
                  <a:pt x="64770" y="262127"/>
                </a:lnTo>
                <a:lnTo>
                  <a:pt x="45720" y="262127"/>
                </a:lnTo>
                <a:lnTo>
                  <a:pt x="45720" y="319277"/>
                </a:lnTo>
                <a:lnTo>
                  <a:pt x="64770" y="319277"/>
                </a:lnTo>
                <a:close/>
              </a:path>
              <a:path w="110489" h="929004">
                <a:moveTo>
                  <a:pt x="64770" y="243077"/>
                </a:moveTo>
                <a:lnTo>
                  <a:pt x="64770" y="185927"/>
                </a:lnTo>
                <a:lnTo>
                  <a:pt x="45720" y="185927"/>
                </a:lnTo>
                <a:lnTo>
                  <a:pt x="45720" y="243077"/>
                </a:lnTo>
                <a:lnTo>
                  <a:pt x="64770" y="243077"/>
                </a:lnTo>
                <a:close/>
              </a:path>
              <a:path w="110489" h="929004">
                <a:moveTo>
                  <a:pt x="64770" y="166877"/>
                </a:moveTo>
                <a:lnTo>
                  <a:pt x="64770" y="109727"/>
                </a:lnTo>
                <a:lnTo>
                  <a:pt x="45720" y="109727"/>
                </a:lnTo>
                <a:lnTo>
                  <a:pt x="45720" y="166877"/>
                </a:lnTo>
                <a:lnTo>
                  <a:pt x="64770" y="166877"/>
                </a:lnTo>
                <a:close/>
              </a:path>
              <a:path w="110489" h="929004">
                <a:moveTo>
                  <a:pt x="110489" y="95250"/>
                </a:moveTo>
                <a:lnTo>
                  <a:pt x="108204" y="90677"/>
                </a:lnTo>
                <a:lnTo>
                  <a:pt x="55625" y="0"/>
                </a:lnTo>
                <a:lnTo>
                  <a:pt x="3048" y="90677"/>
                </a:lnTo>
                <a:lnTo>
                  <a:pt x="0" y="95250"/>
                </a:lnTo>
                <a:lnTo>
                  <a:pt x="1524" y="100584"/>
                </a:lnTo>
                <a:lnTo>
                  <a:pt x="6096" y="103631"/>
                </a:lnTo>
                <a:lnTo>
                  <a:pt x="10668" y="105917"/>
                </a:lnTo>
                <a:lnTo>
                  <a:pt x="16763" y="104393"/>
                </a:lnTo>
                <a:lnTo>
                  <a:pt x="19050" y="99822"/>
                </a:lnTo>
                <a:lnTo>
                  <a:pt x="45720" y="54618"/>
                </a:lnTo>
                <a:lnTo>
                  <a:pt x="45720" y="33527"/>
                </a:lnTo>
                <a:lnTo>
                  <a:pt x="47244" y="33527"/>
                </a:lnTo>
                <a:lnTo>
                  <a:pt x="47244" y="23622"/>
                </a:lnTo>
                <a:lnTo>
                  <a:pt x="64008" y="23622"/>
                </a:lnTo>
                <a:lnTo>
                  <a:pt x="64008" y="33527"/>
                </a:lnTo>
                <a:lnTo>
                  <a:pt x="64770" y="33527"/>
                </a:lnTo>
                <a:lnTo>
                  <a:pt x="64770" y="53839"/>
                </a:lnTo>
                <a:lnTo>
                  <a:pt x="91439" y="99822"/>
                </a:lnTo>
                <a:lnTo>
                  <a:pt x="94487" y="104393"/>
                </a:lnTo>
                <a:lnTo>
                  <a:pt x="99822" y="105917"/>
                </a:lnTo>
                <a:lnTo>
                  <a:pt x="104394" y="103631"/>
                </a:lnTo>
                <a:lnTo>
                  <a:pt x="108965" y="100584"/>
                </a:lnTo>
                <a:lnTo>
                  <a:pt x="110489" y="95250"/>
                </a:lnTo>
                <a:close/>
              </a:path>
              <a:path w="110489" h="929004">
                <a:moveTo>
                  <a:pt x="55554" y="37950"/>
                </a:moveTo>
                <a:lnTo>
                  <a:pt x="52989" y="33527"/>
                </a:lnTo>
                <a:lnTo>
                  <a:pt x="45720" y="33527"/>
                </a:lnTo>
                <a:lnTo>
                  <a:pt x="45720" y="54618"/>
                </a:lnTo>
                <a:lnTo>
                  <a:pt x="55554" y="37950"/>
                </a:lnTo>
                <a:close/>
              </a:path>
              <a:path w="110489" h="929004">
                <a:moveTo>
                  <a:pt x="64770" y="90677"/>
                </a:moveTo>
                <a:lnTo>
                  <a:pt x="64770" y="53839"/>
                </a:lnTo>
                <a:lnTo>
                  <a:pt x="55554" y="37950"/>
                </a:lnTo>
                <a:lnTo>
                  <a:pt x="45720" y="54618"/>
                </a:lnTo>
                <a:lnTo>
                  <a:pt x="45720" y="90677"/>
                </a:lnTo>
                <a:lnTo>
                  <a:pt x="64770" y="90677"/>
                </a:lnTo>
                <a:close/>
              </a:path>
              <a:path w="110489" h="929004">
                <a:moveTo>
                  <a:pt x="64008" y="23622"/>
                </a:moveTo>
                <a:lnTo>
                  <a:pt x="47244" y="23622"/>
                </a:lnTo>
                <a:lnTo>
                  <a:pt x="52989" y="33527"/>
                </a:lnTo>
                <a:lnTo>
                  <a:pt x="58163" y="33527"/>
                </a:lnTo>
                <a:lnTo>
                  <a:pt x="64008" y="23622"/>
                </a:lnTo>
                <a:close/>
              </a:path>
              <a:path w="110489" h="929004">
                <a:moveTo>
                  <a:pt x="52989" y="33527"/>
                </a:moveTo>
                <a:lnTo>
                  <a:pt x="47244" y="23622"/>
                </a:lnTo>
                <a:lnTo>
                  <a:pt x="47244" y="33527"/>
                </a:lnTo>
                <a:lnTo>
                  <a:pt x="52989" y="33527"/>
                </a:lnTo>
                <a:close/>
              </a:path>
              <a:path w="110489" h="929004">
                <a:moveTo>
                  <a:pt x="58163" y="33527"/>
                </a:moveTo>
                <a:lnTo>
                  <a:pt x="52989" y="33527"/>
                </a:lnTo>
                <a:lnTo>
                  <a:pt x="55554" y="37950"/>
                </a:lnTo>
                <a:lnTo>
                  <a:pt x="58163" y="33527"/>
                </a:lnTo>
                <a:close/>
              </a:path>
              <a:path w="110489" h="929004">
                <a:moveTo>
                  <a:pt x="64770" y="53839"/>
                </a:moveTo>
                <a:lnTo>
                  <a:pt x="64770" y="33527"/>
                </a:lnTo>
                <a:lnTo>
                  <a:pt x="58163" y="33527"/>
                </a:lnTo>
                <a:lnTo>
                  <a:pt x="55554" y="37950"/>
                </a:lnTo>
                <a:lnTo>
                  <a:pt x="64770" y="53839"/>
                </a:lnTo>
                <a:close/>
              </a:path>
              <a:path w="110489" h="929004">
                <a:moveTo>
                  <a:pt x="64008" y="33527"/>
                </a:moveTo>
                <a:lnTo>
                  <a:pt x="64008" y="23622"/>
                </a:lnTo>
                <a:lnTo>
                  <a:pt x="58163" y="33527"/>
                </a:lnTo>
                <a:lnTo>
                  <a:pt x="64008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23214979-65BF-4B47-8552-D5597D2C2352}"/>
              </a:ext>
            </a:extLst>
          </p:cNvPr>
          <p:cNvSpPr txBox="1"/>
          <p:nvPr/>
        </p:nvSpPr>
        <p:spPr>
          <a:xfrm>
            <a:off x="6034117" y="4847805"/>
            <a:ext cx="2800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Tick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2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755F-EB5C-0C49-828A-17283E82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0 - Data Dictionary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CB1AC1A-9E19-9A4A-B138-943D10CB3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2939"/>
              </p:ext>
            </p:extLst>
          </p:nvPr>
        </p:nvGraphicFramePr>
        <p:xfrm>
          <a:off x="326002" y="1884459"/>
          <a:ext cx="11656614" cy="261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40">
                  <a:extLst>
                    <a:ext uri="{9D8B030D-6E8A-4147-A177-3AD203B41FA5}">
                      <a16:colId xmlns:a16="http://schemas.microsoft.com/office/drawing/2014/main" val="2094411561"/>
                    </a:ext>
                  </a:extLst>
                </a:gridCol>
                <a:gridCol w="5099436">
                  <a:extLst>
                    <a:ext uri="{9D8B030D-6E8A-4147-A177-3AD203B41FA5}">
                      <a16:colId xmlns:a16="http://schemas.microsoft.com/office/drawing/2014/main" val="883024371"/>
                    </a:ext>
                  </a:extLst>
                </a:gridCol>
                <a:gridCol w="3885538">
                  <a:extLst>
                    <a:ext uri="{9D8B030D-6E8A-4147-A177-3AD203B41FA5}">
                      <a16:colId xmlns:a16="http://schemas.microsoft.com/office/drawing/2014/main" val="2381556092"/>
                    </a:ext>
                  </a:extLst>
                </a:gridCol>
              </a:tblGrid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Input/Output Event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Format/Type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93578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Front Sensor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전방의</a:t>
                      </a:r>
                      <a:r>
                        <a:rPr lang="ko-KR" altLang="en-US" dirty="0"/>
                        <a:t> 장애물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True/False , Interrupt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98738"/>
                  </a:ext>
                </a:extLst>
              </a:tr>
              <a:tr h="3480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Left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좌측의</a:t>
                      </a:r>
                      <a:r>
                        <a:rPr lang="ko-KR" altLang="en-US" dirty="0"/>
                        <a:t> 장애물을 주기적으로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9089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Right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RVC </a:t>
                      </a:r>
                      <a:r>
                        <a:rPr lang="ko-Kore-KR" altLang="en-US" dirty="0"/>
                        <a:t>우측의</a:t>
                      </a:r>
                      <a:r>
                        <a:rPr lang="ko-KR" altLang="en-US" dirty="0"/>
                        <a:t> 장애물을 주기적으로 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63167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Dust Sensor 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바닥의 먼지를 주기적으로 감지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True/False , Periodic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80565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Direction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Motor</a:t>
                      </a:r>
                      <a:r>
                        <a:rPr lang="ko-Kore-KR" altLang="en-US" dirty="0"/>
                        <a:t>에</a:t>
                      </a:r>
                      <a:r>
                        <a:rPr lang="ko-KR" altLang="en-US" dirty="0"/>
                        <a:t> 대한 방향 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Forward / Left / Right / Stop Data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75194"/>
                  </a:ext>
                </a:extLst>
              </a:tr>
              <a:tr h="3746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Clean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Cleaner</a:t>
                      </a:r>
                      <a:r>
                        <a:rPr lang="ko-KR" altLang="en-US" dirty="0"/>
                        <a:t>에 대한 명령어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On / Off / Up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6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AF07-B149-3447-8777-05682D47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1</a:t>
            </a:r>
            <a:endParaRPr kumimoji="1" lang="ko-Kore-KR" altLang="en-US" dirty="0"/>
          </a:p>
        </p:txBody>
      </p:sp>
      <p:grpSp>
        <p:nvGrpSpPr>
          <p:cNvPr id="46" name="object 3">
            <a:extLst>
              <a:ext uri="{FF2B5EF4-FFF2-40B4-BE49-F238E27FC236}">
                <a16:creationId xmlns:a16="http://schemas.microsoft.com/office/drawing/2014/main" id="{3BC3CAED-7AE0-C546-B03A-E8B8A32ECEAE}"/>
              </a:ext>
            </a:extLst>
          </p:cNvPr>
          <p:cNvGrpSpPr/>
          <p:nvPr/>
        </p:nvGrpSpPr>
        <p:grpSpPr>
          <a:xfrm>
            <a:off x="3227893" y="3046006"/>
            <a:ext cx="1572260" cy="1428750"/>
            <a:chOff x="2489339" y="3278123"/>
            <a:chExt cx="1572260" cy="1428750"/>
          </a:xfrm>
        </p:grpSpPr>
        <p:sp>
          <p:nvSpPr>
            <p:cNvPr id="47" name="object 4">
              <a:extLst>
                <a:ext uri="{FF2B5EF4-FFF2-40B4-BE49-F238E27FC236}">
                  <a16:creationId xmlns:a16="http://schemas.microsoft.com/office/drawing/2014/main" id="{263AA36B-FEB8-BC43-AAFE-85E2FFA1478F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5">
              <a:extLst>
                <a:ext uri="{FF2B5EF4-FFF2-40B4-BE49-F238E27FC236}">
                  <a16:creationId xmlns:a16="http://schemas.microsoft.com/office/drawing/2014/main" id="{8E7FB91F-A373-254E-8C2F-0B399226E2BE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6">
            <a:extLst>
              <a:ext uri="{FF2B5EF4-FFF2-40B4-BE49-F238E27FC236}">
                <a16:creationId xmlns:a16="http://schemas.microsoft.com/office/drawing/2014/main" id="{8C047BA4-6F2E-8A45-A481-BF68215DC757}"/>
              </a:ext>
            </a:extLst>
          </p:cNvPr>
          <p:cNvSpPr txBox="1"/>
          <p:nvPr/>
        </p:nvSpPr>
        <p:spPr>
          <a:xfrm>
            <a:off x="3538275" y="3316008"/>
            <a:ext cx="951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&amp;  Dust  Detection  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BD9072FE-5C4C-D142-8D37-D6A43223916E}"/>
              </a:ext>
            </a:extLst>
          </p:cNvPr>
          <p:cNvSpPr txBox="1"/>
          <p:nvPr/>
        </p:nvSpPr>
        <p:spPr>
          <a:xfrm>
            <a:off x="5349174" y="3251794"/>
            <a:ext cx="1187450" cy="6540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161415" algn="l"/>
              </a:tabLst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9539" marR="70485" algn="ctr">
              <a:lnSpc>
                <a:spcPct val="100000"/>
              </a:lnSpc>
              <a:spcBef>
                <a:spcPts val="365"/>
              </a:spcBef>
            </a:pPr>
            <a:r>
              <a:rPr sz="1000" b="1" spc="-5" dirty="0">
                <a:latin typeface="Arial"/>
                <a:cs typeface="Arial"/>
              </a:rPr>
              <a:t>Obstacle </a:t>
            </a:r>
            <a:r>
              <a:rPr sz="1000" b="1" dirty="0">
                <a:latin typeface="Arial"/>
                <a:cs typeface="Arial"/>
              </a:rPr>
              <a:t>&amp;</a:t>
            </a:r>
            <a:r>
              <a:rPr sz="1000" b="1" spc="-9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Dust  Location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3E65B06D-ED22-7B4F-AC90-F5017E9E86E8}"/>
              </a:ext>
            </a:extLst>
          </p:cNvPr>
          <p:cNvSpPr/>
          <p:nvPr/>
        </p:nvSpPr>
        <p:spPr>
          <a:xfrm>
            <a:off x="2152711" y="2608631"/>
            <a:ext cx="1306195" cy="2089785"/>
          </a:xfrm>
          <a:custGeom>
            <a:avLst/>
            <a:gdLst/>
            <a:ahLst/>
            <a:cxnLst/>
            <a:rect l="l" t="t" r="r" b="b"/>
            <a:pathLst>
              <a:path w="1306195" h="2089785">
                <a:moveTo>
                  <a:pt x="1004316" y="1296162"/>
                </a:moveTo>
                <a:lnTo>
                  <a:pt x="913638" y="1243584"/>
                </a:lnTo>
                <a:lnTo>
                  <a:pt x="909066" y="1240536"/>
                </a:lnTo>
                <a:lnTo>
                  <a:pt x="903732" y="1242822"/>
                </a:lnTo>
                <a:lnTo>
                  <a:pt x="900684" y="1246632"/>
                </a:lnTo>
                <a:lnTo>
                  <a:pt x="898398" y="1251204"/>
                </a:lnTo>
                <a:lnTo>
                  <a:pt x="899922" y="1257300"/>
                </a:lnTo>
                <a:lnTo>
                  <a:pt x="904494" y="1260348"/>
                </a:lnTo>
                <a:lnTo>
                  <a:pt x="950379" y="1286954"/>
                </a:lnTo>
                <a:lnTo>
                  <a:pt x="3810" y="1285494"/>
                </a:lnTo>
                <a:lnTo>
                  <a:pt x="3810" y="1304544"/>
                </a:lnTo>
                <a:lnTo>
                  <a:pt x="949782" y="1306004"/>
                </a:lnTo>
                <a:lnTo>
                  <a:pt x="980694" y="1306055"/>
                </a:lnTo>
                <a:lnTo>
                  <a:pt x="985266" y="1306068"/>
                </a:lnTo>
                <a:lnTo>
                  <a:pt x="949782" y="1306004"/>
                </a:lnTo>
                <a:lnTo>
                  <a:pt x="904494" y="1332738"/>
                </a:lnTo>
                <a:lnTo>
                  <a:pt x="899922" y="1335024"/>
                </a:lnTo>
                <a:lnTo>
                  <a:pt x="898398" y="1341120"/>
                </a:lnTo>
                <a:lnTo>
                  <a:pt x="900684" y="1345692"/>
                </a:lnTo>
                <a:lnTo>
                  <a:pt x="903732" y="1350264"/>
                </a:lnTo>
                <a:lnTo>
                  <a:pt x="909066" y="1351788"/>
                </a:lnTo>
                <a:lnTo>
                  <a:pt x="913638" y="1348740"/>
                </a:lnTo>
                <a:lnTo>
                  <a:pt x="985266" y="1307198"/>
                </a:lnTo>
                <a:lnTo>
                  <a:pt x="1004316" y="1296162"/>
                </a:lnTo>
                <a:close/>
              </a:path>
              <a:path w="1306195" h="2089785">
                <a:moveTo>
                  <a:pt x="1004316" y="1008888"/>
                </a:moveTo>
                <a:lnTo>
                  <a:pt x="926592" y="938784"/>
                </a:lnTo>
                <a:lnTo>
                  <a:pt x="922782" y="934974"/>
                </a:lnTo>
                <a:lnTo>
                  <a:pt x="916686" y="935736"/>
                </a:lnTo>
                <a:lnTo>
                  <a:pt x="913638" y="939546"/>
                </a:lnTo>
                <a:lnTo>
                  <a:pt x="909828" y="943356"/>
                </a:lnTo>
                <a:lnTo>
                  <a:pt x="909828" y="949452"/>
                </a:lnTo>
                <a:lnTo>
                  <a:pt x="914400" y="952500"/>
                </a:lnTo>
                <a:lnTo>
                  <a:pt x="953858" y="988707"/>
                </a:lnTo>
                <a:lnTo>
                  <a:pt x="6096" y="785622"/>
                </a:lnTo>
                <a:lnTo>
                  <a:pt x="2286" y="803910"/>
                </a:lnTo>
                <a:lnTo>
                  <a:pt x="949502" y="1006881"/>
                </a:lnTo>
                <a:lnTo>
                  <a:pt x="982980" y="1014056"/>
                </a:lnTo>
                <a:lnTo>
                  <a:pt x="983742" y="1014222"/>
                </a:lnTo>
                <a:lnTo>
                  <a:pt x="949502" y="1006881"/>
                </a:lnTo>
                <a:lnTo>
                  <a:pt x="899160" y="1023366"/>
                </a:lnTo>
                <a:lnTo>
                  <a:pt x="893826" y="1024890"/>
                </a:lnTo>
                <a:lnTo>
                  <a:pt x="890778" y="1030224"/>
                </a:lnTo>
                <a:lnTo>
                  <a:pt x="893064" y="1035558"/>
                </a:lnTo>
                <a:lnTo>
                  <a:pt x="894588" y="1040892"/>
                </a:lnTo>
                <a:lnTo>
                  <a:pt x="899922" y="1043178"/>
                </a:lnTo>
                <a:lnTo>
                  <a:pt x="904494" y="1041654"/>
                </a:lnTo>
                <a:lnTo>
                  <a:pt x="987552" y="1014387"/>
                </a:lnTo>
                <a:lnTo>
                  <a:pt x="1004316" y="1008888"/>
                </a:lnTo>
                <a:close/>
              </a:path>
              <a:path w="1306195" h="2089785">
                <a:moveTo>
                  <a:pt x="1306068" y="1657350"/>
                </a:moveTo>
                <a:lnTo>
                  <a:pt x="1203198" y="1635252"/>
                </a:lnTo>
                <a:lnTo>
                  <a:pt x="1198626" y="1633728"/>
                </a:lnTo>
                <a:lnTo>
                  <a:pt x="1193292" y="1636776"/>
                </a:lnTo>
                <a:lnTo>
                  <a:pt x="1192530" y="1642110"/>
                </a:lnTo>
                <a:lnTo>
                  <a:pt x="1191006" y="1647444"/>
                </a:lnTo>
                <a:lnTo>
                  <a:pt x="1194054" y="1652778"/>
                </a:lnTo>
                <a:lnTo>
                  <a:pt x="1199388" y="1653540"/>
                </a:lnTo>
                <a:lnTo>
                  <a:pt x="1250213" y="1664779"/>
                </a:lnTo>
                <a:lnTo>
                  <a:pt x="762" y="2071878"/>
                </a:lnTo>
                <a:lnTo>
                  <a:pt x="6858" y="2089404"/>
                </a:lnTo>
                <a:lnTo>
                  <a:pt x="1257592" y="1682623"/>
                </a:lnTo>
                <a:lnTo>
                  <a:pt x="1285494" y="1673555"/>
                </a:lnTo>
                <a:lnTo>
                  <a:pt x="1290828" y="1671828"/>
                </a:lnTo>
                <a:lnTo>
                  <a:pt x="1257592" y="1682623"/>
                </a:lnTo>
                <a:lnTo>
                  <a:pt x="1222248" y="1722120"/>
                </a:lnTo>
                <a:lnTo>
                  <a:pt x="1218438" y="1726692"/>
                </a:lnTo>
                <a:lnTo>
                  <a:pt x="1218438" y="1732026"/>
                </a:lnTo>
                <a:lnTo>
                  <a:pt x="1223010" y="1735836"/>
                </a:lnTo>
                <a:lnTo>
                  <a:pt x="1226820" y="1739646"/>
                </a:lnTo>
                <a:lnTo>
                  <a:pt x="1232916" y="1738884"/>
                </a:lnTo>
                <a:lnTo>
                  <a:pt x="1235964" y="1735074"/>
                </a:lnTo>
                <a:lnTo>
                  <a:pt x="1290828" y="1674241"/>
                </a:lnTo>
                <a:lnTo>
                  <a:pt x="1306068" y="1657350"/>
                </a:lnTo>
                <a:close/>
              </a:path>
              <a:path w="1306195" h="2089785">
                <a:moveTo>
                  <a:pt x="1306068" y="646938"/>
                </a:moveTo>
                <a:lnTo>
                  <a:pt x="1245108" y="555498"/>
                </a:lnTo>
                <a:lnTo>
                  <a:pt x="1239012" y="553974"/>
                </a:lnTo>
                <a:lnTo>
                  <a:pt x="1229868" y="560070"/>
                </a:lnTo>
                <a:lnTo>
                  <a:pt x="1229106" y="566166"/>
                </a:lnTo>
                <a:lnTo>
                  <a:pt x="1232154" y="569976"/>
                </a:lnTo>
                <a:lnTo>
                  <a:pt x="1261706" y="614768"/>
                </a:lnTo>
                <a:lnTo>
                  <a:pt x="8382" y="0"/>
                </a:lnTo>
                <a:lnTo>
                  <a:pt x="0" y="17526"/>
                </a:lnTo>
                <a:lnTo>
                  <a:pt x="1252956" y="631367"/>
                </a:lnTo>
                <a:lnTo>
                  <a:pt x="1201674" y="635381"/>
                </a:lnTo>
                <a:lnTo>
                  <a:pt x="1194816" y="635508"/>
                </a:lnTo>
                <a:lnTo>
                  <a:pt x="1191006" y="640080"/>
                </a:lnTo>
                <a:lnTo>
                  <a:pt x="1191006" y="645414"/>
                </a:lnTo>
                <a:lnTo>
                  <a:pt x="1191768" y="650748"/>
                </a:lnTo>
                <a:lnTo>
                  <a:pt x="1196340" y="654558"/>
                </a:lnTo>
                <a:lnTo>
                  <a:pt x="1201674" y="654558"/>
                </a:lnTo>
                <a:lnTo>
                  <a:pt x="1293114" y="647877"/>
                </a:lnTo>
                <a:lnTo>
                  <a:pt x="1306068" y="64693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3B14B38A-020A-424C-8D4E-11FCCAF3E8DB}"/>
              </a:ext>
            </a:extLst>
          </p:cNvPr>
          <p:cNvSpPr txBox="1"/>
          <p:nvPr/>
        </p:nvSpPr>
        <p:spPr>
          <a:xfrm>
            <a:off x="2326695" y="2503716"/>
            <a:ext cx="11601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CD86869F-B738-C346-8AD3-4F98E9C88E34}"/>
              </a:ext>
            </a:extLst>
          </p:cNvPr>
          <p:cNvSpPr txBox="1"/>
          <p:nvPr/>
        </p:nvSpPr>
        <p:spPr>
          <a:xfrm>
            <a:off x="2306118" y="3246664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Sensor 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38ACE63A-C92E-6D49-ABAB-D19C2844CE91}"/>
              </a:ext>
            </a:extLst>
          </p:cNvPr>
          <p:cNvSpPr txBox="1"/>
          <p:nvPr/>
        </p:nvSpPr>
        <p:spPr>
          <a:xfrm>
            <a:off x="2306118" y="3718343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Right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Sensor  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71795EF7-EB55-AE41-8E05-3B86700CCDC2}"/>
              </a:ext>
            </a:extLst>
          </p:cNvPr>
          <p:cNvSpPr txBox="1"/>
          <p:nvPr/>
        </p:nvSpPr>
        <p:spPr>
          <a:xfrm>
            <a:off x="2306118" y="4646458"/>
            <a:ext cx="205740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Dust Sensor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Tick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0FA449C6-DA5E-4945-907A-410A186A2230}"/>
              </a:ext>
            </a:extLst>
          </p:cNvPr>
          <p:cNvSpPr/>
          <p:nvPr/>
        </p:nvSpPr>
        <p:spPr>
          <a:xfrm>
            <a:off x="3959413" y="3706673"/>
            <a:ext cx="1340485" cy="1697989"/>
          </a:xfrm>
          <a:custGeom>
            <a:avLst/>
            <a:gdLst/>
            <a:ahLst/>
            <a:cxnLst/>
            <a:rect l="l" t="t" r="r" b="b"/>
            <a:pathLst>
              <a:path w="1340485" h="1697989">
                <a:moveTo>
                  <a:pt x="63246" y="1640586"/>
                </a:moveTo>
                <a:lnTo>
                  <a:pt x="44196" y="1640586"/>
                </a:lnTo>
                <a:lnTo>
                  <a:pt x="44196" y="1697736"/>
                </a:lnTo>
                <a:lnTo>
                  <a:pt x="63246" y="1697736"/>
                </a:lnTo>
                <a:lnTo>
                  <a:pt x="63246" y="1640586"/>
                </a:lnTo>
                <a:close/>
              </a:path>
              <a:path w="1340485" h="1697989">
                <a:moveTo>
                  <a:pt x="63246" y="1564386"/>
                </a:moveTo>
                <a:lnTo>
                  <a:pt x="44196" y="1564386"/>
                </a:lnTo>
                <a:lnTo>
                  <a:pt x="44196" y="1621536"/>
                </a:lnTo>
                <a:lnTo>
                  <a:pt x="63246" y="1621536"/>
                </a:lnTo>
                <a:lnTo>
                  <a:pt x="63246" y="1564386"/>
                </a:lnTo>
                <a:close/>
              </a:path>
              <a:path w="1340485" h="1697989">
                <a:moveTo>
                  <a:pt x="64008" y="1488186"/>
                </a:moveTo>
                <a:lnTo>
                  <a:pt x="44958" y="1488186"/>
                </a:lnTo>
                <a:lnTo>
                  <a:pt x="44196" y="1545336"/>
                </a:lnTo>
                <a:lnTo>
                  <a:pt x="63246" y="1545336"/>
                </a:lnTo>
                <a:lnTo>
                  <a:pt x="64008" y="1488186"/>
                </a:lnTo>
                <a:close/>
              </a:path>
              <a:path w="1340485" h="1697989">
                <a:moveTo>
                  <a:pt x="64008" y="1411986"/>
                </a:moveTo>
                <a:lnTo>
                  <a:pt x="44958" y="1411986"/>
                </a:lnTo>
                <a:lnTo>
                  <a:pt x="44958" y="1469136"/>
                </a:lnTo>
                <a:lnTo>
                  <a:pt x="64008" y="1469136"/>
                </a:lnTo>
                <a:lnTo>
                  <a:pt x="64008" y="1411986"/>
                </a:lnTo>
                <a:close/>
              </a:path>
              <a:path w="1340485" h="1697989">
                <a:moveTo>
                  <a:pt x="64008" y="1335786"/>
                </a:moveTo>
                <a:lnTo>
                  <a:pt x="44958" y="1335786"/>
                </a:lnTo>
                <a:lnTo>
                  <a:pt x="44958" y="1392936"/>
                </a:lnTo>
                <a:lnTo>
                  <a:pt x="64008" y="1392936"/>
                </a:lnTo>
                <a:lnTo>
                  <a:pt x="64008" y="1335786"/>
                </a:lnTo>
                <a:close/>
              </a:path>
              <a:path w="1340485" h="1697989">
                <a:moveTo>
                  <a:pt x="64008" y="1259586"/>
                </a:moveTo>
                <a:lnTo>
                  <a:pt x="44958" y="1259586"/>
                </a:lnTo>
                <a:lnTo>
                  <a:pt x="44958" y="1316736"/>
                </a:lnTo>
                <a:lnTo>
                  <a:pt x="64008" y="1316736"/>
                </a:lnTo>
                <a:lnTo>
                  <a:pt x="64008" y="1259586"/>
                </a:lnTo>
                <a:close/>
              </a:path>
              <a:path w="1340485" h="1697989">
                <a:moveTo>
                  <a:pt x="64008" y="1183386"/>
                </a:moveTo>
                <a:lnTo>
                  <a:pt x="44958" y="1183386"/>
                </a:lnTo>
                <a:lnTo>
                  <a:pt x="44958" y="1240536"/>
                </a:lnTo>
                <a:lnTo>
                  <a:pt x="64008" y="1240536"/>
                </a:lnTo>
                <a:lnTo>
                  <a:pt x="64008" y="1183386"/>
                </a:lnTo>
                <a:close/>
              </a:path>
              <a:path w="1340485" h="1697989">
                <a:moveTo>
                  <a:pt x="64008" y="1107186"/>
                </a:moveTo>
                <a:lnTo>
                  <a:pt x="44958" y="1107186"/>
                </a:lnTo>
                <a:lnTo>
                  <a:pt x="44958" y="1164336"/>
                </a:lnTo>
                <a:lnTo>
                  <a:pt x="64008" y="1164336"/>
                </a:lnTo>
                <a:lnTo>
                  <a:pt x="64008" y="1107186"/>
                </a:lnTo>
                <a:close/>
              </a:path>
              <a:path w="1340485" h="1697989">
                <a:moveTo>
                  <a:pt x="64770" y="1030986"/>
                </a:moveTo>
                <a:lnTo>
                  <a:pt x="45720" y="1030986"/>
                </a:lnTo>
                <a:lnTo>
                  <a:pt x="45720" y="1088136"/>
                </a:lnTo>
                <a:lnTo>
                  <a:pt x="64770" y="1088136"/>
                </a:lnTo>
                <a:lnTo>
                  <a:pt x="64770" y="1030986"/>
                </a:lnTo>
                <a:close/>
              </a:path>
              <a:path w="1340485" h="1697989">
                <a:moveTo>
                  <a:pt x="64770" y="954786"/>
                </a:moveTo>
                <a:lnTo>
                  <a:pt x="45720" y="954786"/>
                </a:lnTo>
                <a:lnTo>
                  <a:pt x="45720" y="1011936"/>
                </a:lnTo>
                <a:lnTo>
                  <a:pt x="64770" y="1011936"/>
                </a:lnTo>
                <a:lnTo>
                  <a:pt x="64770" y="954786"/>
                </a:lnTo>
                <a:close/>
              </a:path>
              <a:path w="1340485" h="1697989">
                <a:moveTo>
                  <a:pt x="64770" y="878586"/>
                </a:moveTo>
                <a:lnTo>
                  <a:pt x="45720" y="878586"/>
                </a:lnTo>
                <a:lnTo>
                  <a:pt x="45720" y="935736"/>
                </a:lnTo>
                <a:lnTo>
                  <a:pt x="64770" y="935736"/>
                </a:lnTo>
                <a:lnTo>
                  <a:pt x="64770" y="878586"/>
                </a:lnTo>
                <a:close/>
              </a:path>
              <a:path w="1340485" h="1697989">
                <a:moveTo>
                  <a:pt x="110490" y="864108"/>
                </a:moveTo>
                <a:lnTo>
                  <a:pt x="108204" y="859536"/>
                </a:lnTo>
                <a:lnTo>
                  <a:pt x="55626" y="768858"/>
                </a:lnTo>
                <a:lnTo>
                  <a:pt x="2286" y="859536"/>
                </a:lnTo>
                <a:lnTo>
                  <a:pt x="0" y="864108"/>
                </a:lnTo>
                <a:lnTo>
                  <a:pt x="1524" y="869442"/>
                </a:lnTo>
                <a:lnTo>
                  <a:pt x="6096" y="872490"/>
                </a:lnTo>
                <a:lnTo>
                  <a:pt x="10668" y="874776"/>
                </a:lnTo>
                <a:lnTo>
                  <a:pt x="16002" y="873252"/>
                </a:lnTo>
                <a:lnTo>
                  <a:pt x="19050" y="868680"/>
                </a:lnTo>
                <a:lnTo>
                  <a:pt x="45720" y="822693"/>
                </a:lnTo>
                <a:lnTo>
                  <a:pt x="45720" y="859536"/>
                </a:lnTo>
                <a:lnTo>
                  <a:pt x="64770" y="859536"/>
                </a:lnTo>
                <a:lnTo>
                  <a:pt x="64770" y="822693"/>
                </a:lnTo>
                <a:lnTo>
                  <a:pt x="91440" y="868680"/>
                </a:lnTo>
                <a:lnTo>
                  <a:pt x="94488" y="873252"/>
                </a:lnTo>
                <a:lnTo>
                  <a:pt x="99822" y="874776"/>
                </a:lnTo>
                <a:lnTo>
                  <a:pt x="104394" y="872490"/>
                </a:lnTo>
                <a:lnTo>
                  <a:pt x="108966" y="869442"/>
                </a:lnTo>
                <a:lnTo>
                  <a:pt x="110490" y="864108"/>
                </a:lnTo>
                <a:close/>
              </a:path>
              <a:path w="1340485" h="1697989">
                <a:moveTo>
                  <a:pt x="1340358" y="55626"/>
                </a:moveTo>
                <a:lnTo>
                  <a:pt x="1250442" y="2286"/>
                </a:lnTo>
                <a:lnTo>
                  <a:pt x="1245870" y="0"/>
                </a:lnTo>
                <a:lnTo>
                  <a:pt x="1239774" y="1524"/>
                </a:lnTo>
                <a:lnTo>
                  <a:pt x="1237488" y="6096"/>
                </a:lnTo>
                <a:lnTo>
                  <a:pt x="1234440" y="10668"/>
                </a:lnTo>
                <a:lnTo>
                  <a:pt x="1235964" y="16002"/>
                </a:lnTo>
                <a:lnTo>
                  <a:pt x="1240536" y="19050"/>
                </a:lnTo>
                <a:lnTo>
                  <a:pt x="1285532" y="45593"/>
                </a:lnTo>
                <a:lnTo>
                  <a:pt x="840486" y="44196"/>
                </a:lnTo>
                <a:lnTo>
                  <a:pt x="840486" y="63246"/>
                </a:lnTo>
                <a:lnTo>
                  <a:pt x="1286700" y="64655"/>
                </a:lnTo>
                <a:lnTo>
                  <a:pt x="1316736" y="64744"/>
                </a:lnTo>
                <a:lnTo>
                  <a:pt x="1321308" y="64770"/>
                </a:lnTo>
                <a:lnTo>
                  <a:pt x="1286700" y="64655"/>
                </a:lnTo>
                <a:lnTo>
                  <a:pt x="1240536" y="91440"/>
                </a:lnTo>
                <a:lnTo>
                  <a:pt x="1235964" y="93726"/>
                </a:lnTo>
                <a:lnTo>
                  <a:pt x="1234440" y="99822"/>
                </a:lnTo>
                <a:lnTo>
                  <a:pt x="1236726" y="104394"/>
                </a:lnTo>
                <a:lnTo>
                  <a:pt x="1239774" y="108966"/>
                </a:lnTo>
                <a:lnTo>
                  <a:pt x="1245870" y="110490"/>
                </a:lnTo>
                <a:lnTo>
                  <a:pt x="1250442" y="108204"/>
                </a:lnTo>
                <a:lnTo>
                  <a:pt x="1322070" y="66319"/>
                </a:lnTo>
                <a:lnTo>
                  <a:pt x="1340358" y="5562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14">
            <a:extLst>
              <a:ext uri="{FF2B5EF4-FFF2-40B4-BE49-F238E27FC236}">
                <a16:creationId xmlns:a16="http://schemas.microsoft.com/office/drawing/2014/main" id="{AF9EBCA7-0EF2-3542-9B33-343501A76625}"/>
              </a:ext>
            </a:extLst>
          </p:cNvPr>
          <p:cNvGrpSpPr/>
          <p:nvPr/>
        </p:nvGrpSpPr>
        <p:grpSpPr>
          <a:xfrm>
            <a:off x="7073187" y="3033306"/>
            <a:ext cx="1597025" cy="1454150"/>
            <a:chOff x="6334633" y="3265423"/>
            <a:chExt cx="1597025" cy="1454150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AFBDCFD3-0925-7F4A-ACE0-EA21E58D55BF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6">
              <a:extLst>
                <a:ext uri="{FF2B5EF4-FFF2-40B4-BE49-F238E27FC236}">
                  <a16:creationId xmlns:a16="http://schemas.microsoft.com/office/drawing/2014/main" id="{B44F7299-4376-594D-9048-E60CEE17B0F9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7">
            <a:extLst>
              <a:ext uri="{FF2B5EF4-FFF2-40B4-BE49-F238E27FC236}">
                <a16:creationId xmlns:a16="http://schemas.microsoft.com/office/drawing/2014/main" id="{C75D146E-8AB5-F544-BF46-5189CDE4BD51}"/>
              </a:ext>
            </a:extLst>
          </p:cNvPr>
          <p:cNvSpPr txBox="1"/>
          <p:nvPr/>
        </p:nvSpPr>
        <p:spPr>
          <a:xfrm>
            <a:off x="7444287" y="3316008"/>
            <a:ext cx="8540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Motor  Control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18">
            <a:extLst>
              <a:ext uri="{FF2B5EF4-FFF2-40B4-BE49-F238E27FC236}">
                <a16:creationId xmlns:a16="http://schemas.microsoft.com/office/drawing/2014/main" id="{0A6C8078-181C-9F4C-B485-4A1058F8E96F}"/>
              </a:ext>
            </a:extLst>
          </p:cNvPr>
          <p:cNvSpPr/>
          <p:nvPr/>
        </p:nvSpPr>
        <p:spPr>
          <a:xfrm>
            <a:off x="6586028" y="2682545"/>
            <a:ext cx="2956560" cy="2090420"/>
          </a:xfrm>
          <a:custGeom>
            <a:avLst/>
            <a:gdLst/>
            <a:ahLst/>
            <a:cxnLst/>
            <a:rect l="l" t="t" r="r" b="b"/>
            <a:pathLst>
              <a:path w="2956559" h="2090420">
                <a:moveTo>
                  <a:pt x="499872" y="1079754"/>
                </a:moveTo>
                <a:lnTo>
                  <a:pt x="409956" y="1026414"/>
                </a:lnTo>
                <a:lnTo>
                  <a:pt x="405384" y="1024128"/>
                </a:lnTo>
                <a:lnTo>
                  <a:pt x="399288" y="1025652"/>
                </a:lnTo>
                <a:lnTo>
                  <a:pt x="397002" y="1030224"/>
                </a:lnTo>
                <a:lnTo>
                  <a:pt x="393954" y="1034796"/>
                </a:lnTo>
                <a:lnTo>
                  <a:pt x="395478" y="1040130"/>
                </a:lnTo>
                <a:lnTo>
                  <a:pt x="400050" y="1043178"/>
                </a:lnTo>
                <a:lnTo>
                  <a:pt x="445058" y="1069733"/>
                </a:lnTo>
                <a:lnTo>
                  <a:pt x="0" y="1068324"/>
                </a:lnTo>
                <a:lnTo>
                  <a:pt x="0" y="1087374"/>
                </a:lnTo>
                <a:lnTo>
                  <a:pt x="446214" y="1088783"/>
                </a:lnTo>
                <a:lnTo>
                  <a:pt x="476250" y="1088872"/>
                </a:lnTo>
                <a:lnTo>
                  <a:pt x="480822" y="1088898"/>
                </a:lnTo>
                <a:lnTo>
                  <a:pt x="446214" y="1088783"/>
                </a:lnTo>
                <a:lnTo>
                  <a:pt x="400050" y="1115568"/>
                </a:lnTo>
                <a:lnTo>
                  <a:pt x="395478" y="1117854"/>
                </a:lnTo>
                <a:lnTo>
                  <a:pt x="393954" y="1123950"/>
                </a:lnTo>
                <a:lnTo>
                  <a:pt x="396240" y="1128522"/>
                </a:lnTo>
                <a:lnTo>
                  <a:pt x="399288" y="1133094"/>
                </a:lnTo>
                <a:lnTo>
                  <a:pt x="404622" y="1134618"/>
                </a:lnTo>
                <a:lnTo>
                  <a:pt x="409194" y="1132332"/>
                </a:lnTo>
                <a:lnTo>
                  <a:pt x="480822" y="1090790"/>
                </a:lnTo>
                <a:lnTo>
                  <a:pt x="499872" y="1079754"/>
                </a:lnTo>
                <a:close/>
              </a:path>
              <a:path w="2956559" h="2090420">
                <a:moveTo>
                  <a:pt x="2956560" y="2077974"/>
                </a:moveTo>
                <a:lnTo>
                  <a:pt x="2895600" y="1993392"/>
                </a:lnTo>
                <a:lnTo>
                  <a:pt x="2892552" y="1988820"/>
                </a:lnTo>
                <a:lnTo>
                  <a:pt x="2886456" y="1988058"/>
                </a:lnTo>
                <a:lnTo>
                  <a:pt x="2882646" y="1991106"/>
                </a:lnTo>
                <a:lnTo>
                  <a:pt x="2878074" y="1994154"/>
                </a:lnTo>
                <a:lnTo>
                  <a:pt x="2877312" y="2000250"/>
                </a:lnTo>
                <a:lnTo>
                  <a:pt x="2880360" y="2004822"/>
                </a:lnTo>
                <a:lnTo>
                  <a:pt x="2911322" y="2047633"/>
                </a:lnTo>
                <a:lnTo>
                  <a:pt x="1845564" y="1574292"/>
                </a:lnTo>
                <a:lnTo>
                  <a:pt x="1837182" y="1591818"/>
                </a:lnTo>
                <a:lnTo>
                  <a:pt x="2903601" y="2065121"/>
                </a:lnTo>
                <a:lnTo>
                  <a:pt x="2850642" y="2071116"/>
                </a:lnTo>
                <a:lnTo>
                  <a:pt x="2845308" y="2071116"/>
                </a:lnTo>
                <a:lnTo>
                  <a:pt x="2842260" y="2075688"/>
                </a:lnTo>
                <a:lnTo>
                  <a:pt x="2842260" y="2081022"/>
                </a:lnTo>
                <a:lnTo>
                  <a:pt x="2843022" y="2086356"/>
                </a:lnTo>
                <a:lnTo>
                  <a:pt x="2847594" y="2090166"/>
                </a:lnTo>
                <a:lnTo>
                  <a:pt x="2852928" y="2089404"/>
                </a:lnTo>
                <a:lnTo>
                  <a:pt x="2943606" y="2079396"/>
                </a:lnTo>
                <a:lnTo>
                  <a:pt x="2956560" y="2077974"/>
                </a:lnTo>
                <a:close/>
              </a:path>
              <a:path w="2956559" h="2090420">
                <a:moveTo>
                  <a:pt x="2956560" y="6096"/>
                </a:moveTo>
                <a:lnTo>
                  <a:pt x="2852928" y="0"/>
                </a:lnTo>
                <a:lnTo>
                  <a:pt x="2847594" y="0"/>
                </a:lnTo>
                <a:lnTo>
                  <a:pt x="2843022" y="3810"/>
                </a:lnTo>
                <a:lnTo>
                  <a:pt x="2842260" y="9144"/>
                </a:lnTo>
                <a:lnTo>
                  <a:pt x="2842260" y="14478"/>
                </a:lnTo>
                <a:lnTo>
                  <a:pt x="2846070" y="19050"/>
                </a:lnTo>
                <a:lnTo>
                  <a:pt x="2852928" y="19138"/>
                </a:lnTo>
                <a:lnTo>
                  <a:pt x="2905531" y="22313"/>
                </a:lnTo>
                <a:lnTo>
                  <a:pt x="1837182" y="564642"/>
                </a:lnTo>
                <a:lnTo>
                  <a:pt x="1845564" y="581406"/>
                </a:lnTo>
                <a:lnTo>
                  <a:pt x="2912884" y="39598"/>
                </a:lnTo>
                <a:lnTo>
                  <a:pt x="2939796" y="25933"/>
                </a:lnTo>
                <a:lnTo>
                  <a:pt x="2944368" y="23622"/>
                </a:lnTo>
                <a:lnTo>
                  <a:pt x="2912884" y="39598"/>
                </a:lnTo>
                <a:lnTo>
                  <a:pt x="2884170" y="83820"/>
                </a:lnTo>
                <a:lnTo>
                  <a:pt x="2881122" y="88392"/>
                </a:lnTo>
                <a:lnTo>
                  <a:pt x="2882646" y="94488"/>
                </a:lnTo>
                <a:lnTo>
                  <a:pt x="2887218" y="96774"/>
                </a:lnTo>
                <a:lnTo>
                  <a:pt x="2891790" y="99822"/>
                </a:lnTo>
                <a:lnTo>
                  <a:pt x="2897124" y="99060"/>
                </a:lnTo>
                <a:lnTo>
                  <a:pt x="2900172" y="94488"/>
                </a:lnTo>
                <a:lnTo>
                  <a:pt x="2944368" y="25196"/>
                </a:lnTo>
                <a:lnTo>
                  <a:pt x="2956560" y="60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AD168BAC-A255-3247-8153-7B7569E72A9A}"/>
              </a:ext>
            </a:extLst>
          </p:cNvPr>
          <p:cNvSpPr txBox="1"/>
          <p:nvPr/>
        </p:nvSpPr>
        <p:spPr>
          <a:xfrm>
            <a:off x="8593383" y="2685834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73152FF6-AB27-504F-B5D9-23F0703CFBD2}"/>
              </a:ext>
            </a:extLst>
          </p:cNvPr>
          <p:cNvSpPr txBox="1"/>
          <p:nvPr/>
        </p:nvSpPr>
        <p:spPr>
          <a:xfrm>
            <a:off x="8807501" y="4186210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A813A9C6-01A7-2444-9822-352CD089F2AE}"/>
              </a:ext>
            </a:extLst>
          </p:cNvPr>
          <p:cNvSpPr/>
          <p:nvPr/>
        </p:nvSpPr>
        <p:spPr>
          <a:xfrm>
            <a:off x="5371399" y="392535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28E0A666-7D05-F241-AA14-76F94F7DC751}"/>
              </a:ext>
            </a:extLst>
          </p:cNvPr>
          <p:cNvSpPr txBox="1"/>
          <p:nvPr/>
        </p:nvSpPr>
        <p:spPr>
          <a:xfrm>
            <a:off x="681398" y="2394001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6" name="object 13">
            <a:extLst>
              <a:ext uri="{FF2B5EF4-FFF2-40B4-BE49-F238E27FC236}">
                <a16:creationId xmlns:a16="http://schemas.microsoft.com/office/drawing/2014/main" id="{3B2232CD-A58F-2040-8CB7-6BCC77595E3E}"/>
              </a:ext>
            </a:extLst>
          </p:cNvPr>
          <p:cNvSpPr txBox="1"/>
          <p:nvPr/>
        </p:nvSpPr>
        <p:spPr>
          <a:xfrm>
            <a:off x="681398" y="3180385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14">
            <a:extLst>
              <a:ext uri="{FF2B5EF4-FFF2-40B4-BE49-F238E27FC236}">
                <a16:creationId xmlns:a16="http://schemas.microsoft.com/office/drawing/2014/main" id="{C75719BF-22F6-3B45-8DC4-E5BEC523F6A9}"/>
              </a:ext>
            </a:extLst>
          </p:cNvPr>
          <p:cNvSpPr txBox="1"/>
          <p:nvPr/>
        </p:nvSpPr>
        <p:spPr>
          <a:xfrm>
            <a:off x="681398" y="3680258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15">
            <a:extLst>
              <a:ext uri="{FF2B5EF4-FFF2-40B4-BE49-F238E27FC236}">
                <a16:creationId xmlns:a16="http://schemas.microsoft.com/office/drawing/2014/main" id="{7DD723E5-79CD-324E-8ECD-324334316FA4}"/>
              </a:ext>
            </a:extLst>
          </p:cNvPr>
          <p:cNvSpPr txBox="1"/>
          <p:nvPr/>
        </p:nvSpPr>
        <p:spPr>
          <a:xfrm>
            <a:off x="681398" y="4465879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FA94A10F-069E-9347-B6B7-27795471500C}"/>
              </a:ext>
            </a:extLst>
          </p:cNvPr>
          <p:cNvSpPr txBox="1"/>
          <p:nvPr/>
        </p:nvSpPr>
        <p:spPr>
          <a:xfrm>
            <a:off x="3321746" y="5460084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0" name="object 8">
            <a:extLst>
              <a:ext uri="{FF2B5EF4-FFF2-40B4-BE49-F238E27FC236}">
                <a16:creationId xmlns:a16="http://schemas.microsoft.com/office/drawing/2014/main" id="{C3129B80-A86D-4C46-B46C-41A86796B2A3}"/>
              </a:ext>
            </a:extLst>
          </p:cNvPr>
          <p:cNvSpPr txBox="1"/>
          <p:nvPr/>
        </p:nvSpPr>
        <p:spPr>
          <a:xfrm>
            <a:off x="9542588" y="2474557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61809A44-45BF-0C41-BD67-187128C28E78}"/>
              </a:ext>
            </a:extLst>
          </p:cNvPr>
          <p:cNvSpPr txBox="1"/>
          <p:nvPr/>
        </p:nvSpPr>
        <p:spPr>
          <a:xfrm>
            <a:off x="9542588" y="4546436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8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D840-36A3-4D4B-A0C7-CEE2E8E3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DFD Level 2 </a:t>
            </a:r>
            <a:endParaRPr kumimoji="1" lang="ko-Kore-KR" altLang="en-US" dirty="0"/>
          </a:p>
        </p:txBody>
      </p:sp>
      <p:grpSp>
        <p:nvGrpSpPr>
          <p:cNvPr id="58" name="object 3">
            <a:extLst>
              <a:ext uri="{FF2B5EF4-FFF2-40B4-BE49-F238E27FC236}">
                <a16:creationId xmlns:a16="http://schemas.microsoft.com/office/drawing/2014/main" id="{60CE3682-BA68-3A45-BB89-4ED9C197D7A2}"/>
              </a:ext>
            </a:extLst>
          </p:cNvPr>
          <p:cNvGrpSpPr/>
          <p:nvPr/>
        </p:nvGrpSpPr>
        <p:grpSpPr>
          <a:xfrm>
            <a:off x="2171233" y="1330412"/>
            <a:ext cx="951231" cy="967586"/>
            <a:chOff x="2489339" y="3278123"/>
            <a:chExt cx="1572260" cy="1428750"/>
          </a:xfrm>
        </p:grpSpPr>
        <p:sp>
          <p:nvSpPr>
            <p:cNvPr id="59" name="object 4">
              <a:extLst>
                <a:ext uri="{FF2B5EF4-FFF2-40B4-BE49-F238E27FC236}">
                  <a16:creationId xmlns:a16="http://schemas.microsoft.com/office/drawing/2014/main" id="{6B12F648-1207-5743-94DA-C3FDC87D6128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C6CD6E67-EF6A-1D4C-8DA1-BBE6B16BA171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">
            <a:extLst>
              <a:ext uri="{FF2B5EF4-FFF2-40B4-BE49-F238E27FC236}">
                <a16:creationId xmlns:a16="http://schemas.microsoft.com/office/drawing/2014/main" id="{C7061F4B-23DA-8A42-808D-DC565D6AFD50}"/>
              </a:ext>
            </a:extLst>
          </p:cNvPr>
          <p:cNvSpPr txBox="1"/>
          <p:nvPr/>
        </p:nvSpPr>
        <p:spPr>
          <a:xfrm>
            <a:off x="2291948" y="1529763"/>
            <a:ext cx="7098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Front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32AD39CA-1F2A-FD44-88D3-C24DB1BA5787}"/>
              </a:ext>
            </a:extLst>
          </p:cNvPr>
          <p:cNvSpPr txBox="1"/>
          <p:nvPr/>
        </p:nvSpPr>
        <p:spPr>
          <a:xfrm>
            <a:off x="5349174" y="3251794"/>
            <a:ext cx="1187450" cy="6540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tabLst>
                <a:tab pos="1161415" algn="l"/>
              </a:tabLst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4A7EBB"/>
                  </a:solidFill>
                </a:uFill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9539" marR="70485" algn="ctr">
              <a:lnSpc>
                <a:spcPct val="100000"/>
              </a:lnSpc>
              <a:spcBef>
                <a:spcPts val="365"/>
              </a:spcBef>
            </a:pPr>
            <a:r>
              <a:rPr sz="1000" b="1" spc="-5" dirty="0">
                <a:latin typeface="Arial"/>
                <a:cs typeface="Arial"/>
              </a:rPr>
              <a:t>Obstacle </a:t>
            </a:r>
            <a:r>
              <a:rPr sz="1000" b="1" dirty="0">
                <a:latin typeface="Arial"/>
                <a:cs typeface="Arial"/>
              </a:rPr>
              <a:t>&amp;</a:t>
            </a:r>
            <a:r>
              <a:rPr sz="1000" b="1" spc="-9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Dust  Location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3427B5ED-C80A-7348-841B-36F4CEC15949}"/>
              </a:ext>
            </a:extLst>
          </p:cNvPr>
          <p:cNvSpPr txBox="1"/>
          <p:nvPr/>
        </p:nvSpPr>
        <p:spPr>
          <a:xfrm>
            <a:off x="1402870" y="1382239"/>
            <a:ext cx="855302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Front </a:t>
            </a:r>
            <a:r>
              <a:rPr sz="1000" b="1" spc="-5" dirty="0">
                <a:latin typeface="Arial"/>
                <a:cs typeface="Arial"/>
              </a:rPr>
              <a:t>Sensor</a:t>
            </a:r>
            <a:endParaRPr lang="en-US" sz="10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4BB248EE-7D28-CD4D-A8B0-41EA7CCE2BC7}"/>
              </a:ext>
            </a:extLst>
          </p:cNvPr>
          <p:cNvSpPr txBox="1"/>
          <p:nvPr/>
        </p:nvSpPr>
        <p:spPr>
          <a:xfrm>
            <a:off x="1398420" y="2459264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Sensor  </a:t>
            </a:r>
            <a:r>
              <a:rPr sz="1000" b="1" spc="-5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6" name="object 11">
            <a:extLst>
              <a:ext uri="{FF2B5EF4-FFF2-40B4-BE49-F238E27FC236}">
                <a16:creationId xmlns:a16="http://schemas.microsoft.com/office/drawing/2014/main" id="{51F10061-4C0B-E242-811E-1C0987BC23DF}"/>
              </a:ext>
            </a:extLst>
          </p:cNvPr>
          <p:cNvSpPr txBox="1"/>
          <p:nvPr/>
        </p:nvSpPr>
        <p:spPr>
          <a:xfrm>
            <a:off x="1406672" y="3908146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Right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Sensor  Input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12">
            <a:extLst>
              <a:ext uri="{FF2B5EF4-FFF2-40B4-BE49-F238E27FC236}">
                <a16:creationId xmlns:a16="http://schemas.microsoft.com/office/drawing/2014/main" id="{B1762E7D-8E51-8E4B-A0C2-4B01A13398C0}"/>
              </a:ext>
            </a:extLst>
          </p:cNvPr>
          <p:cNvSpPr txBox="1"/>
          <p:nvPr/>
        </p:nvSpPr>
        <p:spPr>
          <a:xfrm>
            <a:off x="1428625" y="5316612"/>
            <a:ext cx="824872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Dust Sensor</a:t>
            </a:r>
            <a:endParaRPr lang="en-US" sz="1000" b="1" spc="-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Input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9" name="object 14">
            <a:extLst>
              <a:ext uri="{FF2B5EF4-FFF2-40B4-BE49-F238E27FC236}">
                <a16:creationId xmlns:a16="http://schemas.microsoft.com/office/drawing/2014/main" id="{F2879674-A530-5C4D-BE43-720CD04A53C5}"/>
              </a:ext>
            </a:extLst>
          </p:cNvPr>
          <p:cNvGrpSpPr/>
          <p:nvPr/>
        </p:nvGrpSpPr>
        <p:grpSpPr>
          <a:xfrm>
            <a:off x="7073187" y="3033306"/>
            <a:ext cx="1597025" cy="1454150"/>
            <a:chOff x="6334633" y="3265423"/>
            <a:chExt cx="1597025" cy="1454150"/>
          </a:xfrm>
        </p:grpSpPr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3D35F3F9-A1F0-A949-B4A4-4F114B27298C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1571244" y="714756"/>
                  </a:moveTo>
                  <a:lnTo>
                    <a:pt x="1569700" y="669557"/>
                  </a:lnTo>
                  <a:lnTo>
                    <a:pt x="1565130" y="625104"/>
                  </a:lnTo>
                  <a:lnTo>
                    <a:pt x="1557625" y="581483"/>
                  </a:lnTo>
                  <a:lnTo>
                    <a:pt x="1547277" y="538775"/>
                  </a:lnTo>
                  <a:lnTo>
                    <a:pt x="1534178" y="497065"/>
                  </a:lnTo>
                  <a:lnTo>
                    <a:pt x="1518418" y="456436"/>
                  </a:lnTo>
                  <a:lnTo>
                    <a:pt x="1500090" y="416973"/>
                  </a:lnTo>
                  <a:lnTo>
                    <a:pt x="1479285" y="378760"/>
                  </a:lnTo>
                  <a:lnTo>
                    <a:pt x="1456094" y="341879"/>
                  </a:lnTo>
                  <a:lnTo>
                    <a:pt x="1430610" y="306414"/>
                  </a:lnTo>
                  <a:lnTo>
                    <a:pt x="1402923" y="272450"/>
                  </a:lnTo>
                  <a:lnTo>
                    <a:pt x="1373126" y="240071"/>
                  </a:lnTo>
                  <a:lnTo>
                    <a:pt x="1341310" y="209359"/>
                  </a:lnTo>
                  <a:lnTo>
                    <a:pt x="1307566" y="180399"/>
                  </a:lnTo>
                  <a:lnTo>
                    <a:pt x="1271986" y="153274"/>
                  </a:lnTo>
                  <a:lnTo>
                    <a:pt x="1234662" y="128069"/>
                  </a:lnTo>
                  <a:lnTo>
                    <a:pt x="1195685" y="104866"/>
                  </a:lnTo>
                  <a:lnTo>
                    <a:pt x="1155147" y="83751"/>
                  </a:lnTo>
                  <a:lnTo>
                    <a:pt x="1113139" y="64806"/>
                  </a:lnTo>
                  <a:lnTo>
                    <a:pt x="1069752" y="48115"/>
                  </a:lnTo>
                  <a:lnTo>
                    <a:pt x="1025080" y="33762"/>
                  </a:lnTo>
                  <a:lnTo>
                    <a:pt x="979212" y="21831"/>
                  </a:lnTo>
                  <a:lnTo>
                    <a:pt x="932241" y="12405"/>
                  </a:lnTo>
                  <a:lnTo>
                    <a:pt x="884257" y="5569"/>
                  </a:lnTo>
                  <a:lnTo>
                    <a:pt x="835354" y="1406"/>
                  </a:lnTo>
                  <a:lnTo>
                    <a:pt x="785622" y="0"/>
                  </a:lnTo>
                  <a:lnTo>
                    <a:pt x="735970" y="1406"/>
                  </a:lnTo>
                  <a:lnTo>
                    <a:pt x="687136" y="5569"/>
                  </a:lnTo>
                  <a:lnTo>
                    <a:pt x="639209" y="12405"/>
                  </a:lnTo>
                  <a:lnTo>
                    <a:pt x="592283" y="21831"/>
                  </a:lnTo>
                  <a:lnTo>
                    <a:pt x="546450" y="33762"/>
                  </a:lnTo>
                  <a:lnTo>
                    <a:pt x="501803" y="48115"/>
                  </a:lnTo>
                  <a:lnTo>
                    <a:pt x="458433" y="64806"/>
                  </a:lnTo>
                  <a:lnTo>
                    <a:pt x="416433" y="83751"/>
                  </a:lnTo>
                  <a:lnTo>
                    <a:pt x="375896" y="104866"/>
                  </a:lnTo>
                  <a:lnTo>
                    <a:pt x="336914" y="128069"/>
                  </a:lnTo>
                  <a:lnTo>
                    <a:pt x="299579" y="153274"/>
                  </a:lnTo>
                  <a:lnTo>
                    <a:pt x="263983" y="180399"/>
                  </a:lnTo>
                  <a:lnTo>
                    <a:pt x="230219" y="209359"/>
                  </a:lnTo>
                  <a:lnTo>
                    <a:pt x="198379" y="240071"/>
                  </a:lnTo>
                  <a:lnTo>
                    <a:pt x="168556" y="272450"/>
                  </a:lnTo>
                  <a:lnTo>
                    <a:pt x="140841" y="306414"/>
                  </a:lnTo>
                  <a:lnTo>
                    <a:pt x="115328" y="341879"/>
                  </a:lnTo>
                  <a:lnTo>
                    <a:pt x="92108" y="378760"/>
                  </a:lnTo>
                  <a:lnTo>
                    <a:pt x="71274" y="416973"/>
                  </a:lnTo>
                  <a:lnTo>
                    <a:pt x="52919" y="456436"/>
                  </a:lnTo>
                  <a:lnTo>
                    <a:pt x="37134" y="497065"/>
                  </a:lnTo>
                  <a:lnTo>
                    <a:pt x="24012" y="538775"/>
                  </a:lnTo>
                  <a:lnTo>
                    <a:pt x="13645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5" y="847794"/>
                  </a:lnTo>
                  <a:lnTo>
                    <a:pt x="24012" y="890436"/>
                  </a:lnTo>
                  <a:lnTo>
                    <a:pt x="37134" y="932086"/>
                  </a:lnTo>
                  <a:lnTo>
                    <a:pt x="52919" y="972659"/>
                  </a:lnTo>
                  <a:lnTo>
                    <a:pt x="71274" y="1012073"/>
                  </a:lnTo>
                  <a:lnTo>
                    <a:pt x="92108" y="1050242"/>
                  </a:lnTo>
                  <a:lnTo>
                    <a:pt x="115328" y="1087083"/>
                  </a:lnTo>
                  <a:lnTo>
                    <a:pt x="140841" y="1122512"/>
                  </a:lnTo>
                  <a:lnTo>
                    <a:pt x="168556" y="1156445"/>
                  </a:lnTo>
                  <a:lnTo>
                    <a:pt x="198379" y="1188797"/>
                  </a:lnTo>
                  <a:lnTo>
                    <a:pt x="230219" y="1219485"/>
                  </a:lnTo>
                  <a:lnTo>
                    <a:pt x="263983" y="1248425"/>
                  </a:lnTo>
                  <a:lnTo>
                    <a:pt x="299579" y="1275532"/>
                  </a:lnTo>
                  <a:lnTo>
                    <a:pt x="336914" y="1300723"/>
                  </a:lnTo>
                  <a:lnTo>
                    <a:pt x="375896" y="1323914"/>
                  </a:lnTo>
                  <a:lnTo>
                    <a:pt x="416433" y="1345020"/>
                  </a:lnTo>
                  <a:lnTo>
                    <a:pt x="458433" y="1363958"/>
                  </a:lnTo>
                  <a:lnTo>
                    <a:pt x="501803" y="1380644"/>
                  </a:lnTo>
                  <a:lnTo>
                    <a:pt x="546450" y="1394993"/>
                  </a:lnTo>
                  <a:lnTo>
                    <a:pt x="592283" y="1406921"/>
                  </a:lnTo>
                  <a:lnTo>
                    <a:pt x="639209" y="1416345"/>
                  </a:lnTo>
                  <a:lnTo>
                    <a:pt x="687136" y="1423180"/>
                  </a:lnTo>
                  <a:lnTo>
                    <a:pt x="735970" y="1427343"/>
                  </a:lnTo>
                  <a:lnTo>
                    <a:pt x="785622" y="1428750"/>
                  </a:lnTo>
                  <a:lnTo>
                    <a:pt x="835354" y="1427343"/>
                  </a:lnTo>
                  <a:lnTo>
                    <a:pt x="884257" y="1423180"/>
                  </a:lnTo>
                  <a:lnTo>
                    <a:pt x="932241" y="1416345"/>
                  </a:lnTo>
                  <a:lnTo>
                    <a:pt x="979212" y="1406921"/>
                  </a:lnTo>
                  <a:lnTo>
                    <a:pt x="1025080" y="1394993"/>
                  </a:lnTo>
                  <a:lnTo>
                    <a:pt x="1069752" y="1380644"/>
                  </a:lnTo>
                  <a:lnTo>
                    <a:pt x="1113139" y="1363958"/>
                  </a:lnTo>
                  <a:lnTo>
                    <a:pt x="1155147" y="1345020"/>
                  </a:lnTo>
                  <a:lnTo>
                    <a:pt x="1195685" y="1323914"/>
                  </a:lnTo>
                  <a:lnTo>
                    <a:pt x="1234662" y="1300723"/>
                  </a:lnTo>
                  <a:lnTo>
                    <a:pt x="1271986" y="1275532"/>
                  </a:lnTo>
                  <a:lnTo>
                    <a:pt x="1307566" y="1248425"/>
                  </a:lnTo>
                  <a:lnTo>
                    <a:pt x="1341310" y="1219485"/>
                  </a:lnTo>
                  <a:lnTo>
                    <a:pt x="1373126" y="1188797"/>
                  </a:lnTo>
                  <a:lnTo>
                    <a:pt x="1402923" y="1156445"/>
                  </a:lnTo>
                  <a:lnTo>
                    <a:pt x="1430610" y="1122512"/>
                  </a:lnTo>
                  <a:lnTo>
                    <a:pt x="1456094" y="1087083"/>
                  </a:lnTo>
                  <a:lnTo>
                    <a:pt x="1479285" y="1050242"/>
                  </a:lnTo>
                  <a:lnTo>
                    <a:pt x="1500090" y="1012073"/>
                  </a:lnTo>
                  <a:lnTo>
                    <a:pt x="1518418" y="972659"/>
                  </a:lnTo>
                  <a:lnTo>
                    <a:pt x="1534178" y="932086"/>
                  </a:lnTo>
                  <a:lnTo>
                    <a:pt x="1547277" y="890436"/>
                  </a:lnTo>
                  <a:lnTo>
                    <a:pt x="1557625" y="847794"/>
                  </a:lnTo>
                  <a:lnTo>
                    <a:pt x="1565130" y="804244"/>
                  </a:lnTo>
                  <a:lnTo>
                    <a:pt x="1569700" y="759870"/>
                  </a:lnTo>
                  <a:lnTo>
                    <a:pt x="1571244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6">
              <a:extLst>
                <a:ext uri="{FF2B5EF4-FFF2-40B4-BE49-F238E27FC236}">
                  <a16:creationId xmlns:a16="http://schemas.microsoft.com/office/drawing/2014/main" id="{D676BD3A-4A4D-204F-84EE-3A040CEC969B}"/>
                </a:ext>
              </a:extLst>
            </p:cNvPr>
            <p:cNvSpPr/>
            <p:nvPr/>
          </p:nvSpPr>
          <p:spPr>
            <a:xfrm>
              <a:off x="6347333" y="3278123"/>
              <a:ext cx="1571625" cy="1428750"/>
            </a:xfrm>
            <a:custGeom>
              <a:avLst/>
              <a:gdLst/>
              <a:ahLst/>
              <a:cxnLst/>
              <a:rect l="l" t="t" r="r" b="b"/>
              <a:pathLst>
                <a:path w="1571625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5" y="581483"/>
                  </a:lnTo>
                  <a:lnTo>
                    <a:pt x="24012" y="538775"/>
                  </a:lnTo>
                  <a:lnTo>
                    <a:pt x="37134" y="497065"/>
                  </a:lnTo>
                  <a:lnTo>
                    <a:pt x="52919" y="456436"/>
                  </a:lnTo>
                  <a:lnTo>
                    <a:pt x="71274" y="416973"/>
                  </a:lnTo>
                  <a:lnTo>
                    <a:pt x="92108" y="378760"/>
                  </a:lnTo>
                  <a:lnTo>
                    <a:pt x="115328" y="341879"/>
                  </a:lnTo>
                  <a:lnTo>
                    <a:pt x="140841" y="306414"/>
                  </a:lnTo>
                  <a:lnTo>
                    <a:pt x="168556" y="272450"/>
                  </a:lnTo>
                  <a:lnTo>
                    <a:pt x="198379" y="240071"/>
                  </a:lnTo>
                  <a:lnTo>
                    <a:pt x="230219" y="209359"/>
                  </a:lnTo>
                  <a:lnTo>
                    <a:pt x="263983" y="180399"/>
                  </a:lnTo>
                  <a:lnTo>
                    <a:pt x="299579" y="153274"/>
                  </a:lnTo>
                  <a:lnTo>
                    <a:pt x="336914" y="128069"/>
                  </a:lnTo>
                  <a:lnTo>
                    <a:pt x="375896" y="104866"/>
                  </a:lnTo>
                  <a:lnTo>
                    <a:pt x="416433" y="83751"/>
                  </a:lnTo>
                  <a:lnTo>
                    <a:pt x="458433" y="64806"/>
                  </a:lnTo>
                  <a:lnTo>
                    <a:pt x="501803" y="48115"/>
                  </a:lnTo>
                  <a:lnTo>
                    <a:pt x="546450" y="33762"/>
                  </a:lnTo>
                  <a:lnTo>
                    <a:pt x="592283" y="21831"/>
                  </a:lnTo>
                  <a:lnTo>
                    <a:pt x="639209" y="12405"/>
                  </a:lnTo>
                  <a:lnTo>
                    <a:pt x="687136" y="5569"/>
                  </a:lnTo>
                  <a:lnTo>
                    <a:pt x="735970" y="1406"/>
                  </a:lnTo>
                  <a:lnTo>
                    <a:pt x="785622" y="0"/>
                  </a:lnTo>
                  <a:lnTo>
                    <a:pt x="835354" y="1406"/>
                  </a:lnTo>
                  <a:lnTo>
                    <a:pt x="884257" y="5569"/>
                  </a:lnTo>
                  <a:lnTo>
                    <a:pt x="932241" y="12405"/>
                  </a:lnTo>
                  <a:lnTo>
                    <a:pt x="979212" y="21831"/>
                  </a:lnTo>
                  <a:lnTo>
                    <a:pt x="1025080" y="33762"/>
                  </a:lnTo>
                  <a:lnTo>
                    <a:pt x="1069752" y="48115"/>
                  </a:lnTo>
                  <a:lnTo>
                    <a:pt x="1113139" y="64806"/>
                  </a:lnTo>
                  <a:lnTo>
                    <a:pt x="1155147" y="83751"/>
                  </a:lnTo>
                  <a:lnTo>
                    <a:pt x="1195685" y="104866"/>
                  </a:lnTo>
                  <a:lnTo>
                    <a:pt x="1234662" y="128069"/>
                  </a:lnTo>
                  <a:lnTo>
                    <a:pt x="1271986" y="153274"/>
                  </a:lnTo>
                  <a:lnTo>
                    <a:pt x="1307566" y="180399"/>
                  </a:lnTo>
                  <a:lnTo>
                    <a:pt x="1341310" y="209359"/>
                  </a:lnTo>
                  <a:lnTo>
                    <a:pt x="1373126" y="240071"/>
                  </a:lnTo>
                  <a:lnTo>
                    <a:pt x="1402923" y="272450"/>
                  </a:lnTo>
                  <a:lnTo>
                    <a:pt x="1430610" y="306414"/>
                  </a:lnTo>
                  <a:lnTo>
                    <a:pt x="1456094" y="341879"/>
                  </a:lnTo>
                  <a:lnTo>
                    <a:pt x="1479285" y="378760"/>
                  </a:lnTo>
                  <a:lnTo>
                    <a:pt x="1500090" y="416973"/>
                  </a:lnTo>
                  <a:lnTo>
                    <a:pt x="1518418" y="456436"/>
                  </a:lnTo>
                  <a:lnTo>
                    <a:pt x="1534178" y="497065"/>
                  </a:lnTo>
                  <a:lnTo>
                    <a:pt x="1547277" y="538775"/>
                  </a:lnTo>
                  <a:lnTo>
                    <a:pt x="1557625" y="581483"/>
                  </a:lnTo>
                  <a:lnTo>
                    <a:pt x="1565130" y="625104"/>
                  </a:lnTo>
                  <a:lnTo>
                    <a:pt x="1569700" y="669557"/>
                  </a:lnTo>
                  <a:lnTo>
                    <a:pt x="1571244" y="714756"/>
                  </a:lnTo>
                  <a:lnTo>
                    <a:pt x="1569700" y="759870"/>
                  </a:lnTo>
                  <a:lnTo>
                    <a:pt x="1565130" y="804244"/>
                  </a:lnTo>
                  <a:lnTo>
                    <a:pt x="1557625" y="847794"/>
                  </a:lnTo>
                  <a:lnTo>
                    <a:pt x="1547277" y="890436"/>
                  </a:lnTo>
                  <a:lnTo>
                    <a:pt x="1534178" y="932086"/>
                  </a:lnTo>
                  <a:lnTo>
                    <a:pt x="1518418" y="972659"/>
                  </a:lnTo>
                  <a:lnTo>
                    <a:pt x="1500090" y="1012073"/>
                  </a:lnTo>
                  <a:lnTo>
                    <a:pt x="1479285" y="1050242"/>
                  </a:lnTo>
                  <a:lnTo>
                    <a:pt x="1456094" y="1087083"/>
                  </a:lnTo>
                  <a:lnTo>
                    <a:pt x="1430610" y="1122512"/>
                  </a:lnTo>
                  <a:lnTo>
                    <a:pt x="1402923" y="1156445"/>
                  </a:lnTo>
                  <a:lnTo>
                    <a:pt x="1373126" y="1188797"/>
                  </a:lnTo>
                  <a:lnTo>
                    <a:pt x="1341310" y="1219485"/>
                  </a:lnTo>
                  <a:lnTo>
                    <a:pt x="1307566" y="1248425"/>
                  </a:lnTo>
                  <a:lnTo>
                    <a:pt x="1271986" y="1275532"/>
                  </a:lnTo>
                  <a:lnTo>
                    <a:pt x="1234662" y="1300723"/>
                  </a:lnTo>
                  <a:lnTo>
                    <a:pt x="1195685" y="1323914"/>
                  </a:lnTo>
                  <a:lnTo>
                    <a:pt x="1155147" y="1345020"/>
                  </a:lnTo>
                  <a:lnTo>
                    <a:pt x="1113139" y="1363958"/>
                  </a:lnTo>
                  <a:lnTo>
                    <a:pt x="1069752" y="1380644"/>
                  </a:lnTo>
                  <a:lnTo>
                    <a:pt x="1025080" y="1394993"/>
                  </a:lnTo>
                  <a:lnTo>
                    <a:pt x="979212" y="1406921"/>
                  </a:lnTo>
                  <a:lnTo>
                    <a:pt x="932241" y="1416345"/>
                  </a:lnTo>
                  <a:lnTo>
                    <a:pt x="884257" y="1423180"/>
                  </a:lnTo>
                  <a:lnTo>
                    <a:pt x="835354" y="1427343"/>
                  </a:lnTo>
                  <a:lnTo>
                    <a:pt x="785622" y="1428750"/>
                  </a:lnTo>
                  <a:lnTo>
                    <a:pt x="735970" y="1427343"/>
                  </a:lnTo>
                  <a:lnTo>
                    <a:pt x="687136" y="1423180"/>
                  </a:lnTo>
                  <a:lnTo>
                    <a:pt x="639209" y="1416345"/>
                  </a:lnTo>
                  <a:lnTo>
                    <a:pt x="592283" y="1406921"/>
                  </a:lnTo>
                  <a:lnTo>
                    <a:pt x="546450" y="1394993"/>
                  </a:lnTo>
                  <a:lnTo>
                    <a:pt x="501803" y="1380644"/>
                  </a:lnTo>
                  <a:lnTo>
                    <a:pt x="458433" y="1363958"/>
                  </a:lnTo>
                  <a:lnTo>
                    <a:pt x="416433" y="1345020"/>
                  </a:lnTo>
                  <a:lnTo>
                    <a:pt x="375896" y="1323914"/>
                  </a:lnTo>
                  <a:lnTo>
                    <a:pt x="336914" y="1300723"/>
                  </a:lnTo>
                  <a:lnTo>
                    <a:pt x="299579" y="1275532"/>
                  </a:lnTo>
                  <a:lnTo>
                    <a:pt x="263983" y="1248425"/>
                  </a:lnTo>
                  <a:lnTo>
                    <a:pt x="230219" y="1219485"/>
                  </a:lnTo>
                  <a:lnTo>
                    <a:pt x="198379" y="1188797"/>
                  </a:lnTo>
                  <a:lnTo>
                    <a:pt x="168556" y="1156445"/>
                  </a:lnTo>
                  <a:lnTo>
                    <a:pt x="140841" y="1122512"/>
                  </a:lnTo>
                  <a:lnTo>
                    <a:pt x="115328" y="1087083"/>
                  </a:lnTo>
                  <a:lnTo>
                    <a:pt x="92108" y="1050242"/>
                  </a:lnTo>
                  <a:lnTo>
                    <a:pt x="71274" y="1012073"/>
                  </a:lnTo>
                  <a:lnTo>
                    <a:pt x="52919" y="972659"/>
                  </a:lnTo>
                  <a:lnTo>
                    <a:pt x="37134" y="932086"/>
                  </a:lnTo>
                  <a:lnTo>
                    <a:pt x="24012" y="890436"/>
                  </a:lnTo>
                  <a:lnTo>
                    <a:pt x="13645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17">
            <a:extLst>
              <a:ext uri="{FF2B5EF4-FFF2-40B4-BE49-F238E27FC236}">
                <a16:creationId xmlns:a16="http://schemas.microsoft.com/office/drawing/2014/main" id="{558909BE-51EE-7A49-86C9-E07D8B42B367}"/>
              </a:ext>
            </a:extLst>
          </p:cNvPr>
          <p:cNvSpPr txBox="1"/>
          <p:nvPr/>
        </p:nvSpPr>
        <p:spPr>
          <a:xfrm>
            <a:off x="7444287" y="3316008"/>
            <a:ext cx="8540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Motor  Control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18">
            <a:extLst>
              <a:ext uri="{FF2B5EF4-FFF2-40B4-BE49-F238E27FC236}">
                <a16:creationId xmlns:a16="http://schemas.microsoft.com/office/drawing/2014/main" id="{8625ADDD-D8BE-C44A-95C2-16002F323AD0}"/>
              </a:ext>
            </a:extLst>
          </p:cNvPr>
          <p:cNvSpPr/>
          <p:nvPr/>
        </p:nvSpPr>
        <p:spPr>
          <a:xfrm>
            <a:off x="6586028" y="2682545"/>
            <a:ext cx="2956560" cy="2090420"/>
          </a:xfrm>
          <a:custGeom>
            <a:avLst/>
            <a:gdLst/>
            <a:ahLst/>
            <a:cxnLst/>
            <a:rect l="l" t="t" r="r" b="b"/>
            <a:pathLst>
              <a:path w="2956559" h="2090420">
                <a:moveTo>
                  <a:pt x="499872" y="1079754"/>
                </a:moveTo>
                <a:lnTo>
                  <a:pt x="409956" y="1026414"/>
                </a:lnTo>
                <a:lnTo>
                  <a:pt x="405384" y="1024128"/>
                </a:lnTo>
                <a:lnTo>
                  <a:pt x="399288" y="1025652"/>
                </a:lnTo>
                <a:lnTo>
                  <a:pt x="397002" y="1030224"/>
                </a:lnTo>
                <a:lnTo>
                  <a:pt x="393954" y="1034796"/>
                </a:lnTo>
                <a:lnTo>
                  <a:pt x="395478" y="1040130"/>
                </a:lnTo>
                <a:lnTo>
                  <a:pt x="400050" y="1043178"/>
                </a:lnTo>
                <a:lnTo>
                  <a:pt x="445058" y="1069733"/>
                </a:lnTo>
                <a:lnTo>
                  <a:pt x="0" y="1068324"/>
                </a:lnTo>
                <a:lnTo>
                  <a:pt x="0" y="1087374"/>
                </a:lnTo>
                <a:lnTo>
                  <a:pt x="446214" y="1088783"/>
                </a:lnTo>
                <a:lnTo>
                  <a:pt x="476250" y="1088872"/>
                </a:lnTo>
                <a:lnTo>
                  <a:pt x="480822" y="1088898"/>
                </a:lnTo>
                <a:lnTo>
                  <a:pt x="446214" y="1088783"/>
                </a:lnTo>
                <a:lnTo>
                  <a:pt x="400050" y="1115568"/>
                </a:lnTo>
                <a:lnTo>
                  <a:pt x="395478" y="1117854"/>
                </a:lnTo>
                <a:lnTo>
                  <a:pt x="393954" y="1123950"/>
                </a:lnTo>
                <a:lnTo>
                  <a:pt x="396240" y="1128522"/>
                </a:lnTo>
                <a:lnTo>
                  <a:pt x="399288" y="1133094"/>
                </a:lnTo>
                <a:lnTo>
                  <a:pt x="404622" y="1134618"/>
                </a:lnTo>
                <a:lnTo>
                  <a:pt x="409194" y="1132332"/>
                </a:lnTo>
                <a:lnTo>
                  <a:pt x="480822" y="1090790"/>
                </a:lnTo>
                <a:lnTo>
                  <a:pt x="499872" y="1079754"/>
                </a:lnTo>
                <a:close/>
              </a:path>
              <a:path w="2956559" h="2090420">
                <a:moveTo>
                  <a:pt x="2956560" y="2077974"/>
                </a:moveTo>
                <a:lnTo>
                  <a:pt x="2895600" y="1993392"/>
                </a:lnTo>
                <a:lnTo>
                  <a:pt x="2892552" y="1988820"/>
                </a:lnTo>
                <a:lnTo>
                  <a:pt x="2886456" y="1988058"/>
                </a:lnTo>
                <a:lnTo>
                  <a:pt x="2882646" y="1991106"/>
                </a:lnTo>
                <a:lnTo>
                  <a:pt x="2878074" y="1994154"/>
                </a:lnTo>
                <a:lnTo>
                  <a:pt x="2877312" y="2000250"/>
                </a:lnTo>
                <a:lnTo>
                  <a:pt x="2880360" y="2004822"/>
                </a:lnTo>
                <a:lnTo>
                  <a:pt x="2911322" y="2047633"/>
                </a:lnTo>
                <a:lnTo>
                  <a:pt x="1845564" y="1574292"/>
                </a:lnTo>
                <a:lnTo>
                  <a:pt x="1837182" y="1591818"/>
                </a:lnTo>
                <a:lnTo>
                  <a:pt x="2903601" y="2065121"/>
                </a:lnTo>
                <a:lnTo>
                  <a:pt x="2850642" y="2071116"/>
                </a:lnTo>
                <a:lnTo>
                  <a:pt x="2845308" y="2071116"/>
                </a:lnTo>
                <a:lnTo>
                  <a:pt x="2842260" y="2075688"/>
                </a:lnTo>
                <a:lnTo>
                  <a:pt x="2842260" y="2081022"/>
                </a:lnTo>
                <a:lnTo>
                  <a:pt x="2843022" y="2086356"/>
                </a:lnTo>
                <a:lnTo>
                  <a:pt x="2847594" y="2090166"/>
                </a:lnTo>
                <a:lnTo>
                  <a:pt x="2852928" y="2089404"/>
                </a:lnTo>
                <a:lnTo>
                  <a:pt x="2943606" y="2079396"/>
                </a:lnTo>
                <a:lnTo>
                  <a:pt x="2956560" y="2077974"/>
                </a:lnTo>
                <a:close/>
              </a:path>
              <a:path w="2956559" h="2090420">
                <a:moveTo>
                  <a:pt x="2956560" y="6096"/>
                </a:moveTo>
                <a:lnTo>
                  <a:pt x="2852928" y="0"/>
                </a:lnTo>
                <a:lnTo>
                  <a:pt x="2847594" y="0"/>
                </a:lnTo>
                <a:lnTo>
                  <a:pt x="2843022" y="3810"/>
                </a:lnTo>
                <a:lnTo>
                  <a:pt x="2842260" y="9144"/>
                </a:lnTo>
                <a:lnTo>
                  <a:pt x="2842260" y="14478"/>
                </a:lnTo>
                <a:lnTo>
                  <a:pt x="2846070" y="19050"/>
                </a:lnTo>
                <a:lnTo>
                  <a:pt x="2852928" y="19138"/>
                </a:lnTo>
                <a:lnTo>
                  <a:pt x="2905531" y="22313"/>
                </a:lnTo>
                <a:lnTo>
                  <a:pt x="1837182" y="564642"/>
                </a:lnTo>
                <a:lnTo>
                  <a:pt x="1845564" y="581406"/>
                </a:lnTo>
                <a:lnTo>
                  <a:pt x="2912884" y="39598"/>
                </a:lnTo>
                <a:lnTo>
                  <a:pt x="2939796" y="25933"/>
                </a:lnTo>
                <a:lnTo>
                  <a:pt x="2944368" y="23622"/>
                </a:lnTo>
                <a:lnTo>
                  <a:pt x="2912884" y="39598"/>
                </a:lnTo>
                <a:lnTo>
                  <a:pt x="2884170" y="83820"/>
                </a:lnTo>
                <a:lnTo>
                  <a:pt x="2881122" y="88392"/>
                </a:lnTo>
                <a:lnTo>
                  <a:pt x="2882646" y="94488"/>
                </a:lnTo>
                <a:lnTo>
                  <a:pt x="2887218" y="96774"/>
                </a:lnTo>
                <a:lnTo>
                  <a:pt x="2891790" y="99822"/>
                </a:lnTo>
                <a:lnTo>
                  <a:pt x="2897124" y="99060"/>
                </a:lnTo>
                <a:lnTo>
                  <a:pt x="2900172" y="94488"/>
                </a:lnTo>
                <a:lnTo>
                  <a:pt x="2944368" y="25196"/>
                </a:lnTo>
                <a:lnTo>
                  <a:pt x="2956560" y="60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E550FA0B-7E98-A941-B430-51C54B5F98D8}"/>
              </a:ext>
            </a:extLst>
          </p:cNvPr>
          <p:cNvSpPr txBox="1"/>
          <p:nvPr/>
        </p:nvSpPr>
        <p:spPr>
          <a:xfrm>
            <a:off x="8593383" y="2685834"/>
            <a:ext cx="5772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Direction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5" name="object 20">
            <a:extLst>
              <a:ext uri="{FF2B5EF4-FFF2-40B4-BE49-F238E27FC236}">
                <a16:creationId xmlns:a16="http://schemas.microsoft.com/office/drawing/2014/main" id="{0394250E-B0AC-3E41-82F4-E8D4CDF745BA}"/>
              </a:ext>
            </a:extLst>
          </p:cNvPr>
          <p:cNvSpPr txBox="1"/>
          <p:nvPr/>
        </p:nvSpPr>
        <p:spPr>
          <a:xfrm>
            <a:off x="8807501" y="4186210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Clean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21">
            <a:extLst>
              <a:ext uri="{FF2B5EF4-FFF2-40B4-BE49-F238E27FC236}">
                <a16:creationId xmlns:a16="http://schemas.microsoft.com/office/drawing/2014/main" id="{08572219-431D-6747-9C15-B885ED587717}"/>
              </a:ext>
            </a:extLst>
          </p:cNvPr>
          <p:cNvSpPr/>
          <p:nvPr/>
        </p:nvSpPr>
        <p:spPr>
          <a:xfrm>
            <a:off x="5371399" y="392535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23"/>
                </a:lnTo>
              </a:path>
            </a:pathLst>
          </a:custGeom>
          <a:ln w="190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">
            <a:extLst>
              <a:ext uri="{FF2B5EF4-FFF2-40B4-BE49-F238E27FC236}">
                <a16:creationId xmlns:a16="http://schemas.microsoft.com/office/drawing/2014/main" id="{1258F838-E540-BC4C-A563-A6933453BBDD}"/>
              </a:ext>
            </a:extLst>
          </p:cNvPr>
          <p:cNvSpPr txBox="1"/>
          <p:nvPr/>
        </p:nvSpPr>
        <p:spPr>
          <a:xfrm>
            <a:off x="141313" y="1634990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Front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A9F96228-F323-E745-B5B6-03BA37BFF5D6}"/>
              </a:ext>
            </a:extLst>
          </p:cNvPr>
          <p:cNvSpPr txBox="1"/>
          <p:nvPr/>
        </p:nvSpPr>
        <p:spPr>
          <a:xfrm>
            <a:off x="116537" y="2666753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9" name="object 14">
            <a:extLst>
              <a:ext uri="{FF2B5EF4-FFF2-40B4-BE49-F238E27FC236}">
                <a16:creationId xmlns:a16="http://schemas.microsoft.com/office/drawing/2014/main" id="{CC5576AE-E897-B64A-AADC-EEE6898E8629}"/>
              </a:ext>
            </a:extLst>
          </p:cNvPr>
          <p:cNvSpPr txBox="1"/>
          <p:nvPr/>
        </p:nvSpPr>
        <p:spPr>
          <a:xfrm>
            <a:off x="95760" y="4119555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0" name="object 15">
            <a:extLst>
              <a:ext uri="{FF2B5EF4-FFF2-40B4-BE49-F238E27FC236}">
                <a16:creationId xmlns:a16="http://schemas.microsoft.com/office/drawing/2014/main" id="{9F3C3CF1-E7FB-E343-89CE-C7B4B563ED35}"/>
              </a:ext>
            </a:extLst>
          </p:cNvPr>
          <p:cNvSpPr txBox="1"/>
          <p:nvPr/>
        </p:nvSpPr>
        <p:spPr>
          <a:xfrm>
            <a:off x="141313" y="5534829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98EAEE78-681C-FB4B-83E6-EBCAFE88E91E}"/>
              </a:ext>
            </a:extLst>
          </p:cNvPr>
          <p:cNvSpPr txBox="1"/>
          <p:nvPr/>
        </p:nvSpPr>
        <p:spPr>
          <a:xfrm>
            <a:off x="9542588" y="2474557"/>
            <a:ext cx="1428750" cy="429259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6A57CB61-8306-8948-8F64-25D634294F1D}"/>
              </a:ext>
            </a:extLst>
          </p:cNvPr>
          <p:cNvSpPr txBox="1"/>
          <p:nvPr/>
        </p:nvSpPr>
        <p:spPr>
          <a:xfrm>
            <a:off x="9542588" y="4546436"/>
            <a:ext cx="1428750" cy="4286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Cleaner</a:t>
            </a:r>
            <a:endParaRPr sz="1400">
              <a:latin typeface="Arial"/>
              <a:cs typeface="Arial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B578769-F99B-D841-A45E-CC58192FBC88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346851" y="1751268"/>
            <a:ext cx="787717" cy="12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FB4C35B-AF29-8E46-B059-BD1AC40A205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322075" y="2790099"/>
            <a:ext cx="849158" cy="52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B43FB49-EAE7-D94B-BA9F-00B0D80CA3FA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1301298" y="4213802"/>
            <a:ext cx="868220" cy="34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1A7C838-E724-504C-B308-0C69D2ED4921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1346851" y="5650037"/>
            <a:ext cx="822667" cy="13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ject 12">
            <a:extLst>
              <a:ext uri="{FF2B5EF4-FFF2-40B4-BE49-F238E27FC236}">
                <a16:creationId xmlns:a16="http://schemas.microsoft.com/office/drawing/2014/main" id="{1E9CFE1B-561B-3343-8D39-966C6B7F2065}"/>
              </a:ext>
            </a:extLst>
          </p:cNvPr>
          <p:cNvSpPr txBox="1"/>
          <p:nvPr/>
        </p:nvSpPr>
        <p:spPr>
          <a:xfrm>
            <a:off x="1563153" y="6213213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00" name="object 3">
            <a:extLst>
              <a:ext uri="{FF2B5EF4-FFF2-40B4-BE49-F238E27FC236}">
                <a16:creationId xmlns:a16="http://schemas.microsoft.com/office/drawing/2014/main" id="{84B61B52-D8AF-AD49-BDA2-1728F7EF335A}"/>
              </a:ext>
            </a:extLst>
          </p:cNvPr>
          <p:cNvGrpSpPr/>
          <p:nvPr/>
        </p:nvGrpSpPr>
        <p:grpSpPr>
          <a:xfrm>
            <a:off x="2177951" y="2505211"/>
            <a:ext cx="951231" cy="967586"/>
            <a:chOff x="2489339" y="3278123"/>
            <a:chExt cx="1572260" cy="1428750"/>
          </a:xfrm>
        </p:grpSpPr>
        <p:sp>
          <p:nvSpPr>
            <p:cNvPr id="101" name="object 4">
              <a:extLst>
                <a:ext uri="{FF2B5EF4-FFF2-40B4-BE49-F238E27FC236}">
                  <a16:creationId xmlns:a16="http://schemas.microsoft.com/office/drawing/2014/main" id="{D1542797-81D4-464D-9F00-41A072D2AD53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5">
              <a:extLst>
                <a:ext uri="{FF2B5EF4-FFF2-40B4-BE49-F238E27FC236}">
                  <a16:creationId xmlns:a16="http://schemas.microsoft.com/office/drawing/2014/main" id="{6F2B1DD6-5171-534D-89A4-9E73312911B6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6">
            <a:extLst>
              <a:ext uri="{FF2B5EF4-FFF2-40B4-BE49-F238E27FC236}">
                <a16:creationId xmlns:a16="http://schemas.microsoft.com/office/drawing/2014/main" id="{7CF8A208-8807-EA43-A973-3E23C0BECAEB}"/>
              </a:ext>
            </a:extLst>
          </p:cNvPr>
          <p:cNvSpPr txBox="1"/>
          <p:nvPr/>
        </p:nvSpPr>
        <p:spPr>
          <a:xfrm>
            <a:off x="2289370" y="2775527"/>
            <a:ext cx="709800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Left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1.2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05" name="object 3">
            <a:extLst>
              <a:ext uri="{FF2B5EF4-FFF2-40B4-BE49-F238E27FC236}">
                <a16:creationId xmlns:a16="http://schemas.microsoft.com/office/drawing/2014/main" id="{222EA36E-EA5E-D940-922B-80A54910B700}"/>
              </a:ext>
            </a:extLst>
          </p:cNvPr>
          <p:cNvGrpSpPr/>
          <p:nvPr/>
        </p:nvGrpSpPr>
        <p:grpSpPr>
          <a:xfrm>
            <a:off x="2177951" y="3931515"/>
            <a:ext cx="951231" cy="967586"/>
            <a:chOff x="2489339" y="3278123"/>
            <a:chExt cx="1572260" cy="1428750"/>
          </a:xfrm>
        </p:grpSpPr>
        <p:sp>
          <p:nvSpPr>
            <p:cNvPr id="106" name="object 4">
              <a:extLst>
                <a:ext uri="{FF2B5EF4-FFF2-40B4-BE49-F238E27FC236}">
                  <a16:creationId xmlns:a16="http://schemas.microsoft.com/office/drawing/2014/main" id="{EFEB75E2-8EF0-8E4B-A680-EDA696F9A562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5">
              <a:extLst>
                <a:ext uri="{FF2B5EF4-FFF2-40B4-BE49-F238E27FC236}">
                  <a16:creationId xmlns:a16="http://schemas.microsoft.com/office/drawing/2014/main" id="{1D861246-A278-3E45-983F-57A588543459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6">
            <a:extLst>
              <a:ext uri="{FF2B5EF4-FFF2-40B4-BE49-F238E27FC236}">
                <a16:creationId xmlns:a16="http://schemas.microsoft.com/office/drawing/2014/main" id="{675524D1-EAA1-2846-A174-EE4F1B9E52A5}"/>
              </a:ext>
            </a:extLst>
          </p:cNvPr>
          <p:cNvSpPr txBox="1"/>
          <p:nvPr/>
        </p:nvSpPr>
        <p:spPr>
          <a:xfrm>
            <a:off x="2273506" y="4124051"/>
            <a:ext cx="7098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Right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1.3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10" name="object 3">
            <a:extLst>
              <a:ext uri="{FF2B5EF4-FFF2-40B4-BE49-F238E27FC236}">
                <a16:creationId xmlns:a16="http://schemas.microsoft.com/office/drawing/2014/main" id="{EF034593-BE02-A140-BD37-3FCF67D8AD07}"/>
              </a:ext>
            </a:extLst>
          </p:cNvPr>
          <p:cNvGrpSpPr/>
          <p:nvPr/>
        </p:nvGrpSpPr>
        <p:grpSpPr>
          <a:xfrm>
            <a:off x="2134568" y="5349314"/>
            <a:ext cx="951231" cy="967586"/>
            <a:chOff x="2489339" y="3278123"/>
            <a:chExt cx="1572260" cy="1428750"/>
          </a:xfrm>
        </p:grpSpPr>
        <p:sp>
          <p:nvSpPr>
            <p:cNvPr id="111" name="object 4">
              <a:extLst>
                <a:ext uri="{FF2B5EF4-FFF2-40B4-BE49-F238E27FC236}">
                  <a16:creationId xmlns:a16="http://schemas.microsoft.com/office/drawing/2014/main" id="{F7980247-85B7-8D4A-83AB-758111E9E584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5">
              <a:extLst>
                <a:ext uri="{FF2B5EF4-FFF2-40B4-BE49-F238E27FC236}">
                  <a16:creationId xmlns:a16="http://schemas.microsoft.com/office/drawing/2014/main" id="{8C144ECB-BDF7-B34E-89CC-06945B1A6E6B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6">
            <a:extLst>
              <a:ext uri="{FF2B5EF4-FFF2-40B4-BE49-F238E27FC236}">
                <a16:creationId xmlns:a16="http://schemas.microsoft.com/office/drawing/2014/main" id="{6E978D30-7330-3A4D-B57B-82F384057221}"/>
              </a:ext>
            </a:extLst>
          </p:cNvPr>
          <p:cNvSpPr txBox="1"/>
          <p:nvPr/>
        </p:nvSpPr>
        <p:spPr>
          <a:xfrm>
            <a:off x="2230123" y="5541850"/>
            <a:ext cx="7098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Dust Sensor interface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spc="-10" dirty="0">
                <a:solidFill>
                  <a:srgbClr val="FFFFFF"/>
                </a:solidFill>
                <a:latin typeface="Arial"/>
                <a:cs typeface="Arial"/>
              </a:rPr>
              <a:t>1.4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5" name="object 21">
            <a:extLst>
              <a:ext uri="{FF2B5EF4-FFF2-40B4-BE49-F238E27FC236}">
                <a16:creationId xmlns:a16="http://schemas.microsoft.com/office/drawing/2014/main" id="{47BB6A1C-6C76-2341-9C07-FDD01A3553A8}"/>
              </a:ext>
            </a:extLst>
          </p:cNvPr>
          <p:cNvSpPr txBox="1"/>
          <p:nvPr/>
        </p:nvSpPr>
        <p:spPr>
          <a:xfrm>
            <a:off x="105105" y="3291557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6" name="object 21">
            <a:extLst>
              <a:ext uri="{FF2B5EF4-FFF2-40B4-BE49-F238E27FC236}">
                <a16:creationId xmlns:a16="http://schemas.microsoft.com/office/drawing/2014/main" id="{8D267079-D29A-6045-B857-DA7C3B615379}"/>
              </a:ext>
            </a:extLst>
          </p:cNvPr>
          <p:cNvSpPr txBox="1"/>
          <p:nvPr/>
        </p:nvSpPr>
        <p:spPr>
          <a:xfrm>
            <a:off x="117527" y="4725421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7" name="object 21">
            <a:extLst>
              <a:ext uri="{FF2B5EF4-FFF2-40B4-BE49-F238E27FC236}">
                <a16:creationId xmlns:a16="http://schemas.microsoft.com/office/drawing/2014/main" id="{0D35E823-98EA-974E-B864-10BF0106891F}"/>
              </a:ext>
            </a:extLst>
          </p:cNvPr>
          <p:cNvSpPr txBox="1"/>
          <p:nvPr/>
        </p:nvSpPr>
        <p:spPr>
          <a:xfrm>
            <a:off x="141313" y="6010725"/>
            <a:ext cx="1205538" cy="257122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Clock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75F0AF0-0E70-3946-B168-0B7084B87A5B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1310643" y="3203143"/>
            <a:ext cx="860590" cy="21697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bject 12">
            <a:extLst>
              <a:ext uri="{FF2B5EF4-FFF2-40B4-BE49-F238E27FC236}">
                <a16:creationId xmlns:a16="http://schemas.microsoft.com/office/drawing/2014/main" id="{B7789BD0-7CB3-F74A-973F-EC603904761D}"/>
              </a:ext>
            </a:extLst>
          </p:cNvPr>
          <p:cNvSpPr txBox="1"/>
          <p:nvPr/>
        </p:nvSpPr>
        <p:spPr>
          <a:xfrm>
            <a:off x="1707208" y="3382445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3" name="object 12">
            <a:extLst>
              <a:ext uri="{FF2B5EF4-FFF2-40B4-BE49-F238E27FC236}">
                <a16:creationId xmlns:a16="http://schemas.microsoft.com/office/drawing/2014/main" id="{7788CC3A-EAB0-944B-8093-C21894EA5345}"/>
              </a:ext>
            </a:extLst>
          </p:cNvPr>
          <p:cNvSpPr txBox="1"/>
          <p:nvPr/>
        </p:nvSpPr>
        <p:spPr>
          <a:xfrm>
            <a:off x="1563153" y="4806867"/>
            <a:ext cx="33912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b="1" dirty="0">
                <a:latin typeface="Arial"/>
                <a:cs typeface="Arial"/>
              </a:rPr>
              <a:t>Tick</a:t>
            </a:r>
            <a:endParaRPr sz="1000" dirty="0">
              <a:latin typeface="Arial"/>
              <a:cs typeface="Arial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846421-8402-924B-8FDA-B5C43E3AE9A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1323065" y="4637699"/>
            <a:ext cx="846453" cy="21628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9FFC77-4458-264E-87A1-57DC8A9BC23D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1346851" y="5993070"/>
            <a:ext cx="787717" cy="14621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object 3">
            <a:extLst>
              <a:ext uri="{FF2B5EF4-FFF2-40B4-BE49-F238E27FC236}">
                <a16:creationId xmlns:a16="http://schemas.microsoft.com/office/drawing/2014/main" id="{92708CDB-B65C-B448-BFAF-A8ECCFD09F7B}"/>
              </a:ext>
            </a:extLst>
          </p:cNvPr>
          <p:cNvGrpSpPr/>
          <p:nvPr/>
        </p:nvGrpSpPr>
        <p:grpSpPr>
          <a:xfrm>
            <a:off x="4045618" y="2014021"/>
            <a:ext cx="1196942" cy="1217149"/>
            <a:chOff x="2489339" y="3278123"/>
            <a:chExt cx="1572260" cy="1428750"/>
          </a:xfrm>
        </p:grpSpPr>
        <p:sp>
          <p:nvSpPr>
            <p:cNvPr id="131" name="object 4">
              <a:extLst>
                <a:ext uri="{FF2B5EF4-FFF2-40B4-BE49-F238E27FC236}">
                  <a16:creationId xmlns:a16="http://schemas.microsoft.com/office/drawing/2014/main" id="{5BE6917E-CB2F-944D-84B7-A55A5D0DEA08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5">
              <a:extLst>
                <a:ext uri="{FF2B5EF4-FFF2-40B4-BE49-F238E27FC236}">
                  <a16:creationId xmlns:a16="http://schemas.microsoft.com/office/drawing/2014/main" id="{3A77D29C-3318-854E-8595-F4ABA3A7D1E7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6">
            <a:extLst>
              <a:ext uri="{FF2B5EF4-FFF2-40B4-BE49-F238E27FC236}">
                <a16:creationId xmlns:a16="http://schemas.microsoft.com/office/drawing/2014/main" id="{BD7932A0-345B-6147-AE11-B51D3625BCDB}"/>
              </a:ext>
            </a:extLst>
          </p:cNvPr>
          <p:cNvSpPr txBox="1"/>
          <p:nvPr/>
        </p:nvSpPr>
        <p:spPr>
          <a:xfrm>
            <a:off x="4168474" y="2196622"/>
            <a:ext cx="951230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 err="1">
                <a:solidFill>
                  <a:srgbClr val="FFFFFF"/>
                </a:solidFill>
                <a:latin typeface="Arial"/>
                <a:cs typeface="Arial"/>
              </a:rPr>
              <a:t>Deetermine</a:t>
            </a:r>
            <a:endParaRPr lang="en-US" sz="13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1.5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134" name="object 3">
            <a:extLst>
              <a:ext uri="{FF2B5EF4-FFF2-40B4-BE49-F238E27FC236}">
                <a16:creationId xmlns:a16="http://schemas.microsoft.com/office/drawing/2014/main" id="{0EEC55C6-55D3-B44C-8993-B18476D79A54}"/>
              </a:ext>
            </a:extLst>
          </p:cNvPr>
          <p:cNvGrpSpPr/>
          <p:nvPr/>
        </p:nvGrpSpPr>
        <p:grpSpPr>
          <a:xfrm>
            <a:off x="4045618" y="4912924"/>
            <a:ext cx="1196942" cy="1217149"/>
            <a:chOff x="2489339" y="3278123"/>
            <a:chExt cx="1572260" cy="1428750"/>
          </a:xfrm>
        </p:grpSpPr>
        <p:sp>
          <p:nvSpPr>
            <p:cNvPr id="135" name="object 4">
              <a:extLst>
                <a:ext uri="{FF2B5EF4-FFF2-40B4-BE49-F238E27FC236}">
                  <a16:creationId xmlns:a16="http://schemas.microsoft.com/office/drawing/2014/main" id="{6B5FBCFA-1003-3C40-A32A-97119FE52A72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1572006" y="714756"/>
                  </a:moveTo>
                  <a:lnTo>
                    <a:pt x="1570459" y="669557"/>
                  </a:lnTo>
                  <a:lnTo>
                    <a:pt x="1565879" y="625104"/>
                  </a:lnTo>
                  <a:lnTo>
                    <a:pt x="1558360" y="581483"/>
                  </a:lnTo>
                  <a:lnTo>
                    <a:pt x="1547993" y="538775"/>
                  </a:lnTo>
                  <a:lnTo>
                    <a:pt x="1534871" y="497065"/>
                  </a:lnTo>
                  <a:lnTo>
                    <a:pt x="1519086" y="456436"/>
                  </a:lnTo>
                  <a:lnTo>
                    <a:pt x="1500731" y="416973"/>
                  </a:lnTo>
                  <a:lnTo>
                    <a:pt x="1479897" y="378760"/>
                  </a:lnTo>
                  <a:lnTo>
                    <a:pt x="1456677" y="341879"/>
                  </a:lnTo>
                  <a:lnTo>
                    <a:pt x="1431164" y="306414"/>
                  </a:lnTo>
                  <a:lnTo>
                    <a:pt x="1403449" y="272450"/>
                  </a:lnTo>
                  <a:lnTo>
                    <a:pt x="1373626" y="240071"/>
                  </a:lnTo>
                  <a:lnTo>
                    <a:pt x="1341786" y="209359"/>
                  </a:lnTo>
                  <a:lnTo>
                    <a:pt x="1308022" y="180399"/>
                  </a:lnTo>
                  <a:lnTo>
                    <a:pt x="1272426" y="153274"/>
                  </a:lnTo>
                  <a:lnTo>
                    <a:pt x="1235091" y="128069"/>
                  </a:lnTo>
                  <a:lnTo>
                    <a:pt x="1196109" y="104866"/>
                  </a:lnTo>
                  <a:lnTo>
                    <a:pt x="1155572" y="83751"/>
                  </a:lnTo>
                  <a:lnTo>
                    <a:pt x="1113572" y="64806"/>
                  </a:lnTo>
                  <a:lnTo>
                    <a:pt x="1070202" y="48115"/>
                  </a:lnTo>
                  <a:lnTo>
                    <a:pt x="1025555" y="33762"/>
                  </a:lnTo>
                  <a:lnTo>
                    <a:pt x="979722" y="21831"/>
                  </a:lnTo>
                  <a:lnTo>
                    <a:pt x="932796" y="12405"/>
                  </a:lnTo>
                  <a:lnTo>
                    <a:pt x="884869" y="5569"/>
                  </a:lnTo>
                  <a:lnTo>
                    <a:pt x="836035" y="1406"/>
                  </a:lnTo>
                  <a:lnTo>
                    <a:pt x="786384" y="0"/>
                  </a:lnTo>
                  <a:lnTo>
                    <a:pt x="736648" y="1406"/>
                  </a:lnTo>
                  <a:lnTo>
                    <a:pt x="687735" y="5569"/>
                  </a:lnTo>
                  <a:lnTo>
                    <a:pt x="639736" y="12405"/>
                  </a:lnTo>
                  <a:lnTo>
                    <a:pt x="592745" y="21831"/>
                  </a:lnTo>
                  <a:lnTo>
                    <a:pt x="546852" y="33762"/>
                  </a:lnTo>
                  <a:lnTo>
                    <a:pt x="502150" y="48115"/>
                  </a:lnTo>
                  <a:lnTo>
                    <a:pt x="458730" y="64806"/>
                  </a:lnTo>
                  <a:lnTo>
                    <a:pt x="416686" y="83751"/>
                  </a:lnTo>
                  <a:lnTo>
                    <a:pt x="376109" y="104866"/>
                  </a:lnTo>
                  <a:lnTo>
                    <a:pt x="337091" y="128069"/>
                  </a:lnTo>
                  <a:lnTo>
                    <a:pt x="299725" y="153274"/>
                  </a:lnTo>
                  <a:lnTo>
                    <a:pt x="264102" y="180399"/>
                  </a:lnTo>
                  <a:lnTo>
                    <a:pt x="230314" y="209359"/>
                  </a:lnTo>
                  <a:lnTo>
                    <a:pt x="198454" y="240071"/>
                  </a:lnTo>
                  <a:lnTo>
                    <a:pt x="168613" y="272450"/>
                  </a:lnTo>
                  <a:lnTo>
                    <a:pt x="140885" y="306414"/>
                  </a:lnTo>
                  <a:lnTo>
                    <a:pt x="115360" y="341879"/>
                  </a:lnTo>
                  <a:lnTo>
                    <a:pt x="92130" y="378760"/>
                  </a:lnTo>
                  <a:lnTo>
                    <a:pt x="71289" y="416973"/>
                  </a:lnTo>
                  <a:lnTo>
                    <a:pt x="52928" y="456436"/>
                  </a:lnTo>
                  <a:lnTo>
                    <a:pt x="37139" y="497065"/>
                  </a:lnTo>
                  <a:lnTo>
                    <a:pt x="24014" y="538775"/>
                  </a:lnTo>
                  <a:lnTo>
                    <a:pt x="13646" y="581483"/>
                  </a:lnTo>
                  <a:lnTo>
                    <a:pt x="6126" y="625104"/>
                  </a:lnTo>
                  <a:lnTo>
                    <a:pt x="1546" y="669557"/>
                  </a:lnTo>
                  <a:lnTo>
                    <a:pt x="0" y="714756"/>
                  </a:lnTo>
                  <a:lnTo>
                    <a:pt x="1546" y="759870"/>
                  </a:lnTo>
                  <a:lnTo>
                    <a:pt x="6126" y="804244"/>
                  </a:lnTo>
                  <a:lnTo>
                    <a:pt x="13646" y="847794"/>
                  </a:lnTo>
                  <a:lnTo>
                    <a:pt x="24014" y="890436"/>
                  </a:lnTo>
                  <a:lnTo>
                    <a:pt x="37139" y="932086"/>
                  </a:lnTo>
                  <a:lnTo>
                    <a:pt x="52928" y="972659"/>
                  </a:lnTo>
                  <a:lnTo>
                    <a:pt x="71289" y="1012073"/>
                  </a:lnTo>
                  <a:lnTo>
                    <a:pt x="92130" y="1050242"/>
                  </a:lnTo>
                  <a:lnTo>
                    <a:pt x="115360" y="1087083"/>
                  </a:lnTo>
                  <a:lnTo>
                    <a:pt x="140885" y="1122512"/>
                  </a:lnTo>
                  <a:lnTo>
                    <a:pt x="168613" y="1156445"/>
                  </a:lnTo>
                  <a:lnTo>
                    <a:pt x="198454" y="1188797"/>
                  </a:lnTo>
                  <a:lnTo>
                    <a:pt x="230314" y="1219485"/>
                  </a:lnTo>
                  <a:lnTo>
                    <a:pt x="264102" y="1248425"/>
                  </a:lnTo>
                  <a:lnTo>
                    <a:pt x="299725" y="1275532"/>
                  </a:lnTo>
                  <a:lnTo>
                    <a:pt x="337091" y="1300723"/>
                  </a:lnTo>
                  <a:lnTo>
                    <a:pt x="376109" y="1323914"/>
                  </a:lnTo>
                  <a:lnTo>
                    <a:pt x="416686" y="1345020"/>
                  </a:lnTo>
                  <a:lnTo>
                    <a:pt x="458730" y="1363958"/>
                  </a:lnTo>
                  <a:lnTo>
                    <a:pt x="502150" y="1380644"/>
                  </a:lnTo>
                  <a:lnTo>
                    <a:pt x="546852" y="1394993"/>
                  </a:lnTo>
                  <a:lnTo>
                    <a:pt x="592745" y="1406921"/>
                  </a:lnTo>
                  <a:lnTo>
                    <a:pt x="639736" y="1416345"/>
                  </a:lnTo>
                  <a:lnTo>
                    <a:pt x="687735" y="1423180"/>
                  </a:lnTo>
                  <a:lnTo>
                    <a:pt x="736648" y="1427343"/>
                  </a:lnTo>
                  <a:lnTo>
                    <a:pt x="786384" y="1428750"/>
                  </a:lnTo>
                  <a:lnTo>
                    <a:pt x="836035" y="1427343"/>
                  </a:lnTo>
                  <a:lnTo>
                    <a:pt x="884869" y="1423180"/>
                  </a:lnTo>
                  <a:lnTo>
                    <a:pt x="932796" y="1416345"/>
                  </a:lnTo>
                  <a:lnTo>
                    <a:pt x="979722" y="1406921"/>
                  </a:lnTo>
                  <a:lnTo>
                    <a:pt x="1025555" y="1394993"/>
                  </a:lnTo>
                  <a:lnTo>
                    <a:pt x="1070202" y="1380644"/>
                  </a:lnTo>
                  <a:lnTo>
                    <a:pt x="1113572" y="1363958"/>
                  </a:lnTo>
                  <a:lnTo>
                    <a:pt x="1155572" y="1345020"/>
                  </a:lnTo>
                  <a:lnTo>
                    <a:pt x="1196109" y="1323914"/>
                  </a:lnTo>
                  <a:lnTo>
                    <a:pt x="1235091" y="1300723"/>
                  </a:lnTo>
                  <a:lnTo>
                    <a:pt x="1272426" y="1275532"/>
                  </a:lnTo>
                  <a:lnTo>
                    <a:pt x="1308022" y="1248425"/>
                  </a:lnTo>
                  <a:lnTo>
                    <a:pt x="1341786" y="1219485"/>
                  </a:lnTo>
                  <a:lnTo>
                    <a:pt x="1373626" y="1188797"/>
                  </a:lnTo>
                  <a:lnTo>
                    <a:pt x="1403449" y="1156445"/>
                  </a:lnTo>
                  <a:lnTo>
                    <a:pt x="1431164" y="1122512"/>
                  </a:lnTo>
                  <a:lnTo>
                    <a:pt x="1456677" y="1087083"/>
                  </a:lnTo>
                  <a:lnTo>
                    <a:pt x="1479897" y="1050242"/>
                  </a:lnTo>
                  <a:lnTo>
                    <a:pt x="1500731" y="1012073"/>
                  </a:lnTo>
                  <a:lnTo>
                    <a:pt x="1519086" y="972659"/>
                  </a:lnTo>
                  <a:lnTo>
                    <a:pt x="1534871" y="932086"/>
                  </a:lnTo>
                  <a:lnTo>
                    <a:pt x="1547993" y="890436"/>
                  </a:lnTo>
                  <a:lnTo>
                    <a:pt x="1558360" y="847794"/>
                  </a:lnTo>
                  <a:lnTo>
                    <a:pt x="1565879" y="804244"/>
                  </a:lnTo>
                  <a:lnTo>
                    <a:pt x="1570459" y="759870"/>
                  </a:lnTo>
                  <a:lnTo>
                    <a:pt x="1572006" y="71475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5">
              <a:extLst>
                <a:ext uri="{FF2B5EF4-FFF2-40B4-BE49-F238E27FC236}">
                  <a16:creationId xmlns:a16="http://schemas.microsoft.com/office/drawing/2014/main" id="{AF040647-E937-B34C-B17D-8B22E17D5FFE}"/>
                </a:ext>
              </a:extLst>
            </p:cNvPr>
            <p:cNvSpPr/>
            <p:nvPr/>
          </p:nvSpPr>
          <p:spPr>
            <a:xfrm>
              <a:off x="2489339" y="3278123"/>
              <a:ext cx="1572260" cy="1428750"/>
            </a:xfrm>
            <a:custGeom>
              <a:avLst/>
              <a:gdLst/>
              <a:ahLst/>
              <a:cxnLst/>
              <a:rect l="l" t="t" r="r" b="b"/>
              <a:pathLst>
                <a:path w="1572260" h="1428750">
                  <a:moveTo>
                    <a:pt x="0" y="714756"/>
                  </a:moveTo>
                  <a:lnTo>
                    <a:pt x="1546" y="669557"/>
                  </a:lnTo>
                  <a:lnTo>
                    <a:pt x="6126" y="625104"/>
                  </a:lnTo>
                  <a:lnTo>
                    <a:pt x="13646" y="581483"/>
                  </a:lnTo>
                  <a:lnTo>
                    <a:pt x="24014" y="538775"/>
                  </a:lnTo>
                  <a:lnTo>
                    <a:pt x="37139" y="497065"/>
                  </a:lnTo>
                  <a:lnTo>
                    <a:pt x="52928" y="456436"/>
                  </a:lnTo>
                  <a:lnTo>
                    <a:pt x="71289" y="416973"/>
                  </a:lnTo>
                  <a:lnTo>
                    <a:pt x="92130" y="378760"/>
                  </a:lnTo>
                  <a:lnTo>
                    <a:pt x="115360" y="341879"/>
                  </a:lnTo>
                  <a:lnTo>
                    <a:pt x="140885" y="306414"/>
                  </a:lnTo>
                  <a:lnTo>
                    <a:pt x="168613" y="272450"/>
                  </a:lnTo>
                  <a:lnTo>
                    <a:pt x="198454" y="240071"/>
                  </a:lnTo>
                  <a:lnTo>
                    <a:pt x="230314" y="209359"/>
                  </a:lnTo>
                  <a:lnTo>
                    <a:pt x="264102" y="180399"/>
                  </a:lnTo>
                  <a:lnTo>
                    <a:pt x="299725" y="153274"/>
                  </a:lnTo>
                  <a:lnTo>
                    <a:pt x="337091" y="128069"/>
                  </a:lnTo>
                  <a:lnTo>
                    <a:pt x="376109" y="104866"/>
                  </a:lnTo>
                  <a:lnTo>
                    <a:pt x="416686" y="83751"/>
                  </a:lnTo>
                  <a:lnTo>
                    <a:pt x="458730" y="64806"/>
                  </a:lnTo>
                  <a:lnTo>
                    <a:pt x="502150" y="48115"/>
                  </a:lnTo>
                  <a:lnTo>
                    <a:pt x="546852" y="33762"/>
                  </a:lnTo>
                  <a:lnTo>
                    <a:pt x="592745" y="21831"/>
                  </a:lnTo>
                  <a:lnTo>
                    <a:pt x="639736" y="12405"/>
                  </a:lnTo>
                  <a:lnTo>
                    <a:pt x="687735" y="5569"/>
                  </a:lnTo>
                  <a:lnTo>
                    <a:pt x="736648" y="1406"/>
                  </a:lnTo>
                  <a:lnTo>
                    <a:pt x="786384" y="0"/>
                  </a:lnTo>
                  <a:lnTo>
                    <a:pt x="836035" y="1406"/>
                  </a:lnTo>
                  <a:lnTo>
                    <a:pt x="884869" y="5569"/>
                  </a:lnTo>
                  <a:lnTo>
                    <a:pt x="932796" y="12405"/>
                  </a:lnTo>
                  <a:lnTo>
                    <a:pt x="979722" y="21831"/>
                  </a:lnTo>
                  <a:lnTo>
                    <a:pt x="1025555" y="33762"/>
                  </a:lnTo>
                  <a:lnTo>
                    <a:pt x="1070202" y="48115"/>
                  </a:lnTo>
                  <a:lnTo>
                    <a:pt x="1113572" y="64806"/>
                  </a:lnTo>
                  <a:lnTo>
                    <a:pt x="1155572" y="83751"/>
                  </a:lnTo>
                  <a:lnTo>
                    <a:pt x="1196109" y="104866"/>
                  </a:lnTo>
                  <a:lnTo>
                    <a:pt x="1235091" y="128069"/>
                  </a:lnTo>
                  <a:lnTo>
                    <a:pt x="1272426" y="153274"/>
                  </a:lnTo>
                  <a:lnTo>
                    <a:pt x="1308022" y="180399"/>
                  </a:lnTo>
                  <a:lnTo>
                    <a:pt x="1341786" y="209359"/>
                  </a:lnTo>
                  <a:lnTo>
                    <a:pt x="1373626" y="240071"/>
                  </a:lnTo>
                  <a:lnTo>
                    <a:pt x="1403449" y="272450"/>
                  </a:lnTo>
                  <a:lnTo>
                    <a:pt x="1431164" y="306414"/>
                  </a:lnTo>
                  <a:lnTo>
                    <a:pt x="1456677" y="341879"/>
                  </a:lnTo>
                  <a:lnTo>
                    <a:pt x="1479897" y="378760"/>
                  </a:lnTo>
                  <a:lnTo>
                    <a:pt x="1500731" y="416973"/>
                  </a:lnTo>
                  <a:lnTo>
                    <a:pt x="1519086" y="456436"/>
                  </a:lnTo>
                  <a:lnTo>
                    <a:pt x="1534871" y="497065"/>
                  </a:lnTo>
                  <a:lnTo>
                    <a:pt x="1547993" y="538775"/>
                  </a:lnTo>
                  <a:lnTo>
                    <a:pt x="1558360" y="581483"/>
                  </a:lnTo>
                  <a:lnTo>
                    <a:pt x="1565879" y="625104"/>
                  </a:lnTo>
                  <a:lnTo>
                    <a:pt x="1570459" y="669557"/>
                  </a:lnTo>
                  <a:lnTo>
                    <a:pt x="1572006" y="714756"/>
                  </a:lnTo>
                  <a:lnTo>
                    <a:pt x="1570459" y="759870"/>
                  </a:lnTo>
                  <a:lnTo>
                    <a:pt x="1565879" y="804244"/>
                  </a:lnTo>
                  <a:lnTo>
                    <a:pt x="1558360" y="847794"/>
                  </a:lnTo>
                  <a:lnTo>
                    <a:pt x="1547993" y="890436"/>
                  </a:lnTo>
                  <a:lnTo>
                    <a:pt x="1534871" y="932086"/>
                  </a:lnTo>
                  <a:lnTo>
                    <a:pt x="1519086" y="972659"/>
                  </a:lnTo>
                  <a:lnTo>
                    <a:pt x="1500731" y="1012073"/>
                  </a:lnTo>
                  <a:lnTo>
                    <a:pt x="1479897" y="1050242"/>
                  </a:lnTo>
                  <a:lnTo>
                    <a:pt x="1456677" y="1087083"/>
                  </a:lnTo>
                  <a:lnTo>
                    <a:pt x="1431164" y="1122512"/>
                  </a:lnTo>
                  <a:lnTo>
                    <a:pt x="1403449" y="1156445"/>
                  </a:lnTo>
                  <a:lnTo>
                    <a:pt x="1373626" y="1188797"/>
                  </a:lnTo>
                  <a:lnTo>
                    <a:pt x="1341786" y="1219485"/>
                  </a:lnTo>
                  <a:lnTo>
                    <a:pt x="1308022" y="1248425"/>
                  </a:lnTo>
                  <a:lnTo>
                    <a:pt x="1272426" y="1275532"/>
                  </a:lnTo>
                  <a:lnTo>
                    <a:pt x="1235091" y="1300723"/>
                  </a:lnTo>
                  <a:lnTo>
                    <a:pt x="1196109" y="1323914"/>
                  </a:lnTo>
                  <a:lnTo>
                    <a:pt x="1155572" y="1345020"/>
                  </a:lnTo>
                  <a:lnTo>
                    <a:pt x="1113572" y="1363958"/>
                  </a:lnTo>
                  <a:lnTo>
                    <a:pt x="1070202" y="1380644"/>
                  </a:lnTo>
                  <a:lnTo>
                    <a:pt x="1025555" y="1394993"/>
                  </a:lnTo>
                  <a:lnTo>
                    <a:pt x="979722" y="1406921"/>
                  </a:lnTo>
                  <a:lnTo>
                    <a:pt x="932796" y="1416345"/>
                  </a:lnTo>
                  <a:lnTo>
                    <a:pt x="884869" y="1423180"/>
                  </a:lnTo>
                  <a:lnTo>
                    <a:pt x="836035" y="1427343"/>
                  </a:lnTo>
                  <a:lnTo>
                    <a:pt x="786384" y="1428750"/>
                  </a:lnTo>
                  <a:lnTo>
                    <a:pt x="736648" y="1427343"/>
                  </a:lnTo>
                  <a:lnTo>
                    <a:pt x="687735" y="1423180"/>
                  </a:lnTo>
                  <a:lnTo>
                    <a:pt x="639736" y="1416345"/>
                  </a:lnTo>
                  <a:lnTo>
                    <a:pt x="592745" y="1406921"/>
                  </a:lnTo>
                  <a:lnTo>
                    <a:pt x="546852" y="1394993"/>
                  </a:lnTo>
                  <a:lnTo>
                    <a:pt x="502150" y="1380644"/>
                  </a:lnTo>
                  <a:lnTo>
                    <a:pt x="458730" y="1363958"/>
                  </a:lnTo>
                  <a:lnTo>
                    <a:pt x="416686" y="1345020"/>
                  </a:lnTo>
                  <a:lnTo>
                    <a:pt x="376109" y="1323914"/>
                  </a:lnTo>
                  <a:lnTo>
                    <a:pt x="337091" y="1300723"/>
                  </a:lnTo>
                  <a:lnTo>
                    <a:pt x="299725" y="1275532"/>
                  </a:lnTo>
                  <a:lnTo>
                    <a:pt x="264102" y="1248425"/>
                  </a:lnTo>
                  <a:lnTo>
                    <a:pt x="230314" y="1219485"/>
                  </a:lnTo>
                  <a:lnTo>
                    <a:pt x="198454" y="1188797"/>
                  </a:lnTo>
                  <a:lnTo>
                    <a:pt x="168613" y="1156445"/>
                  </a:lnTo>
                  <a:lnTo>
                    <a:pt x="140885" y="1122512"/>
                  </a:lnTo>
                  <a:lnTo>
                    <a:pt x="115360" y="1087083"/>
                  </a:lnTo>
                  <a:lnTo>
                    <a:pt x="92130" y="1050242"/>
                  </a:lnTo>
                  <a:lnTo>
                    <a:pt x="71289" y="1012073"/>
                  </a:lnTo>
                  <a:lnTo>
                    <a:pt x="52928" y="972659"/>
                  </a:lnTo>
                  <a:lnTo>
                    <a:pt x="37139" y="932086"/>
                  </a:lnTo>
                  <a:lnTo>
                    <a:pt x="24014" y="890436"/>
                  </a:lnTo>
                  <a:lnTo>
                    <a:pt x="13646" y="847794"/>
                  </a:lnTo>
                  <a:lnTo>
                    <a:pt x="6126" y="804244"/>
                  </a:lnTo>
                  <a:lnTo>
                    <a:pt x="1546" y="759870"/>
                  </a:lnTo>
                  <a:lnTo>
                    <a:pt x="0" y="714756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6">
            <a:extLst>
              <a:ext uri="{FF2B5EF4-FFF2-40B4-BE49-F238E27FC236}">
                <a16:creationId xmlns:a16="http://schemas.microsoft.com/office/drawing/2014/main" id="{5B4C240D-7F42-1E4F-8ABD-A3F0C39F9C50}"/>
              </a:ext>
            </a:extLst>
          </p:cNvPr>
          <p:cNvSpPr txBox="1"/>
          <p:nvPr/>
        </p:nvSpPr>
        <p:spPr>
          <a:xfrm>
            <a:off x="4168474" y="5095525"/>
            <a:ext cx="951230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 err="1">
                <a:solidFill>
                  <a:srgbClr val="FFFFFF"/>
                </a:solidFill>
                <a:latin typeface="Arial"/>
                <a:cs typeface="Arial"/>
              </a:rPr>
              <a:t>Deetermine</a:t>
            </a:r>
            <a:endParaRPr lang="en-US" sz="13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Obstacle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1300" b="1" spc="-10" dirty="0">
                <a:solidFill>
                  <a:srgbClr val="FFFFFF"/>
                </a:solidFill>
                <a:latin typeface="Arial"/>
                <a:cs typeface="Arial"/>
              </a:rPr>
              <a:t>1.5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84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331</Words>
  <Application>Microsoft Macintosh PowerPoint</Application>
  <PresentationFormat>와이드스크린</PresentationFormat>
  <Paragraphs>118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Statement of purpose</vt:lpstr>
      <vt:lpstr>System Context Diagram</vt:lpstr>
      <vt:lpstr>DFD Level 0</vt:lpstr>
      <vt:lpstr>DFD Level 0 - Data Dictionary</vt:lpstr>
      <vt:lpstr>DFD Level 1</vt:lpstr>
      <vt:lpstr>DFD Level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정준원</dc:creator>
  <cp:lastModifiedBy>정준원</cp:lastModifiedBy>
  <cp:revision>13</cp:revision>
  <dcterms:created xsi:type="dcterms:W3CDTF">2020-11-06T13:35:18Z</dcterms:created>
  <dcterms:modified xsi:type="dcterms:W3CDTF">2020-11-07T07:48:39Z</dcterms:modified>
</cp:coreProperties>
</file>