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7" r:id="rId9"/>
    <p:sldId id="269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4"/>
    <p:restoredTop sz="90144"/>
  </p:normalViewPr>
  <p:slideViewPr>
    <p:cSldViewPr snapToGrid="0" snapToObjects="1">
      <p:cViewPr>
        <p:scale>
          <a:sx n="83" d="100"/>
          <a:sy n="83" d="100"/>
        </p:scale>
        <p:origin x="208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06FB8-F258-0345-8DE6-191F3F525AFA}" type="datetimeFigureOut">
              <a:rPr kumimoji="1" lang="ko-Kore-KR" altLang="en-US" smtClean="0"/>
              <a:t>2020. 11. 8.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A5766-5F02-D44A-8DC7-11C68F8D89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12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A5766-5F02-D44A-8DC7-11C68F8D897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141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B80CF-D100-854F-864E-8DA63AA5F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62AD97-CA66-FC43-B701-199A33CC0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116A5-2C81-774F-8FBC-77AEE951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9E407-9831-0140-BAAF-CED6C2D7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DE83E-F0DA-B34C-94EB-4E1DF276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63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7E1FB-AE99-8E4B-BF3F-B7D30FFB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946CBE-E3D9-9D4C-9DAF-AF2DFD057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783FC-C8A0-674D-B4EE-AD4A5262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4E786-750D-864A-8678-A85AEE7C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E3ABB-E3F2-C845-B674-686ACAB9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402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A67C0C-B11F-6F41-BA90-DE40481DD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F6AEAD-05A6-434A-B4E2-1BC38AFAA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C080D-F7DB-DB45-AD9D-5244CF34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B8388-BF0A-C64C-9884-BF7B9368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400F5-CA20-9746-9D07-006CC252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273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4532F-D64D-7C47-ADC9-BA493B9C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032069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F1B77-179E-8A4A-8B0E-0E9DC1F2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EE27E-3434-A745-8DAF-5F7AE1C4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956BF-2A82-E249-99F6-A816DB8B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A4126-BD0D-E446-8DFB-E50D81C8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178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F0DA2-74EC-6642-8CAE-CFDE0CCE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1EC69-8961-D548-9ABA-29CC90EB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79E6A-F587-8A45-BCC9-336B6171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A5B91-C63D-A94A-801C-BCA95BF2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3E9A4-C07C-1449-9467-441FA671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952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A0C0C-6A4F-2049-AB62-61CB0A5D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34144-FE45-F34C-A032-B32321692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FD05C0-8194-5944-90F2-686EE8AE4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A36879-7940-6745-B006-292E39BC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E1D01-4EAB-784C-BE0A-45195BAC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92B91-06A0-0841-BFC5-5F8B709F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163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FC6F3-A2E3-684A-8383-6FD0D6CD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F6FBF-E125-EF4B-9DF1-A094DDE41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2786F3-7285-5D4C-A116-75DF31F4F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5B6E84-ABFB-BA49-9DDF-8C6649DBE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650522-BBE3-2545-B298-9EF44CEB0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AAC726-5804-0341-B3B8-C3A7AF0D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99A930-97D0-0147-A422-BC78CC8A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2719E4-24D9-7E4C-A4CD-07002065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85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2D1B8-F9CC-4A4F-9A83-B1235160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AB118F-248B-4F4E-8B0F-7A4052A7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258307-842F-C249-B85E-7C160D25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D237FD-CFE5-D243-8D38-2FD55E42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723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02DC38-E495-F148-A565-9274E4BB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550B06-46DD-CF42-8264-55BD8D00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5CFBD0-5DB0-2047-97D5-396F3B69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767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12699-DD83-784E-961D-6949D9BB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8CA50-226A-F643-931D-8CB57614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0411D2-6FBA-C240-94FC-B6BBDCB12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0BC52-BC4E-F04D-976A-F0279DB1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D2412-1A2D-BC43-B714-3BC4FEFA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330FA-A5E9-A84A-9F32-D006167A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06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C1A2E-B213-B046-8B2B-9E885523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9A801B-F267-EC4E-B175-EA9D4E5D4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00406-4673-0E41-BB81-E0B7BEBDB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2DC55-C094-EF49-8A84-B2626E7A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2D250-0392-EC4D-82B7-CB935A57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9772F-CAC5-5B46-ABD9-A2F9130B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953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5CE8D5-51F6-5D43-B21A-D7842664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D373B-F8DD-D44D-A8AD-77BE28D8F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2E2C9-DE0D-C14B-9D0F-B9C281322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F097-6B8E-E343-A565-F65876BD21B6}" type="datetimeFigureOut">
              <a:rPr kumimoji="1" lang="ko-Kore-KR" altLang="en-US" smtClean="0"/>
              <a:t>2020. 11. 8.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58D6A-F147-0745-9B58-B6B99A6CE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6B6D8-A3F1-6547-AA60-383DE7CAA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956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9AA02-5D82-DA40-B625-C79AE7E32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AB17B4-615D-4C42-8F62-32520FCCC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97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0D840-36A3-4D4B-A0C7-CEE2E8E3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2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DFD Level 2 </a:t>
            </a:r>
            <a:endParaRPr kumimoji="1" lang="ko-Kore-KR" altLang="en-US" dirty="0"/>
          </a:p>
        </p:txBody>
      </p:sp>
      <p:grpSp>
        <p:nvGrpSpPr>
          <p:cNvPr id="58" name="object 3">
            <a:extLst>
              <a:ext uri="{FF2B5EF4-FFF2-40B4-BE49-F238E27FC236}">
                <a16:creationId xmlns:a16="http://schemas.microsoft.com/office/drawing/2014/main" id="{60CE3682-BA68-3A45-BB89-4ED9C197D7A2}"/>
              </a:ext>
            </a:extLst>
          </p:cNvPr>
          <p:cNvGrpSpPr/>
          <p:nvPr/>
        </p:nvGrpSpPr>
        <p:grpSpPr>
          <a:xfrm>
            <a:off x="2171233" y="1330412"/>
            <a:ext cx="951231" cy="967586"/>
            <a:chOff x="2489339" y="3278123"/>
            <a:chExt cx="1572260" cy="1428750"/>
          </a:xfrm>
        </p:grpSpPr>
        <p:sp>
          <p:nvSpPr>
            <p:cNvPr id="59" name="object 4">
              <a:extLst>
                <a:ext uri="{FF2B5EF4-FFF2-40B4-BE49-F238E27FC236}">
                  <a16:creationId xmlns:a16="http://schemas.microsoft.com/office/drawing/2014/main" id="{6B12F648-1207-5743-94DA-C3FDC87D6128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0" name="object 5">
              <a:extLst>
                <a:ext uri="{FF2B5EF4-FFF2-40B4-BE49-F238E27FC236}">
                  <a16:creationId xmlns:a16="http://schemas.microsoft.com/office/drawing/2014/main" id="{C6CD6E67-EF6A-1D4C-8DA1-BBE6B16BA171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">
            <a:extLst>
              <a:ext uri="{FF2B5EF4-FFF2-40B4-BE49-F238E27FC236}">
                <a16:creationId xmlns:a16="http://schemas.microsoft.com/office/drawing/2014/main" id="{C7061F4B-23DA-8A42-808D-DC565D6AFD50}"/>
              </a:ext>
            </a:extLst>
          </p:cNvPr>
          <p:cNvSpPr txBox="1"/>
          <p:nvPr/>
        </p:nvSpPr>
        <p:spPr>
          <a:xfrm>
            <a:off x="2291948" y="1529763"/>
            <a:ext cx="709800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000" b="1" spc="-10" dirty="0">
                <a:solidFill>
                  <a:srgbClr val="FFFFFF"/>
                </a:solidFill>
                <a:latin typeface="Arial"/>
                <a:cs typeface="Arial"/>
              </a:rPr>
              <a:t>Front Sensor interface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000" b="1" spc="-10" dirty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2" name="object 7">
            <a:extLst>
              <a:ext uri="{FF2B5EF4-FFF2-40B4-BE49-F238E27FC236}">
                <a16:creationId xmlns:a16="http://schemas.microsoft.com/office/drawing/2014/main" id="{32AD39CA-1F2A-FD44-88D3-C24DB1BA5787}"/>
              </a:ext>
            </a:extLst>
          </p:cNvPr>
          <p:cNvSpPr txBox="1"/>
          <p:nvPr/>
        </p:nvSpPr>
        <p:spPr>
          <a:xfrm>
            <a:off x="5311316" y="2443228"/>
            <a:ext cx="1187450" cy="6540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tabLst>
                <a:tab pos="1161415" algn="l"/>
              </a:tabLst>
            </a:pP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4A7EBB"/>
                  </a:solidFill>
                </a:uFill>
                <a:latin typeface="Times New Roman"/>
                <a:cs typeface="Times New Roman"/>
              </a:rPr>
              <a:t> 	</a:t>
            </a:r>
            <a:endParaRPr sz="1400" dirty="0">
              <a:latin typeface="Times New Roman"/>
              <a:cs typeface="Times New Roman"/>
            </a:endParaRPr>
          </a:p>
          <a:p>
            <a:pPr marL="129539" marR="70485" algn="ctr">
              <a:lnSpc>
                <a:spcPct val="100000"/>
              </a:lnSpc>
              <a:spcBef>
                <a:spcPts val="365"/>
              </a:spcBef>
            </a:pPr>
            <a:r>
              <a:rPr sz="1000" b="1" spc="-5" dirty="0">
                <a:latin typeface="Arial"/>
                <a:cs typeface="Arial"/>
              </a:rPr>
              <a:t>Obstacle</a:t>
            </a:r>
            <a:r>
              <a:rPr sz="1000" b="1" dirty="0">
                <a:latin typeface="Arial"/>
                <a:cs typeface="Arial"/>
              </a:rPr>
              <a:t>  Location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4" name="object 9">
            <a:extLst>
              <a:ext uri="{FF2B5EF4-FFF2-40B4-BE49-F238E27FC236}">
                <a16:creationId xmlns:a16="http://schemas.microsoft.com/office/drawing/2014/main" id="{3427B5ED-C80A-7348-841B-36F4CEC15949}"/>
              </a:ext>
            </a:extLst>
          </p:cNvPr>
          <p:cNvSpPr txBox="1"/>
          <p:nvPr/>
        </p:nvSpPr>
        <p:spPr>
          <a:xfrm>
            <a:off x="1402870" y="1382239"/>
            <a:ext cx="855302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Front </a:t>
            </a:r>
            <a:r>
              <a:rPr sz="1000" b="1" spc="-5" dirty="0">
                <a:latin typeface="Arial"/>
                <a:cs typeface="Arial"/>
              </a:rPr>
              <a:t>Sensor</a:t>
            </a:r>
            <a:endParaRPr lang="en-US" sz="1000" b="1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Input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5" name="object 10">
            <a:extLst>
              <a:ext uri="{FF2B5EF4-FFF2-40B4-BE49-F238E27FC236}">
                <a16:creationId xmlns:a16="http://schemas.microsoft.com/office/drawing/2014/main" id="{4BB248EE-7D28-CD4D-A8B0-41EA7CCE2BC7}"/>
              </a:ext>
            </a:extLst>
          </p:cNvPr>
          <p:cNvSpPr txBox="1"/>
          <p:nvPr/>
        </p:nvSpPr>
        <p:spPr>
          <a:xfrm>
            <a:off x="1398420" y="2459264"/>
            <a:ext cx="725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Left</a:t>
            </a:r>
            <a:r>
              <a:rPr sz="1000" b="1" spc="-9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Sensor  </a:t>
            </a:r>
            <a:r>
              <a:rPr sz="1000" b="1" spc="-5" dirty="0">
                <a:latin typeface="Arial"/>
                <a:cs typeface="Arial"/>
              </a:rPr>
              <a:t>Input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6" name="object 11">
            <a:extLst>
              <a:ext uri="{FF2B5EF4-FFF2-40B4-BE49-F238E27FC236}">
                <a16:creationId xmlns:a16="http://schemas.microsoft.com/office/drawing/2014/main" id="{51F10061-4C0B-E242-811E-1C0987BC23DF}"/>
              </a:ext>
            </a:extLst>
          </p:cNvPr>
          <p:cNvSpPr txBox="1"/>
          <p:nvPr/>
        </p:nvSpPr>
        <p:spPr>
          <a:xfrm>
            <a:off x="1406672" y="3908146"/>
            <a:ext cx="8172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Right</a:t>
            </a:r>
            <a:r>
              <a:rPr sz="1000" b="1" spc="-7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Sensor  Input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7" name="object 12">
            <a:extLst>
              <a:ext uri="{FF2B5EF4-FFF2-40B4-BE49-F238E27FC236}">
                <a16:creationId xmlns:a16="http://schemas.microsoft.com/office/drawing/2014/main" id="{B1762E7D-8E51-8E4B-A0C2-4B01A13398C0}"/>
              </a:ext>
            </a:extLst>
          </p:cNvPr>
          <p:cNvSpPr txBox="1"/>
          <p:nvPr/>
        </p:nvSpPr>
        <p:spPr>
          <a:xfrm>
            <a:off x="1428625" y="5316612"/>
            <a:ext cx="824872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Dust Sensor</a:t>
            </a:r>
            <a:endParaRPr lang="en-US" sz="1000" b="1" spc="-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Input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69" name="object 14">
            <a:extLst>
              <a:ext uri="{FF2B5EF4-FFF2-40B4-BE49-F238E27FC236}">
                <a16:creationId xmlns:a16="http://schemas.microsoft.com/office/drawing/2014/main" id="{F2879674-A530-5C4D-BE43-720CD04A53C5}"/>
              </a:ext>
            </a:extLst>
          </p:cNvPr>
          <p:cNvGrpSpPr/>
          <p:nvPr/>
        </p:nvGrpSpPr>
        <p:grpSpPr>
          <a:xfrm>
            <a:off x="6743455" y="3472797"/>
            <a:ext cx="1468393" cy="1337026"/>
            <a:chOff x="6334633" y="3265423"/>
            <a:chExt cx="1597025" cy="1454150"/>
          </a:xfrm>
        </p:grpSpPr>
        <p:sp>
          <p:nvSpPr>
            <p:cNvPr id="70" name="object 15">
              <a:extLst>
                <a:ext uri="{FF2B5EF4-FFF2-40B4-BE49-F238E27FC236}">
                  <a16:creationId xmlns:a16="http://schemas.microsoft.com/office/drawing/2014/main" id="{3D35F3F9-A1F0-A949-B4A4-4F114B27298C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1571244" y="714756"/>
                  </a:moveTo>
                  <a:lnTo>
                    <a:pt x="1569700" y="669557"/>
                  </a:lnTo>
                  <a:lnTo>
                    <a:pt x="1565130" y="625104"/>
                  </a:lnTo>
                  <a:lnTo>
                    <a:pt x="1557625" y="581483"/>
                  </a:lnTo>
                  <a:lnTo>
                    <a:pt x="1547277" y="538775"/>
                  </a:lnTo>
                  <a:lnTo>
                    <a:pt x="1534178" y="497065"/>
                  </a:lnTo>
                  <a:lnTo>
                    <a:pt x="1518418" y="456436"/>
                  </a:lnTo>
                  <a:lnTo>
                    <a:pt x="1500090" y="416973"/>
                  </a:lnTo>
                  <a:lnTo>
                    <a:pt x="1479285" y="378760"/>
                  </a:lnTo>
                  <a:lnTo>
                    <a:pt x="1456094" y="341879"/>
                  </a:lnTo>
                  <a:lnTo>
                    <a:pt x="1430610" y="306414"/>
                  </a:lnTo>
                  <a:lnTo>
                    <a:pt x="1402923" y="272450"/>
                  </a:lnTo>
                  <a:lnTo>
                    <a:pt x="1373126" y="240071"/>
                  </a:lnTo>
                  <a:lnTo>
                    <a:pt x="1341310" y="209359"/>
                  </a:lnTo>
                  <a:lnTo>
                    <a:pt x="1307566" y="180399"/>
                  </a:lnTo>
                  <a:lnTo>
                    <a:pt x="1271986" y="153274"/>
                  </a:lnTo>
                  <a:lnTo>
                    <a:pt x="1234662" y="128069"/>
                  </a:lnTo>
                  <a:lnTo>
                    <a:pt x="1195685" y="104866"/>
                  </a:lnTo>
                  <a:lnTo>
                    <a:pt x="1155147" y="83751"/>
                  </a:lnTo>
                  <a:lnTo>
                    <a:pt x="1113139" y="64806"/>
                  </a:lnTo>
                  <a:lnTo>
                    <a:pt x="1069752" y="48115"/>
                  </a:lnTo>
                  <a:lnTo>
                    <a:pt x="1025080" y="33762"/>
                  </a:lnTo>
                  <a:lnTo>
                    <a:pt x="979212" y="21831"/>
                  </a:lnTo>
                  <a:lnTo>
                    <a:pt x="932241" y="12405"/>
                  </a:lnTo>
                  <a:lnTo>
                    <a:pt x="884257" y="5569"/>
                  </a:lnTo>
                  <a:lnTo>
                    <a:pt x="835354" y="1406"/>
                  </a:lnTo>
                  <a:lnTo>
                    <a:pt x="785622" y="0"/>
                  </a:lnTo>
                  <a:lnTo>
                    <a:pt x="735970" y="1406"/>
                  </a:lnTo>
                  <a:lnTo>
                    <a:pt x="687136" y="5569"/>
                  </a:lnTo>
                  <a:lnTo>
                    <a:pt x="639209" y="12405"/>
                  </a:lnTo>
                  <a:lnTo>
                    <a:pt x="592283" y="21831"/>
                  </a:lnTo>
                  <a:lnTo>
                    <a:pt x="546450" y="33762"/>
                  </a:lnTo>
                  <a:lnTo>
                    <a:pt x="501803" y="48115"/>
                  </a:lnTo>
                  <a:lnTo>
                    <a:pt x="458433" y="64806"/>
                  </a:lnTo>
                  <a:lnTo>
                    <a:pt x="416433" y="83751"/>
                  </a:lnTo>
                  <a:lnTo>
                    <a:pt x="375896" y="104866"/>
                  </a:lnTo>
                  <a:lnTo>
                    <a:pt x="336914" y="128069"/>
                  </a:lnTo>
                  <a:lnTo>
                    <a:pt x="299579" y="153274"/>
                  </a:lnTo>
                  <a:lnTo>
                    <a:pt x="263983" y="180399"/>
                  </a:lnTo>
                  <a:lnTo>
                    <a:pt x="230219" y="209359"/>
                  </a:lnTo>
                  <a:lnTo>
                    <a:pt x="198379" y="240071"/>
                  </a:lnTo>
                  <a:lnTo>
                    <a:pt x="168556" y="272450"/>
                  </a:lnTo>
                  <a:lnTo>
                    <a:pt x="140841" y="306414"/>
                  </a:lnTo>
                  <a:lnTo>
                    <a:pt x="115328" y="341879"/>
                  </a:lnTo>
                  <a:lnTo>
                    <a:pt x="92108" y="378760"/>
                  </a:lnTo>
                  <a:lnTo>
                    <a:pt x="71274" y="416973"/>
                  </a:lnTo>
                  <a:lnTo>
                    <a:pt x="52919" y="456436"/>
                  </a:lnTo>
                  <a:lnTo>
                    <a:pt x="37134" y="497065"/>
                  </a:lnTo>
                  <a:lnTo>
                    <a:pt x="24012" y="538775"/>
                  </a:lnTo>
                  <a:lnTo>
                    <a:pt x="13645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5" y="847794"/>
                  </a:lnTo>
                  <a:lnTo>
                    <a:pt x="24012" y="890436"/>
                  </a:lnTo>
                  <a:lnTo>
                    <a:pt x="37134" y="932086"/>
                  </a:lnTo>
                  <a:lnTo>
                    <a:pt x="52919" y="972659"/>
                  </a:lnTo>
                  <a:lnTo>
                    <a:pt x="71274" y="1012073"/>
                  </a:lnTo>
                  <a:lnTo>
                    <a:pt x="92108" y="1050242"/>
                  </a:lnTo>
                  <a:lnTo>
                    <a:pt x="115328" y="1087083"/>
                  </a:lnTo>
                  <a:lnTo>
                    <a:pt x="140841" y="1122512"/>
                  </a:lnTo>
                  <a:lnTo>
                    <a:pt x="168556" y="1156445"/>
                  </a:lnTo>
                  <a:lnTo>
                    <a:pt x="198379" y="1188797"/>
                  </a:lnTo>
                  <a:lnTo>
                    <a:pt x="230219" y="1219485"/>
                  </a:lnTo>
                  <a:lnTo>
                    <a:pt x="263983" y="1248425"/>
                  </a:lnTo>
                  <a:lnTo>
                    <a:pt x="299579" y="1275532"/>
                  </a:lnTo>
                  <a:lnTo>
                    <a:pt x="336914" y="1300723"/>
                  </a:lnTo>
                  <a:lnTo>
                    <a:pt x="375896" y="1323914"/>
                  </a:lnTo>
                  <a:lnTo>
                    <a:pt x="416433" y="1345020"/>
                  </a:lnTo>
                  <a:lnTo>
                    <a:pt x="458433" y="1363958"/>
                  </a:lnTo>
                  <a:lnTo>
                    <a:pt x="501803" y="1380644"/>
                  </a:lnTo>
                  <a:lnTo>
                    <a:pt x="546450" y="1394993"/>
                  </a:lnTo>
                  <a:lnTo>
                    <a:pt x="592283" y="1406921"/>
                  </a:lnTo>
                  <a:lnTo>
                    <a:pt x="639209" y="1416345"/>
                  </a:lnTo>
                  <a:lnTo>
                    <a:pt x="687136" y="1423180"/>
                  </a:lnTo>
                  <a:lnTo>
                    <a:pt x="735970" y="1427343"/>
                  </a:lnTo>
                  <a:lnTo>
                    <a:pt x="785622" y="1428750"/>
                  </a:lnTo>
                  <a:lnTo>
                    <a:pt x="835354" y="1427343"/>
                  </a:lnTo>
                  <a:lnTo>
                    <a:pt x="884257" y="1423180"/>
                  </a:lnTo>
                  <a:lnTo>
                    <a:pt x="932241" y="1416345"/>
                  </a:lnTo>
                  <a:lnTo>
                    <a:pt x="979212" y="1406921"/>
                  </a:lnTo>
                  <a:lnTo>
                    <a:pt x="1025080" y="1394993"/>
                  </a:lnTo>
                  <a:lnTo>
                    <a:pt x="1069752" y="1380644"/>
                  </a:lnTo>
                  <a:lnTo>
                    <a:pt x="1113139" y="1363958"/>
                  </a:lnTo>
                  <a:lnTo>
                    <a:pt x="1155147" y="1345020"/>
                  </a:lnTo>
                  <a:lnTo>
                    <a:pt x="1195685" y="1323914"/>
                  </a:lnTo>
                  <a:lnTo>
                    <a:pt x="1234662" y="1300723"/>
                  </a:lnTo>
                  <a:lnTo>
                    <a:pt x="1271986" y="1275532"/>
                  </a:lnTo>
                  <a:lnTo>
                    <a:pt x="1307566" y="1248425"/>
                  </a:lnTo>
                  <a:lnTo>
                    <a:pt x="1341310" y="1219485"/>
                  </a:lnTo>
                  <a:lnTo>
                    <a:pt x="1373126" y="1188797"/>
                  </a:lnTo>
                  <a:lnTo>
                    <a:pt x="1402923" y="1156445"/>
                  </a:lnTo>
                  <a:lnTo>
                    <a:pt x="1430610" y="1122512"/>
                  </a:lnTo>
                  <a:lnTo>
                    <a:pt x="1456094" y="1087083"/>
                  </a:lnTo>
                  <a:lnTo>
                    <a:pt x="1479285" y="1050242"/>
                  </a:lnTo>
                  <a:lnTo>
                    <a:pt x="1500090" y="1012073"/>
                  </a:lnTo>
                  <a:lnTo>
                    <a:pt x="1518418" y="972659"/>
                  </a:lnTo>
                  <a:lnTo>
                    <a:pt x="1534178" y="932086"/>
                  </a:lnTo>
                  <a:lnTo>
                    <a:pt x="1547277" y="890436"/>
                  </a:lnTo>
                  <a:lnTo>
                    <a:pt x="1557625" y="847794"/>
                  </a:lnTo>
                  <a:lnTo>
                    <a:pt x="1565130" y="804244"/>
                  </a:lnTo>
                  <a:lnTo>
                    <a:pt x="1569700" y="759870"/>
                  </a:lnTo>
                  <a:lnTo>
                    <a:pt x="1571244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6">
              <a:extLst>
                <a:ext uri="{FF2B5EF4-FFF2-40B4-BE49-F238E27FC236}">
                  <a16:creationId xmlns:a16="http://schemas.microsoft.com/office/drawing/2014/main" id="{D676BD3A-4A4D-204F-84EE-3A040CEC969B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5" y="581483"/>
                  </a:lnTo>
                  <a:lnTo>
                    <a:pt x="24012" y="538775"/>
                  </a:lnTo>
                  <a:lnTo>
                    <a:pt x="37134" y="497065"/>
                  </a:lnTo>
                  <a:lnTo>
                    <a:pt x="52919" y="456436"/>
                  </a:lnTo>
                  <a:lnTo>
                    <a:pt x="71274" y="416973"/>
                  </a:lnTo>
                  <a:lnTo>
                    <a:pt x="92108" y="378760"/>
                  </a:lnTo>
                  <a:lnTo>
                    <a:pt x="115328" y="341879"/>
                  </a:lnTo>
                  <a:lnTo>
                    <a:pt x="140841" y="306414"/>
                  </a:lnTo>
                  <a:lnTo>
                    <a:pt x="168556" y="272450"/>
                  </a:lnTo>
                  <a:lnTo>
                    <a:pt x="198379" y="240071"/>
                  </a:lnTo>
                  <a:lnTo>
                    <a:pt x="230219" y="209359"/>
                  </a:lnTo>
                  <a:lnTo>
                    <a:pt x="263983" y="180399"/>
                  </a:lnTo>
                  <a:lnTo>
                    <a:pt x="299579" y="153274"/>
                  </a:lnTo>
                  <a:lnTo>
                    <a:pt x="336914" y="128069"/>
                  </a:lnTo>
                  <a:lnTo>
                    <a:pt x="375896" y="104866"/>
                  </a:lnTo>
                  <a:lnTo>
                    <a:pt x="416433" y="83751"/>
                  </a:lnTo>
                  <a:lnTo>
                    <a:pt x="458433" y="64806"/>
                  </a:lnTo>
                  <a:lnTo>
                    <a:pt x="501803" y="48115"/>
                  </a:lnTo>
                  <a:lnTo>
                    <a:pt x="546450" y="33762"/>
                  </a:lnTo>
                  <a:lnTo>
                    <a:pt x="592283" y="21831"/>
                  </a:lnTo>
                  <a:lnTo>
                    <a:pt x="639209" y="12405"/>
                  </a:lnTo>
                  <a:lnTo>
                    <a:pt x="687136" y="5569"/>
                  </a:lnTo>
                  <a:lnTo>
                    <a:pt x="735970" y="1406"/>
                  </a:lnTo>
                  <a:lnTo>
                    <a:pt x="785622" y="0"/>
                  </a:lnTo>
                  <a:lnTo>
                    <a:pt x="835354" y="1406"/>
                  </a:lnTo>
                  <a:lnTo>
                    <a:pt x="884257" y="5569"/>
                  </a:lnTo>
                  <a:lnTo>
                    <a:pt x="932241" y="12405"/>
                  </a:lnTo>
                  <a:lnTo>
                    <a:pt x="979212" y="21831"/>
                  </a:lnTo>
                  <a:lnTo>
                    <a:pt x="1025080" y="33762"/>
                  </a:lnTo>
                  <a:lnTo>
                    <a:pt x="1069752" y="48115"/>
                  </a:lnTo>
                  <a:lnTo>
                    <a:pt x="1113139" y="64806"/>
                  </a:lnTo>
                  <a:lnTo>
                    <a:pt x="1155147" y="83751"/>
                  </a:lnTo>
                  <a:lnTo>
                    <a:pt x="1195685" y="104866"/>
                  </a:lnTo>
                  <a:lnTo>
                    <a:pt x="1234662" y="128069"/>
                  </a:lnTo>
                  <a:lnTo>
                    <a:pt x="1271986" y="153274"/>
                  </a:lnTo>
                  <a:lnTo>
                    <a:pt x="1307566" y="180399"/>
                  </a:lnTo>
                  <a:lnTo>
                    <a:pt x="1341310" y="209359"/>
                  </a:lnTo>
                  <a:lnTo>
                    <a:pt x="1373126" y="240071"/>
                  </a:lnTo>
                  <a:lnTo>
                    <a:pt x="1402923" y="272450"/>
                  </a:lnTo>
                  <a:lnTo>
                    <a:pt x="1430610" y="306414"/>
                  </a:lnTo>
                  <a:lnTo>
                    <a:pt x="1456094" y="341879"/>
                  </a:lnTo>
                  <a:lnTo>
                    <a:pt x="1479285" y="378760"/>
                  </a:lnTo>
                  <a:lnTo>
                    <a:pt x="1500090" y="416973"/>
                  </a:lnTo>
                  <a:lnTo>
                    <a:pt x="1518418" y="456436"/>
                  </a:lnTo>
                  <a:lnTo>
                    <a:pt x="1534178" y="497065"/>
                  </a:lnTo>
                  <a:lnTo>
                    <a:pt x="1547277" y="538775"/>
                  </a:lnTo>
                  <a:lnTo>
                    <a:pt x="1557625" y="581483"/>
                  </a:lnTo>
                  <a:lnTo>
                    <a:pt x="1565130" y="625104"/>
                  </a:lnTo>
                  <a:lnTo>
                    <a:pt x="1569700" y="669557"/>
                  </a:lnTo>
                  <a:lnTo>
                    <a:pt x="1571244" y="714756"/>
                  </a:lnTo>
                  <a:lnTo>
                    <a:pt x="1569700" y="759870"/>
                  </a:lnTo>
                  <a:lnTo>
                    <a:pt x="1565130" y="804244"/>
                  </a:lnTo>
                  <a:lnTo>
                    <a:pt x="1557625" y="847794"/>
                  </a:lnTo>
                  <a:lnTo>
                    <a:pt x="1547277" y="890436"/>
                  </a:lnTo>
                  <a:lnTo>
                    <a:pt x="1534178" y="932086"/>
                  </a:lnTo>
                  <a:lnTo>
                    <a:pt x="1518418" y="972659"/>
                  </a:lnTo>
                  <a:lnTo>
                    <a:pt x="1500090" y="1012073"/>
                  </a:lnTo>
                  <a:lnTo>
                    <a:pt x="1479285" y="1050242"/>
                  </a:lnTo>
                  <a:lnTo>
                    <a:pt x="1456094" y="1087083"/>
                  </a:lnTo>
                  <a:lnTo>
                    <a:pt x="1430610" y="1122512"/>
                  </a:lnTo>
                  <a:lnTo>
                    <a:pt x="1402923" y="1156445"/>
                  </a:lnTo>
                  <a:lnTo>
                    <a:pt x="1373126" y="1188797"/>
                  </a:lnTo>
                  <a:lnTo>
                    <a:pt x="1341310" y="1219485"/>
                  </a:lnTo>
                  <a:lnTo>
                    <a:pt x="1307566" y="1248425"/>
                  </a:lnTo>
                  <a:lnTo>
                    <a:pt x="1271986" y="1275532"/>
                  </a:lnTo>
                  <a:lnTo>
                    <a:pt x="1234662" y="1300723"/>
                  </a:lnTo>
                  <a:lnTo>
                    <a:pt x="1195685" y="1323914"/>
                  </a:lnTo>
                  <a:lnTo>
                    <a:pt x="1155147" y="1345020"/>
                  </a:lnTo>
                  <a:lnTo>
                    <a:pt x="1113139" y="1363958"/>
                  </a:lnTo>
                  <a:lnTo>
                    <a:pt x="1069752" y="1380644"/>
                  </a:lnTo>
                  <a:lnTo>
                    <a:pt x="1025080" y="1394993"/>
                  </a:lnTo>
                  <a:lnTo>
                    <a:pt x="979212" y="1406921"/>
                  </a:lnTo>
                  <a:lnTo>
                    <a:pt x="932241" y="1416345"/>
                  </a:lnTo>
                  <a:lnTo>
                    <a:pt x="884257" y="1423180"/>
                  </a:lnTo>
                  <a:lnTo>
                    <a:pt x="835354" y="1427343"/>
                  </a:lnTo>
                  <a:lnTo>
                    <a:pt x="785622" y="1428750"/>
                  </a:lnTo>
                  <a:lnTo>
                    <a:pt x="735970" y="1427343"/>
                  </a:lnTo>
                  <a:lnTo>
                    <a:pt x="687136" y="1423180"/>
                  </a:lnTo>
                  <a:lnTo>
                    <a:pt x="639209" y="1416345"/>
                  </a:lnTo>
                  <a:lnTo>
                    <a:pt x="592283" y="1406921"/>
                  </a:lnTo>
                  <a:lnTo>
                    <a:pt x="546450" y="1394993"/>
                  </a:lnTo>
                  <a:lnTo>
                    <a:pt x="501803" y="1380644"/>
                  </a:lnTo>
                  <a:lnTo>
                    <a:pt x="458433" y="1363958"/>
                  </a:lnTo>
                  <a:lnTo>
                    <a:pt x="416433" y="1345020"/>
                  </a:lnTo>
                  <a:lnTo>
                    <a:pt x="375896" y="1323914"/>
                  </a:lnTo>
                  <a:lnTo>
                    <a:pt x="336914" y="1300723"/>
                  </a:lnTo>
                  <a:lnTo>
                    <a:pt x="299579" y="1275532"/>
                  </a:lnTo>
                  <a:lnTo>
                    <a:pt x="263983" y="1248425"/>
                  </a:lnTo>
                  <a:lnTo>
                    <a:pt x="230219" y="1219485"/>
                  </a:lnTo>
                  <a:lnTo>
                    <a:pt x="198379" y="1188797"/>
                  </a:lnTo>
                  <a:lnTo>
                    <a:pt x="168556" y="1156445"/>
                  </a:lnTo>
                  <a:lnTo>
                    <a:pt x="140841" y="1122512"/>
                  </a:lnTo>
                  <a:lnTo>
                    <a:pt x="115328" y="1087083"/>
                  </a:lnTo>
                  <a:lnTo>
                    <a:pt x="92108" y="1050242"/>
                  </a:lnTo>
                  <a:lnTo>
                    <a:pt x="71274" y="1012073"/>
                  </a:lnTo>
                  <a:lnTo>
                    <a:pt x="52919" y="972659"/>
                  </a:lnTo>
                  <a:lnTo>
                    <a:pt x="37134" y="932086"/>
                  </a:lnTo>
                  <a:lnTo>
                    <a:pt x="24012" y="890436"/>
                  </a:lnTo>
                  <a:lnTo>
                    <a:pt x="13645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17">
            <a:extLst>
              <a:ext uri="{FF2B5EF4-FFF2-40B4-BE49-F238E27FC236}">
                <a16:creationId xmlns:a16="http://schemas.microsoft.com/office/drawing/2014/main" id="{558909BE-51EE-7A49-86C9-E07D8B42B367}"/>
              </a:ext>
            </a:extLst>
          </p:cNvPr>
          <p:cNvSpPr txBox="1"/>
          <p:nvPr/>
        </p:nvSpPr>
        <p:spPr>
          <a:xfrm>
            <a:off x="7071068" y="3783886"/>
            <a:ext cx="785283" cy="671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400" b="1" spc="-5" dirty="0">
                <a:solidFill>
                  <a:srgbClr val="FFFFFF"/>
                </a:solidFill>
                <a:latin typeface="Arial"/>
                <a:cs typeface="Arial"/>
              </a:rPr>
              <a:t>Main</a:t>
            </a: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400" b="1" spc="-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en-US" sz="1400" b="1" spc="-5" dirty="0">
                <a:solidFill>
                  <a:srgbClr val="FFFFFF"/>
                </a:solidFill>
                <a:latin typeface="Arial"/>
                <a:cs typeface="Arial"/>
              </a:rPr>
              <a:t>.1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4" name="object 19">
            <a:extLst>
              <a:ext uri="{FF2B5EF4-FFF2-40B4-BE49-F238E27FC236}">
                <a16:creationId xmlns:a16="http://schemas.microsoft.com/office/drawing/2014/main" id="{E550FA0B-7E98-A941-B430-51C54B5F98D8}"/>
              </a:ext>
            </a:extLst>
          </p:cNvPr>
          <p:cNvSpPr txBox="1"/>
          <p:nvPr/>
        </p:nvSpPr>
        <p:spPr>
          <a:xfrm>
            <a:off x="9819989" y="2240894"/>
            <a:ext cx="57721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Direction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5" name="object 20">
            <a:extLst>
              <a:ext uri="{FF2B5EF4-FFF2-40B4-BE49-F238E27FC236}">
                <a16:creationId xmlns:a16="http://schemas.microsoft.com/office/drawing/2014/main" id="{0394250E-B0AC-3E41-82F4-E8D4CDF745BA}"/>
              </a:ext>
            </a:extLst>
          </p:cNvPr>
          <p:cNvSpPr txBox="1"/>
          <p:nvPr/>
        </p:nvSpPr>
        <p:spPr>
          <a:xfrm>
            <a:off x="9974678" y="4777011"/>
            <a:ext cx="3721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Clean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6" name="object 21">
            <a:extLst>
              <a:ext uri="{FF2B5EF4-FFF2-40B4-BE49-F238E27FC236}">
                <a16:creationId xmlns:a16="http://schemas.microsoft.com/office/drawing/2014/main" id="{08572219-431D-6747-9C15-B885ED587717}"/>
              </a:ext>
            </a:extLst>
          </p:cNvPr>
          <p:cNvSpPr/>
          <p:nvPr/>
        </p:nvSpPr>
        <p:spPr>
          <a:xfrm>
            <a:off x="5333541" y="3116788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23"/>
                </a:lnTo>
              </a:path>
            </a:pathLst>
          </a:custGeom>
          <a:ln w="1905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">
            <a:extLst>
              <a:ext uri="{FF2B5EF4-FFF2-40B4-BE49-F238E27FC236}">
                <a16:creationId xmlns:a16="http://schemas.microsoft.com/office/drawing/2014/main" id="{1258F838-E540-BC4C-A563-A6933453BBDD}"/>
              </a:ext>
            </a:extLst>
          </p:cNvPr>
          <p:cNvSpPr txBox="1"/>
          <p:nvPr/>
        </p:nvSpPr>
        <p:spPr>
          <a:xfrm>
            <a:off x="141313" y="1634990"/>
            <a:ext cx="1205538" cy="257122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8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Front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8" name="object 13">
            <a:extLst>
              <a:ext uri="{FF2B5EF4-FFF2-40B4-BE49-F238E27FC236}">
                <a16:creationId xmlns:a16="http://schemas.microsoft.com/office/drawing/2014/main" id="{A9F96228-F323-E745-B5B6-03BA37BFF5D6}"/>
              </a:ext>
            </a:extLst>
          </p:cNvPr>
          <p:cNvSpPr txBox="1"/>
          <p:nvPr/>
        </p:nvSpPr>
        <p:spPr>
          <a:xfrm>
            <a:off x="116537" y="2666753"/>
            <a:ext cx="1205538" cy="257122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8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9" name="object 14">
            <a:extLst>
              <a:ext uri="{FF2B5EF4-FFF2-40B4-BE49-F238E27FC236}">
                <a16:creationId xmlns:a16="http://schemas.microsoft.com/office/drawing/2014/main" id="{CC5576AE-E897-B64A-AADC-EEE6898E8629}"/>
              </a:ext>
            </a:extLst>
          </p:cNvPr>
          <p:cNvSpPr txBox="1"/>
          <p:nvPr/>
        </p:nvSpPr>
        <p:spPr>
          <a:xfrm>
            <a:off x="95760" y="4119555"/>
            <a:ext cx="1205538" cy="257122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8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:a16="http://schemas.microsoft.com/office/drawing/2014/main" id="{9F3C3CF1-E7FB-E343-89CE-C7B4B563ED35}"/>
              </a:ext>
            </a:extLst>
          </p:cNvPr>
          <p:cNvSpPr txBox="1"/>
          <p:nvPr/>
        </p:nvSpPr>
        <p:spPr>
          <a:xfrm>
            <a:off x="141313" y="5534829"/>
            <a:ext cx="1205538" cy="257122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8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Dust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2" name="object 8">
            <a:extLst>
              <a:ext uri="{FF2B5EF4-FFF2-40B4-BE49-F238E27FC236}">
                <a16:creationId xmlns:a16="http://schemas.microsoft.com/office/drawing/2014/main" id="{98EAEE78-681C-FB4B-83E6-EBCAFE88E91E}"/>
              </a:ext>
            </a:extLst>
          </p:cNvPr>
          <p:cNvSpPr txBox="1"/>
          <p:nvPr/>
        </p:nvSpPr>
        <p:spPr>
          <a:xfrm>
            <a:off x="10624438" y="2161191"/>
            <a:ext cx="1428750" cy="42925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Motor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3" name="object 9">
            <a:extLst>
              <a:ext uri="{FF2B5EF4-FFF2-40B4-BE49-F238E27FC236}">
                <a16:creationId xmlns:a16="http://schemas.microsoft.com/office/drawing/2014/main" id="{6A57CB61-8306-8948-8F64-25D634294F1D}"/>
              </a:ext>
            </a:extLst>
          </p:cNvPr>
          <p:cNvSpPr txBox="1"/>
          <p:nvPr/>
        </p:nvSpPr>
        <p:spPr>
          <a:xfrm>
            <a:off x="10605856" y="4774308"/>
            <a:ext cx="1428750" cy="4286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Cleaner</a:t>
            </a:r>
            <a:endParaRPr sz="1400">
              <a:latin typeface="Arial"/>
              <a:cs typeface="Arial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B578769-F99B-D841-A45E-CC58192FBC88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1346851" y="1751268"/>
            <a:ext cx="787717" cy="122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FB4C35B-AF29-8E46-B059-BD1AC40A2058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322075" y="2790099"/>
            <a:ext cx="849158" cy="52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B43FB49-EAE7-D94B-BA9F-00B0D80CA3FA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1301298" y="4213802"/>
            <a:ext cx="868220" cy="34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1A7C838-E724-504C-B308-0C69D2ED4921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1346851" y="5650037"/>
            <a:ext cx="822667" cy="13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bject 12">
            <a:extLst>
              <a:ext uri="{FF2B5EF4-FFF2-40B4-BE49-F238E27FC236}">
                <a16:creationId xmlns:a16="http://schemas.microsoft.com/office/drawing/2014/main" id="{1E9CFE1B-561B-3343-8D39-966C6B7F2065}"/>
              </a:ext>
            </a:extLst>
          </p:cNvPr>
          <p:cNvSpPr txBox="1"/>
          <p:nvPr/>
        </p:nvSpPr>
        <p:spPr>
          <a:xfrm>
            <a:off x="1563153" y="6213213"/>
            <a:ext cx="33912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Tick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100" name="object 3">
            <a:extLst>
              <a:ext uri="{FF2B5EF4-FFF2-40B4-BE49-F238E27FC236}">
                <a16:creationId xmlns:a16="http://schemas.microsoft.com/office/drawing/2014/main" id="{84B61B52-D8AF-AD49-BDA2-1728F7EF335A}"/>
              </a:ext>
            </a:extLst>
          </p:cNvPr>
          <p:cNvGrpSpPr/>
          <p:nvPr/>
        </p:nvGrpSpPr>
        <p:grpSpPr>
          <a:xfrm>
            <a:off x="2177951" y="2505211"/>
            <a:ext cx="951231" cy="967586"/>
            <a:chOff x="2489339" y="3278123"/>
            <a:chExt cx="1572260" cy="1428750"/>
          </a:xfrm>
        </p:grpSpPr>
        <p:sp>
          <p:nvSpPr>
            <p:cNvPr id="101" name="object 4">
              <a:extLst>
                <a:ext uri="{FF2B5EF4-FFF2-40B4-BE49-F238E27FC236}">
                  <a16:creationId xmlns:a16="http://schemas.microsoft.com/office/drawing/2014/main" id="{D1542797-81D4-464D-9F00-41A072D2AD53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2" name="object 5">
              <a:extLst>
                <a:ext uri="{FF2B5EF4-FFF2-40B4-BE49-F238E27FC236}">
                  <a16:creationId xmlns:a16="http://schemas.microsoft.com/office/drawing/2014/main" id="{6F2B1DD6-5171-534D-89A4-9E73312911B6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6">
            <a:extLst>
              <a:ext uri="{FF2B5EF4-FFF2-40B4-BE49-F238E27FC236}">
                <a16:creationId xmlns:a16="http://schemas.microsoft.com/office/drawing/2014/main" id="{7CF8A208-8807-EA43-A973-3E23C0BECAEB}"/>
              </a:ext>
            </a:extLst>
          </p:cNvPr>
          <p:cNvSpPr txBox="1"/>
          <p:nvPr/>
        </p:nvSpPr>
        <p:spPr>
          <a:xfrm>
            <a:off x="2289370" y="2775527"/>
            <a:ext cx="709800" cy="4866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000" b="1" spc="-10" dirty="0">
                <a:solidFill>
                  <a:srgbClr val="FFFFFF"/>
                </a:solidFill>
                <a:latin typeface="Arial"/>
                <a:cs typeface="Arial"/>
              </a:rPr>
              <a:t>Left Sensor interface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000" b="1" spc="-10" dirty="0">
                <a:solidFill>
                  <a:srgbClr val="FFFFFF"/>
                </a:solidFill>
                <a:latin typeface="Arial"/>
                <a:cs typeface="Arial"/>
              </a:rPr>
              <a:t>1.2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105" name="object 3">
            <a:extLst>
              <a:ext uri="{FF2B5EF4-FFF2-40B4-BE49-F238E27FC236}">
                <a16:creationId xmlns:a16="http://schemas.microsoft.com/office/drawing/2014/main" id="{222EA36E-EA5E-D940-922B-80A54910B700}"/>
              </a:ext>
            </a:extLst>
          </p:cNvPr>
          <p:cNvGrpSpPr/>
          <p:nvPr/>
        </p:nvGrpSpPr>
        <p:grpSpPr>
          <a:xfrm>
            <a:off x="2177951" y="3931515"/>
            <a:ext cx="951231" cy="967586"/>
            <a:chOff x="2489339" y="3278123"/>
            <a:chExt cx="1572260" cy="1428750"/>
          </a:xfrm>
        </p:grpSpPr>
        <p:sp>
          <p:nvSpPr>
            <p:cNvPr id="106" name="object 4">
              <a:extLst>
                <a:ext uri="{FF2B5EF4-FFF2-40B4-BE49-F238E27FC236}">
                  <a16:creationId xmlns:a16="http://schemas.microsoft.com/office/drawing/2014/main" id="{EFEB75E2-8EF0-8E4B-A680-EDA696F9A562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7" name="object 5">
              <a:extLst>
                <a:ext uri="{FF2B5EF4-FFF2-40B4-BE49-F238E27FC236}">
                  <a16:creationId xmlns:a16="http://schemas.microsoft.com/office/drawing/2014/main" id="{1D861246-A278-3E45-983F-57A588543459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6">
            <a:extLst>
              <a:ext uri="{FF2B5EF4-FFF2-40B4-BE49-F238E27FC236}">
                <a16:creationId xmlns:a16="http://schemas.microsoft.com/office/drawing/2014/main" id="{675524D1-EAA1-2846-A174-EE4F1B9E52A5}"/>
              </a:ext>
            </a:extLst>
          </p:cNvPr>
          <p:cNvSpPr txBox="1"/>
          <p:nvPr/>
        </p:nvSpPr>
        <p:spPr>
          <a:xfrm>
            <a:off x="2273506" y="4124051"/>
            <a:ext cx="709800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000" b="1" spc="-10" dirty="0">
                <a:solidFill>
                  <a:srgbClr val="FFFFFF"/>
                </a:solidFill>
                <a:latin typeface="Arial"/>
                <a:cs typeface="Arial"/>
              </a:rPr>
              <a:t>Right Sensor interface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000" b="1" spc="-10" dirty="0">
                <a:solidFill>
                  <a:srgbClr val="FFFFFF"/>
                </a:solidFill>
                <a:latin typeface="Arial"/>
                <a:cs typeface="Arial"/>
              </a:rPr>
              <a:t>1.3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110" name="object 3">
            <a:extLst>
              <a:ext uri="{FF2B5EF4-FFF2-40B4-BE49-F238E27FC236}">
                <a16:creationId xmlns:a16="http://schemas.microsoft.com/office/drawing/2014/main" id="{EF034593-BE02-A140-BD37-3FCF67D8AD07}"/>
              </a:ext>
            </a:extLst>
          </p:cNvPr>
          <p:cNvGrpSpPr/>
          <p:nvPr/>
        </p:nvGrpSpPr>
        <p:grpSpPr>
          <a:xfrm>
            <a:off x="2134568" y="5349314"/>
            <a:ext cx="951231" cy="967586"/>
            <a:chOff x="2489339" y="3278123"/>
            <a:chExt cx="1572260" cy="1428750"/>
          </a:xfrm>
        </p:grpSpPr>
        <p:sp>
          <p:nvSpPr>
            <p:cNvPr id="111" name="object 4">
              <a:extLst>
                <a:ext uri="{FF2B5EF4-FFF2-40B4-BE49-F238E27FC236}">
                  <a16:creationId xmlns:a16="http://schemas.microsoft.com/office/drawing/2014/main" id="{F7980247-85B7-8D4A-83AB-758111E9E584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2" name="object 5">
              <a:extLst>
                <a:ext uri="{FF2B5EF4-FFF2-40B4-BE49-F238E27FC236}">
                  <a16:creationId xmlns:a16="http://schemas.microsoft.com/office/drawing/2014/main" id="{8C144ECB-BDF7-B34E-89CC-06945B1A6E6B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6">
            <a:extLst>
              <a:ext uri="{FF2B5EF4-FFF2-40B4-BE49-F238E27FC236}">
                <a16:creationId xmlns:a16="http://schemas.microsoft.com/office/drawing/2014/main" id="{6E978D30-7330-3A4D-B57B-82F384057221}"/>
              </a:ext>
            </a:extLst>
          </p:cNvPr>
          <p:cNvSpPr txBox="1"/>
          <p:nvPr/>
        </p:nvSpPr>
        <p:spPr>
          <a:xfrm>
            <a:off x="2230123" y="5541850"/>
            <a:ext cx="709800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000" b="1" spc="-10" dirty="0">
                <a:solidFill>
                  <a:srgbClr val="FFFFFF"/>
                </a:solidFill>
                <a:latin typeface="Arial"/>
                <a:cs typeface="Arial"/>
              </a:rPr>
              <a:t>Dust Sensor interface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000" b="1" spc="-10" dirty="0">
                <a:solidFill>
                  <a:srgbClr val="FFFFFF"/>
                </a:solidFill>
                <a:latin typeface="Arial"/>
                <a:cs typeface="Arial"/>
              </a:rPr>
              <a:t>1.4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5" name="object 21">
            <a:extLst>
              <a:ext uri="{FF2B5EF4-FFF2-40B4-BE49-F238E27FC236}">
                <a16:creationId xmlns:a16="http://schemas.microsoft.com/office/drawing/2014/main" id="{47BB6A1C-6C76-2341-9C07-FDD01A3553A8}"/>
              </a:ext>
            </a:extLst>
          </p:cNvPr>
          <p:cNvSpPr txBox="1"/>
          <p:nvPr/>
        </p:nvSpPr>
        <p:spPr>
          <a:xfrm>
            <a:off x="105105" y="3291557"/>
            <a:ext cx="1205538" cy="257122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8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Clock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6" name="object 21">
            <a:extLst>
              <a:ext uri="{FF2B5EF4-FFF2-40B4-BE49-F238E27FC236}">
                <a16:creationId xmlns:a16="http://schemas.microsoft.com/office/drawing/2014/main" id="{8D267079-D29A-6045-B857-DA7C3B615379}"/>
              </a:ext>
            </a:extLst>
          </p:cNvPr>
          <p:cNvSpPr txBox="1"/>
          <p:nvPr/>
        </p:nvSpPr>
        <p:spPr>
          <a:xfrm>
            <a:off x="117527" y="4725421"/>
            <a:ext cx="1205538" cy="257122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8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Clock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7" name="object 21">
            <a:extLst>
              <a:ext uri="{FF2B5EF4-FFF2-40B4-BE49-F238E27FC236}">
                <a16:creationId xmlns:a16="http://schemas.microsoft.com/office/drawing/2014/main" id="{0D35E823-98EA-974E-B864-10BF0106891F}"/>
              </a:ext>
            </a:extLst>
          </p:cNvPr>
          <p:cNvSpPr txBox="1"/>
          <p:nvPr/>
        </p:nvSpPr>
        <p:spPr>
          <a:xfrm>
            <a:off x="141313" y="6010725"/>
            <a:ext cx="1205538" cy="257122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8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Clock</a:t>
            </a:r>
            <a:endParaRPr sz="1000" dirty="0">
              <a:latin typeface="Arial"/>
              <a:cs typeface="Arial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475F0AF0-0E70-3946-B168-0B7084B87A5B}"/>
              </a:ext>
            </a:extLst>
          </p:cNvPr>
          <p:cNvCxnSpPr>
            <a:cxnSpLocks/>
            <a:stCxn id="115" idx="3"/>
          </p:cNvCxnSpPr>
          <p:nvPr/>
        </p:nvCxnSpPr>
        <p:spPr>
          <a:xfrm flipV="1">
            <a:off x="1310643" y="3203143"/>
            <a:ext cx="860590" cy="216975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bject 12">
            <a:extLst>
              <a:ext uri="{FF2B5EF4-FFF2-40B4-BE49-F238E27FC236}">
                <a16:creationId xmlns:a16="http://schemas.microsoft.com/office/drawing/2014/main" id="{B7789BD0-7CB3-F74A-973F-EC603904761D}"/>
              </a:ext>
            </a:extLst>
          </p:cNvPr>
          <p:cNvSpPr txBox="1"/>
          <p:nvPr/>
        </p:nvSpPr>
        <p:spPr>
          <a:xfrm>
            <a:off x="1707208" y="3382445"/>
            <a:ext cx="33912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Tick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3" name="object 12">
            <a:extLst>
              <a:ext uri="{FF2B5EF4-FFF2-40B4-BE49-F238E27FC236}">
                <a16:creationId xmlns:a16="http://schemas.microsoft.com/office/drawing/2014/main" id="{7788CC3A-EAB0-944B-8093-C21894EA5345}"/>
              </a:ext>
            </a:extLst>
          </p:cNvPr>
          <p:cNvSpPr txBox="1"/>
          <p:nvPr/>
        </p:nvSpPr>
        <p:spPr>
          <a:xfrm>
            <a:off x="1563153" y="4806867"/>
            <a:ext cx="33912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Tick</a:t>
            </a:r>
            <a:endParaRPr sz="1000" dirty="0">
              <a:latin typeface="Arial"/>
              <a:cs typeface="Arial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1846421-8402-924B-8FDA-B5C43E3AE9A0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1323065" y="4637699"/>
            <a:ext cx="846453" cy="216283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39FFC77-4458-264E-87A1-57DC8A9BC23D}"/>
              </a:ext>
            </a:extLst>
          </p:cNvPr>
          <p:cNvCxnSpPr>
            <a:cxnSpLocks/>
            <a:stCxn id="117" idx="3"/>
          </p:cNvCxnSpPr>
          <p:nvPr/>
        </p:nvCxnSpPr>
        <p:spPr>
          <a:xfrm flipV="1">
            <a:off x="1346851" y="5993070"/>
            <a:ext cx="787717" cy="14621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object 3">
            <a:extLst>
              <a:ext uri="{FF2B5EF4-FFF2-40B4-BE49-F238E27FC236}">
                <a16:creationId xmlns:a16="http://schemas.microsoft.com/office/drawing/2014/main" id="{92708CDB-B65C-B448-BFAF-A8ECCFD09F7B}"/>
              </a:ext>
            </a:extLst>
          </p:cNvPr>
          <p:cNvGrpSpPr/>
          <p:nvPr/>
        </p:nvGrpSpPr>
        <p:grpSpPr>
          <a:xfrm>
            <a:off x="3761480" y="2315300"/>
            <a:ext cx="1196942" cy="1217149"/>
            <a:chOff x="2489339" y="3278123"/>
            <a:chExt cx="1572260" cy="1428750"/>
          </a:xfrm>
        </p:grpSpPr>
        <p:sp>
          <p:nvSpPr>
            <p:cNvPr id="131" name="object 4">
              <a:extLst>
                <a:ext uri="{FF2B5EF4-FFF2-40B4-BE49-F238E27FC236}">
                  <a16:creationId xmlns:a16="http://schemas.microsoft.com/office/drawing/2014/main" id="{5BE6917E-CB2F-944D-84B7-A55A5D0DEA08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2" name="object 5">
              <a:extLst>
                <a:ext uri="{FF2B5EF4-FFF2-40B4-BE49-F238E27FC236}">
                  <a16:creationId xmlns:a16="http://schemas.microsoft.com/office/drawing/2014/main" id="{3A77D29C-3318-854E-8595-F4ABA3A7D1E7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6">
            <a:extLst>
              <a:ext uri="{FF2B5EF4-FFF2-40B4-BE49-F238E27FC236}">
                <a16:creationId xmlns:a16="http://schemas.microsoft.com/office/drawing/2014/main" id="{BD7932A0-345B-6147-AE11-B51D3625BCDB}"/>
              </a:ext>
            </a:extLst>
          </p:cNvPr>
          <p:cNvSpPr txBox="1"/>
          <p:nvPr/>
        </p:nvSpPr>
        <p:spPr>
          <a:xfrm>
            <a:off x="3884336" y="2497901"/>
            <a:ext cx="951230" cy="8508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>
                <a:solidFill>
                  <a:srgbClr val="FFFFFF"/>
                </a:solidFill>
                <a:latin typeface="Arial"/>
                <a:cs typeface="Arial"/>
              </a:rPr>
              <a:t>Determine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>
                <a:solidFill>
                  <a:srgbClr val="FFFFFF"/>
                </a:solidFill>
                <a:latin typeface="Arial"/>
                <a:cs typeface="Arial"/>
              </a:rPr>
              <a:t>Obstacle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>
                <a:solidFill>
                  <a:srgbClr val="FFFFFF"/>
                </a:solidFill>
                <a:latin typeface="Arial"/>
                <a:cs typeface="Arial"/>
              </a:rPr>
              <a:t>1.5</a:t>
            </a:r>
            <a:endParaRPr sz="1300" dirty="0">
              <a:latin typeface="Arial"/>
              <a:cs typeface="Arial"/>
            </a:endParaRPr>
          </a:p>
        </p:txBody>
      </p:sp>
      <p:grpSp>
        <p:nvGrpSpPr>
          <p:cNvPr id="134" name="object 3">
            <a:extLst>
              <a:ext uri="{FF2B5EF4-FFF2-40B4-BE49-F238E27FC236}">
                <a16:creationId xmlns:a16="http://schemas.microsoft.com/office/drawing/2014/main" id="{0EEC55C6-55D3-B44C-8993-B18476D79A54}"/>
              </a:ext>
            </a:extLst>
          </p:cNvPr>
          <p:cNvGrpSpPr/>
          <p:nvPr/>
        </p:nvGrpSpPr>
        <p:grpSpPr>
          <a:xfrm>
            <a:off x="3791742" y="4965261"/>
            <a:ext cx="1196942" cy="1217149"/>
            <a:chOff x="2489339" y="3278123"/>
            <a:chExt cx="1572260" cy="1428750"/>
          </a:xfrm>
        </p:grpSpPr>
        <p:sp>
          <p:nvSpPr>
            <p:cNvPr id="135" name="object 4">
              <a:extLst>
                <a:ext uri="{FF2B5EF4-FFF2-40B4-BE49-F238E27FC236}">
                  <a16:creationId xmlns:a16="http://schemas.microsoft.com/office/drawing/2014/main" id="{6B5FBCFA-1003-3C40-A32A-97119FE52A72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6" name="object 5">
              <a:extLst>
                <a:ext uri="{FF2B5EF4-FFF2-40B4-BE49-F238E27FC236}">
                  <a16:creationId xmlns:a16="http://schemas.microsoft.com/office/drawing/2014/main" id="{AF040647-E937-B34C-B17D-8B22E17D5FFE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6">
            <a:extLst>
              <a:ext uri="{FF2B5EF4-FFF2-40B4-BE49-F238E27FC236}">
                <a16:creationId xmlns:a16="http://schemas.microsoft.com/office/drawing/2014/main" id="{5B4C240D-7F42-1E4F-8ABD-A3F0C39F9C50}"/>
              </a:ext>
            </a:extLst>
          </p:cNvPr>
          <p:cNvSpPr txBox="1"/>
          <p:nvPr/>
        </p:nvSpPr>
        <p:spPr>
          <a:xfrm>
            <a:off x="3914598" y="5147862"/>
            <a:ext cx="951230" cy="8508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>
                <a:solidFill>
                  <a:srgbClr val="FFFFFF"/>
                </a:solidFill>
                <a:latin typeface="Arial"/>
                <a:cs typeface="Arial"/>
              </a:rPr>
              <a:t>Determine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>
                <a:solidFill>
                  <a:srgbClr val="FFFFFF"/>
                </a:solidFill>
                <a:latin typeface="Arial"/>
                <a:cs typeface="Arial"/>
              </a:rPr>
              <a:t>Dust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>
                <a:solidFill>
                  <a:srgbClr val="FFFFFF"/>
                </a:solidFill>
                <a:latin typeface="Arial"/>
                <a:cs typeface="Arial"/>
              </a:rPr>
              <a:t>Existence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>
                <a:solidFill>
                  <a:srgbClr val="FFFFFF"/>
                </a:solidFill>
                <a:latin typeface="Arial"/>
                <a:cs typeface="Arial"/>
              </a:rPr>
              <a:t>1.6</a:t>
            </a:r>
            <a:endParaRPr sz="1300" dirty="0">
              <a:latin typeface="Arial"/>
              <a:cs typeface="Arial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80747B6-0F2E-9743-957D-5651570552A2}"/>
              </a:ext>
            </a:extLst>
          </p:cNvPr>
          <p:cNvCxnSpPr>
            <a:cxnSpLocks/>
          </p:cNvCxnSpPr>
          <p:nvPr/>
        </p:nvCxnSpPr>
        <p:spPr>
          <a:xfrm>
            <a:off x="3129182" y="1808338"/>
            <a:ext cx="785416" cy="621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D2EB6DF-7A2D-7A4C-807D-AE25B22059A4}"/>
              </a:ext>
            </a:extLst>
          </p:cNvPr>
          <p:cNvCxnSpPr>
            <a:cxnSpLocks/>
          </p:cNvCxnSpPr>
          <p:nvPr/>
        </p:nvCxnSpPr>
        <p:spPr>
          <a:xfrm>
            <a:off x="3135900" y="2989004"/>
            <a:ext cx="6255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BA853F-2CD2-3B4A-A980-DF42B5B1D88F}"/>
              </a:ext>
            </a:extLst>
          </p:cNvPr>
          <p:cNvCxnSpPr>
            <a:cxnSpLocks/>
          </p:cNvCxnSpPr>
          <p:nvPr/>
        </p:nvCxnSpPr>
        <p:spPr>
          <a:xfrm flipV="1">
            <a:off x="3085799" y="3355673"/>
            <a:ext cx="765723" cy="8305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41776A9-F0EB-504A-B2C8-395AB9232A79}"/>
              </a:ext>
            </a:extLst>
          </p:cNvPr>
          <p:cNvCxnSpPr>
            <a:cxnSpLocks/>
          </p:cNvCxnSpPr>
          <p:nvPr/>
        </p:nvCxnSpPr>
        <p:spPr>
          <a:xfrm flipV="1">
            <a:off x="3106162" y="5650037"/>
            <a:ext cx="655807" cy="1419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bject 9">
            <a:extLst>
              <a:ext uri="{FF2B5EF4-FFF2-40B4-BE49-F238E27FC236}">
                <a16:creationId xmlns:a16="http://schemas.microsoft.com/office/drawing/2014/main" id="{0E84DCDA-19CF-A246-B7A7-FB5A7F39E733}"/>
              </a:ext>
            </a:extLst>
          </p:cNvPr>
          <p:cNvSpPr txBox="1"/>
          <p:nvPr/>
        </p:nvSpPr>
        <p:spPr>
          <a:xfrm>
            <a:off x="3385723" y="1684625"/>
            <a:ext cx="9512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Front </a:t>
            </a:r>
            <a:r>
              <a:rPr lang="en-US" sz="1000" b="1" spc="-5" dirty="0">
                <a:latin typeface="Arial"/>
                <a:cs typeface="Arial"/>
              </a:rPr>
              <a:t>Obstacle</a:t>
            </a:r>
          </a:p>
        </p:txBody>
      </p:sp>
      <p:sp>
        <p:nvSpPr>
          <p:cNvPr id="90" name="object 9">
            <a:extLst>
              <a:ext uri="{FF2B5EF4-FFF2-40B4-BE49-F238E27FC236}">
                <a16:creationId xmlns:a16="http://schemas.microsoft.com/office/drawing/2014/main" id="{5F2D2C6F-F0FB-F046-9E5A-883FCAC6886E}"/>
              </a:ext>
            </a:extLst>
          </p:cNvPr>
          <p:cNvSpPr txBox="1"/>
          <p:nvPr/>
        </p:nvSpPr>
        <p:spPr>
          <a:xfrm>
            <a:off x="3135900" y="2590450"/>
            <a:ext cx="951230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Left</a:t>
            </a:r>
            <a:r>
              <a:rPr sz="1000" b="1" dirty="0">
                <a:latin typeface="Arial"/>
                <a:cs typeface="Arial"/>
              </a:rPr>
              <a:t> </a:t>
            </a:r>
            <a:endParaRPr lang="en-US" sz="1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-5" dirty="0">
                <a:latin typeface="Arial"/>
                <a:cs typeface="Arial"/>
              </a:rPr>
              <a:t>Obstacle</a:t>
            </a:r>
          </a:p>
        </p:txBody>
      </p:sp>
      <p:sp>
        <p:nvSpPr>
          <p:cNvPr id="91" name="object 9">
            <a:extLst>
              <a:ext uri="{FF2B5EF4-FFF2-40B4-BE49-F238E27FC236}">
                <a16:creationId xmlns:a16="http://schemas.microsoft.com/office/drawing/2014/main" id="{FBE14BCA-5D88-8D4D-9042-648479565052}"/>
              </a:ext>
            </a:extLst>
          </p:cNvPr>
          <p:cNvSpPr txBox="1"/>
          <p:nvPr/>
        </p:nvSpPr>
        <p:spPr>
          <a:xfrm>
            <a:off x="3279171" y="4027980"/>
            <a:ext cx="9512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Right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lang="en-US" sz="1000" b="1" spc="-5" dirty="0">
                <a:latin typeface="Arial"/>
                <a:cs typeface="Arial"/>
              </a:rPr>
              <a:t>Obstacle</a:t>
            </a:r>
          </a:p>
        </p:txBody>
      </p:sp>
      <p:sp>
        <p:nvSpPr>
          <p:cNvPr id="92" name="object 9">
            <a:extLst>
              <a:ext uri="{FF2B5EF4-FFF2-40B4-BE49-F238E27FC236}">
                <a16:creationId xmlns:a16="http://schemas.microsoft.com/office/drawing/2014/main" id="{CC71012E-1083-714A-9D7C-CE3A9520221A}"/>
              </a:ext>
            </a:extLst>
          </p:cNvPr>
          <p:cNvSpPr txBox="1"/>
          <p:nvPr/>
        </p:nvSpPr>
        <p:spPr>
          <a:xfrm>
            <a:off x="3072805" y="6055930"/>
            <a:ext cx="9512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Dust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lang="en-US" sz="1000" b="1" spc="-5" dirty="0">
                <a:latin typeface="Arial"/>
                <a:cs typeface="Arial"/>
              </a:rPr>
              <a:t>Existence</a:t>
            </a:r>
          </a:p>
        </p:txBody>
      </p:sp>
      <p:sp>
        <p:nvSpPr>
          <p:cNvPr id="93" name="object 7">
            <a:extLst>
              <a:ext uri="{FF2B5EF4-FFF2-40B4-BE49-F238E27FC236}">
                <a16:creationId xmlns:a16="http://schemas.microsoft.com/office/drawing/2014/main" id="{8AB17660-8C99-3C46-89AE-AE3E930DC909}"/>
              </a:ext>
            </a:extLst>
          </p:cNvPr>
          <p:cNvSpPr txBox="1"/>
          <p:nvPr/>
        </p:nvSpPr>
        <p:spPr>
          <a:xfrm>
            <a:off x="5333541" y="5193629"/>
            <a:ext cx="1187450" cy="497572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tabLst>
                <a:tab pos="1161415" algn="l"/>
              </a:tabLst>
            </a:pP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4A7EBB"/>
                  </a:solidFill>
                </a:uFill>
                <a:latin typeface="Times New Roman"/>
                <a:cs typeface="Times New Roman"/>
              </a:rPr>
              <a:t> 	</a:t>
            </a:r>
            <a:endParaRPr sz="1400" dirty="0">
              <a:latin typeface="Times New Roman"/>
              <a:cs typeface="Times New Roman"/>
            </a:endParaRPr>
          </a:p>
          <a:p>
            <a:pPr marL="129539" marR="70485" algn="ctr">
              <a:lnSpc>
                <a:spcPct val="100000"/>
              </a:lnSpc>
              <a:spcBef>
                <a:spcPts val="365"/>
              </a:spcBef>
            </a:pPr>
            <a:r>
              <a:rPr lang="en-US" sz="1000" b="1" dirty="0">
                <a:latin typeface="Arial"/>
                <a:cs typeface="Arial"/>
              </a:rPr>
              <a:t>Dust Existence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5" name="object 21">
            <a:extLst>
              <a:ext uri="{FF2B5EF4-FFF2-40B4-BE49-F238E27FC236}">
                <a16:creationId xmlns:a16="http://schemas.microsoft.com/office/drawing/2014/main" id="{57030B73-F2B2-B049-84FC-17573423ECB6}"/>
              </a:ext>
            </a:extLst>
          </p:cNvPr>
          <p:cNvSpPr/>
          <p:nvPr/>
        </p:nvSpPr>
        <p:spPr>
          <a:xfrm>
            <a:off x="5355766" y="5706548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23"/>
                </a:lnTo>
              </a:path>
            </a:pathLst>
          </a:custGeom>
          <a:ln w="1905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1A0EA35-4056-A646-9506-EA79A887F976}"/>
              </a:ext>
            </a:extLst>
          </p:cNvPr>
          <p:cNvCxnSpPr>
            <a:cxnSpLocks/>
          </p:cNvCxnSpPr>
          <p:nvPr/>
        </p:nvCxnSpPr>
        <p:spPr>
          <a:xfrm>
            <a:off x="4988684" y="2923875"/>
            <a:ext cx="3226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83633E-6568-8F4A-9240-72B4DB77D9B6}"/>
              </a:ext>
            </a:extLst>
          </p:cNvPr>
          <p:cNvCxnSpPr>
            <a:cxnSpLocks/>
          </p:cNvCxnSpPr>
          <p:nvPr/>
        </p:nvCxnSpPr>
        <p:spPr>
          <a:xfrm>
            <a:off x="4988684" y="5650037"/>
            <a:ext cx="3528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563D860-0077-CA4D-B1F5-85B39656AAED}"/>
              </a:ext>
            </a:extLst>
          </p:cNvPr>
          <p:cNvCxnSpPr>
            <a:cxnSpLocks/>
          </p:cNvCxnSpPr>
          <p:nvPr/>
        </p:nvCxnSpPr>
        <p:spPr>
          <a:xfrm>
            <a:off x="6520991" y="2923338"/>
            <a:ext cx="587035" cy="6091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0C2DBEE-62C6-E547-AAE5-9E40C264E820}"/>
              </a:ext>
            </a:extLst>
          </p:cNvPr>
          <p:cNvCxnSpPr>
            <a:cxnSpLocks/>
          </p:cNvCxnSpPr>
          <p:nvPr/>
        </p:nvCxnSpPr>
        <p:spPr>
          <a:xfrm flipV="1">
            <a:off x="6520991" y="4698451"/>
            <a:ext cx="550077" cy="8748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object 14">
            <a:extLst>
              <a:ext uri="{FF2B5EF4-FFF2-40B4-BE49-F238E27FC236}">
                <a16:creationId xmlns:a16="http://schemas.microsoft.com/office/drawing/2014/main" id="{1E94ECB1-06EC-FC4A-B450-C0E4EF7DE58E}"/>
              </a:ext>
            </a:extLst>
          </p:cNvPr>
          <p:cNvGrpSpPr/>
          <p:nvPr/>
        </p:nvGrpSpPr>
        <p:grpSpPr>
          <a:xfrm>
            <a:off x="8558337" y="2333319"/>
            <a:ext cx="1217786" cy="1108839"/>
            <a:chOff x="6334633" y="3265423"/>
            <a:chExt cx="1597025" cy="1454150"/>
          </a:xfrm>
        </p:grpSpPr>
        <p:sp>
          <p:nvSpPr>
            <p:cNvPr id="109" name="object 15">
              <a:extLst>
                <a:ext uri="{FF2B5EF4-FFF2-40B4-BE49-F238E27FC236}">
                  <a16:creationId xmlns:a16="http://schemas.microsoft.com/office/drawing/2014/main" id="{45C36EDF-9DA9-FE48-802B-AE72FBFCC4DF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1571244" y="714756"/>
                  </a:moveTo>
                  <a:lnTo>
                    <a:pt x="1569700" y="669557"/>
                  </a:lnTo>
                  <a:lnTo>
                    <a:pt x="1565130" y="625104"/>
                  </a:lnTo>
                  <a:lnTo>
                    <a:pt x="1557625" y="581483"/>
                  </a:lnTo>
                  <a:lnTo>
                    <a:pt x="1547277" y="538775"/>
                  </a:lnTo>
                  <a:lnTo>
                    <a:pt x="1534178" y="497065"/>
                  </a:lnTo>
                  <a:lnTo>
                    <a:pt x="1518418" y="456436"/>
                  </a:lnTo>
                  <a:lnTo>
                    <a:pt x="1500090" y="416973"/>
                  </a:lnTo>
                  <a:lnTo>
                    <a:pt x="1479285" y="378760"/>
                  </a:lnTo>
                  <a:lnTo>
                    <a:pt x="1456094" y="341879"/>
                  </a:lnTo>
                  <a:lnTo>
                    <a:pt x="1430610" y="306414"/>
                  </a:lnTo>
                  <a:lnTo>
                    <a:pt x="1402923" y="272450"/>
                  </a:lnTo>
                  <a:lnTo>
                    <a:pt x="1373126" y="240071"/>
                  </a:lnTo>
                  <a:lnTo>
                    <a:pt x="1341310" y="209359"/>
                  </a:lnTo>
                  <a:lnTo>
                    <a:pt x="1307566" y="180399"/>
                  </a:lnTo>
                  <a:lnTo>
                    <a:pt x="1271986" y="153274"/>
                  </a:lnTo>
                  <a:lnTo>
                    <a:pt x="1234662" y="128069"/>
                  </a:lnTo>
                  <a:lnTo>
                    <a:pt x="1195685" y="104866"/>
                  </a:lnTo>
                  <a:lnTo>
                    <a:pt x="1155147" y="83751"/>
                  </a:lnTo>
                  <a:lnTo>
                    <a:pt x="1113139" y="64806"/>
                  </a:lnTo>
                  <a:lnTo>
                    <a:pt x="1069752" y="48115"/>
                  </a:lnTo>
                  <a:lnTo>
                    <a:pt x="1025080" y="33762"/>
                  </a:lnTo>
                  <a:lnTo>
                    <a:pt x="979212" y="21831"/>
                  </a:lnTo>
                  <a:lnTo>
                    <a:pt x="932241" y="12405"/>
                  </a:lnTo>
                  <a:lnTo>
                    <a:pt x="884257" y="5569"/>
                  </a:lnTo>
                  <a:lnTo>
                    <a:pt x="835354" y="1406"/>
                  </a:lnTo>
                  <a:lnTo>
                    <a:pt x="785622" y="0"/>
                  </a:lnTo>
                  <a:lnTo>
                    <a:pt x="735970" y="1406"/>
                  </a:lnTo>
                  <a:lnTo>
                    <a:pt x="687136" y="5569"/>
                  </a:lnTo>
                  <a:lnTo>
                    <a:pt x="639209" y="12405"/>
                  </a:lnTo>
                  <a:lnTo>
                    <a:pt x="592283" y="21831"/>
                  </a:lnTo>
                  <a:lnTo>
                    <a:pt x="546450" y="33762"/>
                  </a:lnTo>
                  <a:lnTo>
                    <a:pt x="501803" y="48115"/>
                  </a:lnTo>
                  <a:lnTo>
                    <a:pt x="458433" y="64806"/>
                  </a:lnTo>
                  <a:lnTo>
                    <a:pt x="416433" y="83751"/>
                  </a:lnTo>
                  <a:lnTo>
                    <a:pt x="375896" y="104866"/>
                  </a:lnTo>
                  <a:lnTo>
                    <a:pt x="336914" y="128069"/>
                  </a:lnTo>
                  <a:lnTo>
                    <a:pt x="299579" y="153274"/>
                  </a:lnTo>
                  <a:lnTo>
                    <a:pt x="263983" y="180399"/>
                  </a:lnTo>
                  <a:lnTo>
                    <a:pt x="230219" y="209359"/>
                  </a:lnTo>
                  <a:lnTo>
                    <a:pt x="198379" y="240071"/>
                  </a:lnTo>
                  <a:lnTo>
                    <a:pt x="168556" y="272450"/>
                  </a:lnTo>
                  <a:lnTo>
                    <a:pt x="140841" y="306414"/>
                  </a:lnTo>
                  <a:lnTo>
                    <a:pt x="115328" y="341879"/>
                  </a:lnTo>
                  <a:lnTo>
                    <a:pt x="92108" y="378760"/>
                  </a:lnTo>
                  <a:lnTo>
                    <a:pt x="71274" y="416973"/>
                  </a:lnTo>
                  <a:lnTo>
                    <a:pt x="52919" y="456436"/>
                  </a:lnTo>
                  <a:lnTo>
                    <a:pt x="37134" y="497065"/>
                  </a:lnTo>
                  <a:lnTo>
                    <a:pt x="24012" y="538775"/>
                  </a:lnTo>
                  <a:lnTo>
                    <a:pt x="13645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5" y="847794"/>
                  </a:lnTo>
                  <a:lnTo>
                    <a:pt x="24012" y="890436"/>
                  </a:lnTo>
                  <a:lnTo>
                    <a:pt x="37134" y="932086"/>
                  </a:lnTo>
                  <a:lnTo>
                    <a:pt x="52919" y="972659"/>
                  </a:lnTo>
                  <a:lnTo>
                    <a:pt x="71274" y="1012073"/>
                  </a:lnTo>
                  <a:lnTo>
                    <a:pt x="92108" y="1050242"/>
                  </a:lnTo>
                  <a:lnTo>
                    <a:pt x="115328" y="1087083"/>
                  </a:lnTo>
                  <a:lnTo>
                    <a:pt x="140841" y="1122512"/>
                  </a:lnTo>
                  <a:lnTo>
                    <a:pt x="168556" y="1156445"/>
                  </a:lnTo>
                  <a:lnTo>
                    <a:pt x="198379" y="1188797"/>
                  </a:lnTo>
                  <a:lnTo>
                    <a:pt x="230219" y="1219485"/>
                  </a:lnTo>
                  <a:lnTo>
                    <a:pt x="263983" y="1248425"/>
                  </a:lnTo>
                  <a:lnTo>
                    <a:pt x="299579" y="1275532"/>
                  </a:lnTo>
                  <a:lnTo>
                    <a:pt x="336914" y="1300723"/>
                  </a:lnTo>
                  <a:lnTo>
                    <a:pt x="375896" y="1323914"/>
                  </a:lnTo>
                  <a:lnTo>
                    <a:pt x="416433" y="1345020"/>
                  </a:lnTo>
                  <a:lnTo>
                    <a:pt x="458433" y="1363958"/>
                  </a:lnTo>
                  <a:lnTo>
                    <a:pt x="501803" y="1380644"/>
                  </a:lnTo>
                  <a:lnTo>
                    <a:pt x="546450" y="1394993"/>
                  </a:lnTo>
                  <a:lnTo>
                    <a:pt x="592283" y="1406921"/>
                  </a:lnTo>
                  <a:lnTo>
                    <a:pt x="639209" y="1416345"/>
                  </a:lnTo>
                  <a:lnTo>
                    <a:pt x="687136" y="1423180"/>
                  </a:lnTo>
                  <a:lnTo>
                    <a:pt x="735970" y="1427343"/>
                  </a:lnTo>
                  <a:lnTo>
                    <a:pt x="785622" y="1428750"/>
                  </a:lnTo>
                  <a:lnTo>
                    <a:pt x="835354" y="1427343"/>
                  </a:lnTo>
                  <a:lnTo>
                    <a:pt x="884257" y="1423180"/>
                  </a:lnTo>
                  <a:lnTo>
                    <a:pt x="932241" y="1416345"/>
                  </a:lnTo>
                  <a:lnTo>
                    <a:pt x="979212" y="1406921"/>
                  </a:lnTo>
                  <a:lnTo>
                    <a:pt x="1025080" y="1394993"/>
                  </a:lnTo>
                  <a:lnTo>
                    <a:pt x="1069752" y="1380644"/>
                  </a:lnTo>
                  <a:lnTo>
                    <a:pt x="1113139" y="1363958"/>
                  </a:lnTo>
                  <a:lnTo>
                    <a:pt x="1155147" y="1345020"/>
                  </a:lnTo>
                  <a:lnTo>
                    <a:pt x="1195685" y="1323914"/>
                  </a:lnTo>
                  <a:lnTo>
                    <a:pt x="1234662" y="1300723"/>
                  </a:lnTo>
                  <a:lnTo>
                    <a:pt x="1271986" y="1275532"/>
                  </a:lnTo>
                  <a:lnTo>
                    <a:pt x="1307566" y="1248425"/>
                  </a:lnTo>
                  <a:lnTo>
                    <a:pt x="1341310" y="1219485"/>
                  </a:lnTo>
                  <a:lnTo>
                    <a:pt x="1373126" y="1188797"/>
                  </a:lnTo>
                  <a:lnTo>
                    <a:pt x="1402923" y="1156445"/>
                  </a:lnTo>
                  <a:lnTo>
                    <a:pt x="1430610" y="1122512"/>
                  </a:lnTo>
                  <a:lnTo>
                    <a:pt x="1456094" y="1087083"/>
                  </a:lnTo>
                  <a:lnTo>
                    <a:pt x="1479285" y="1050242"/>
                  </a:lnTo>
                  <a:lnTo>
                    <a:pt x="1500090" y="1012073"/>
                  </a:lnTo>
                  <a:lnTo>
                    <a:pt x="1518418" y="972659"/>
                  </a:lnTo>
                  <a:lnTo>
                    <a:pt x="1534178" y="932086"/>
                  </a:lnTo>
                  <a:lnTo>
                    <a:pt x="1547277" y="890436"/>
                  </a:lnTo>
                  <a:lnTo>
                    <a:pt x="1557625" y="847794"/>
                  </a:lnTo>
                  <a:lnTo>
                    <a:pt x="1565130" y="804244"/>
                  </a:lnTo>
                  <a:lnTo>
                    <a:pt x="1569700" y="759870"/>
                  </a:lnTo>
                  <a:lnTo>
                    <a:pt x="1571244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6">
              <a:extLst>
                <a:ext uri="{FF2B5EF4-FFF2-40B4-BE49-F238E27FC236}">
                  <a16:creationId xmlns:a16="http://schemas.microsoft.com/office/drawing/2014/main" id="{894ADB29-AFCD-A946-A669-9519E773DFE9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5" y="581483"/>
                  </a:lnTo>
                  <a:lnTo>
                    <a:pt x="24012" y="538775"/>
                  </a:lnTo>
                  <a:lnTo>
                    <a:pt x="37134" y="497065"/>
                  </a:lnTo>
                  <a:lnTo>
                    <a:pt x="52919" y="456436"/>
                  </a:lnTo>
                  <a:lnTo>
                    <a:pt x="71274" y="416973"/>
                  </a:lnTo>
                  <a:lnTo>
                    <a:pt x="92108" y="378760"/>
                  </a:lnTo>
                  <a:lnTo>
                    <a:pt x="115328" y="341879"/>
                  </a:lnTo>
                  <a:lnTo>
                    <a:pt x="140841" y="306414"/>
                  </a:lnTo>
                  <a:lnTo>
                    <a:pt x="168556" y="272450"/>
                  </a:lnTo>
                  <a:lnTo>
                    <a:pt x="198379" y="240071"/>
                  </a:lnTo>
                  <a:lnTo>
                    <a:pt x="230219" y="209359"/>
                  </a:lnTo>
                  <a:lnTo>
                    <a:pt x="263983" y="180399"/>
                  </a:lnTo>
                  <a:lnTo>
                    <a:pt x="299579" y="153274"/>
                  </a:lnTo>
                  <a:lnTo>
                    <a:pt x="336914" y="128069"/>
                  </a:lnTo>
                  <a:lnTo>
                    <a:pt x="375896" y="104866"/>
                  </a:lnTo>
                  <a:lnTo>
                    <a:pt x="416433" y="83751"/>
                  </a:lnTo>
                  <a:lnTo>
                    <a:pt x="458433" y="64806"/>
                  </a:lnTo>
                  <a:lnTo>
                    <a:pt x="501803" y="48115"/>
                  </a:lnTo>
                  <a:lnTo>
                    <a:pt x="546450" y="33762"/>
                  </a:lnTo>
                  <a:lnTo>
                    <a:pt x="592283" y="21831"/>
                  </a:lnTo>
                  <a:lnTo>
                    <a:pt x="639209" y="12405"/>
                  </a:lnTo>
                  <a:lnTo>
                    <a:pt x="687136" y="5569"/>
                  </a:lnTo>
                  <a:lnTo>
                    <a:pt x="735970" y="1406"/>
                  </a:lnTo>
                  <a:lnTo>
                    <a:pt x="785622" y="0"/>
                  </a:lnTo>
                  <a:lnTo>
                    <a:pt x="835354" y="1406"/>
                  </a:lnTo>
                  <a:lnTo>
                    <a:pt x="884257" y="5569"/>
                  </a:lnTo>
                  <a:lnTo>
                    <a:pt x="932241" y="12405"/>
                  </a:lnTo>
                  <a:lnTo>
                    <a:pt x="979212" y="21831"/>
                  </a:lnTo>
                  <a:lnTo>
                    <a:pt x="1025080" y="33762"/>
                  </a:lnTo>
                  <a:lnTo>
                    <a:pt x="1069752" y="48115"/>
                  </a:lnTo>
                  <a:lnTo>
                    <a:pt x="1113139" y="64806"/>
                  </a:lnTo>
                  <a:lnTo>
                    <a:pt x="1155147" y="83751"/>
                  </a:lnTo>
                  <a:lnTo>
                    <a:pt x="1195685" y="104866"/>
                  </a:lnTo>
                  <a:lnTo>
                    <a:pt x="1234662" y="128069"/>
                  </a:lnTo>
                  <a:lnTo>
                    <a:pt x="1271986" y="153274"/>
                  </a:lnTo>
                  <a:lnTo>
                    <a:pt x="1307566" y="180399"/>
                  </a:lnTo>
                  <a:lnTo>
                    <a:pt x="1341310" y="209359"/>
                  </a:lnTo>
                  <a:lnTo>
                    <a:pt x="1373126" y="240071"/>
                  </a:lnTo>
                  <a:lnTo>
                    <a:pt x="1402923" y="272450"/>
                  </a:lnTo>
                  <a:lnTo>
                    <a:pt x="1430610" y="306414"/>
                  </a:lnTo>
                  <a:lnTo>
                    <a:pt x="1456094" y="341879"/>
                  </a:lnTo>
                  <a:lnTo>
                    <a:pt x="1479285" y="378760"/>
                  </a:lnTo>
                  <a:lnTo>
                    <a:pt x="1500090" y="416973"/>
                  </a:lnTo>
                  <a:lnTo>
                    <a:pt x="1518418" y="456436"/>
                  </a:lnTo>
                  <a:lnTo>
                    <a:pt x="1534178" y="497065"/>
                  </a:lnTo>
                  <a:lnTo>
                    <a:pt x="1547277" y="538775"/>
                  </a:lnTo>
                  <a:lnTo>
                    <a:pt x="1557625" y="581483"/>
                  </a:lnTo>
                  <a:lnTo>
                    <a:pt x="1565130" y="625104"/>
                  </a:lnTo>
                  <a:lnTo>
                    <a:pt x="1569700" y="669557"/>
                  </a:lnTo>
                  <a:lnTo>
                    <a:pt x="1571244" y="714756"/>
                  </a:lnTo>
                  <a:lnTo>
                    <a:pt x="1569700" y="759870"/>
                  </a:lnTo>
                  <a:lnTo>
                    <a:pt x="1565130" y="804244"/>
                  </a:lnTo>
                  <a:lnTo>
                    <a:pt x="1557625" y="847794"/>
                  </a:lnTo>
                  <a:lnTo>
                    <a:pt x="1547277" y="890436"/>
                  </a:lnTo>
                  <a:lnTo>
                    <a:pt x="1534178" y="932086"/>
                  </a:lnTo>
                  <a:lnTo>
                    <a:pt x="1518418" y="972659"/>
                  </a:lnTo>
                  <a:lnTo>
                    <a:pt x="1500090" y="1012073"/>
                  </a:lnTo>
                  <a:lnTo>
                    <a:pt x="1479285" y="1050242"/>
                  </a:lnTo>
                  <a:lnTo>
                    <a:pt x="1456094" y="1087083"/>
                  </a:lnTo>
                  <a:lnTo>
                    <a:pt x="1430610" y="1122512"/>
                  </a:lnTo>
                  <a:lnTo>
                    <a:pt x="1402923" y="1156445"/>
                  </a:lnTo>
                  <a:lnTo>
                    <a:pt x="1373126" y="1188797"/>
                  </a:lnTo>
                  <a:lnTo>
                    <a:pt x="1341310" y="1219485"/>
                  </a:lnTo>
                  <a:lnTo>
                    <a:pt x="1307566" y="1248425"/>
                  </a:lnTo>
                  <a:lnTo>
                    <a:pt x="1271986" y="1275532"/>
                  </a:lnTo>
                  <a:lnTo>
                    <a:pt x="1234662" y="1300723"/>
                  </a:lnTo>
                  <a:lnTo>
                    <a:pt x="1195685" y="1323914"/>
                  </a:lnTo>
                  <a:lnTo>
                    <a:pt x="1155147" y="1345020"/>
                  </a:lnTo>
                  <a:lnTo>
                    <a:pt x="1113139" y="1363958"/>
                  </a:lnTo>
                  <a:lnTo>
                    <a:pt x="1069752" y="1380644"/>
                  </a:lnTo>
                  <a:lnTo>
                    <a:pt x="1025080" y="1394993"/>
                  </a:lnTo>
                  <a:lnTo>
                    <a:pt x="979212" y="1406921"/>
                  </a:lnTo>
                  <a:lnTo>
                    <a:pt x="932241" y="1416345"/>
                  </a:lnTo>
                  <a:lnTo>
                    <a:pt x="884257" y="1423180"/>
                  </a:lnTo>
                  <a:lnTo>
                    <a:pt x="835354" y="1427343"/>
                  </a:lnTo>
                  <a:lnTo>
                    <a:pt x="785622" y="1428750"/>
                  </a:lnTo>
                  <a:lnTo>
                    <a:pt x="735970" y="1427343"/>
                  </a:lnTo>
                  <a:lnTo>
                    <a:pt x="687136" y="1423180"/>
                  </a:lnTo>
                  <a:lnTo>
                    <a:pt x="639209" y="1416345"/>
                  </a:lnTo>
                  <a:lnTo>
                    <a:pt x="592283" y="1406921"/>
                  </a:lnTo>
                  <a:lnTo>
                    <a:pt x="546450" y="1394993"/>
                  </a:lnTo>
                  <a:lnTo>
                    <a:pt x="501803" y="1380644"/>
                  </a:lnTo>
                  <a:lnTo>
                    <a:pt x="458433" y="1363958"/>
                  </a:lnTo>
                  <a:lnTo>
                    <a:pt x="416433" y="1345020"/>
                  </a:lnTo>
                  <a:lnTo>
                    <a:pt x="375896" y="1323914"/>
                  </a:lnTo>
                  <a:lnTo>
                    <a:pt x="336914" y="1300723"/>
                  </a:lnTo>
                  <a:lnTo>
                    <a:pt x="299579" y="1275532"/>
                  </a:lnTo>
                  <a:lnTo>
                    <a:pt x="263983" y="1248425"/>
                  </a:lnTo>
                  <a:lnTo>
                    <a:pt x="230219" y="1219485"/>
                  </a:lnTo>
                  <a:lnTo>
                    <a:pt x="198379" y="1188797"/>
                  </a:lnTo>
                  <a:lnTo>
                    <a:pt x="168556" y="1156445"/>
                  </a:lnTo>
                  <a:lnTo>
                    <a:pt x="140841" y="1122512"/>
                  </a:lnTo>
                  <a:lnTo>
                    <a:pt x="115328" y="1087083"/>
                  </a:lnTo>
                  <a:lnTo>
                    <a:pt x="92108" y="1050242"/>
                  </a:lnTo>
                  <a:lnTo>
                    <a:pt x="71274" y="1012073"/>
                  </a:lnTo>
                  <a:lnTo>
                    <a:pt x="52919" y="972659"/>
                  </a:lnTo>
                  <a:lnTo>
                    <a:pt x="37134" y="932086"/>
                  </a:lnTo>
                  <a:lnTo>
                    <a:pt x="24012" y="890436"/>
                  </a:lnTo>
                  <a:lnTo>
                    <a:pt x="13645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7">
            <a:extLst>
              <a:ext uri="{FF2B5EF4-FFF2-40B4-BE49-F238E27FC236}">
                <a16:creationId xmlns:a16="http://schemas.microsoft.com/office/drawing/2014/main" id="{2ACAB400-B7C1-4542-B641-06B5B65BBA64}"/>
              </a:ext>
            </a:extLst>
          </p:cNvPr>
          <p:cNvSpPr txBox="1"/>
          <p:nvPr/>
        </p:nvSpPr>
        <p:spPr>
          <a:xfrm>
            <a:off x="8730387" y="2544740"/>
            <a:ext cx="867410" cy="671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400" b="1" spc="-5" dirty="0">
                <a:solidFill>
                  <a:srgbClr val="FFFFFF"/>
                </a:solidFill>
                <a:latin typeface="Arial"/>
                <a:cs typeface="Arial"/>
              </a:rPr>
              <a:t>Motor</a:t>
            </a: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400" b="1" spc="-5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en-US" sz="1400" b="1" spc="-5" dirty="0">
                <a:solidFill>
                  <a:srgbClr val="FFFFFF"/>
                </a:solidFill>
                <a:latin typeface="Arial"/>
                <a:cs typeface="Arial"/>
              </a:rPr>
              <a:t>.2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28" name="object 14">
            <a:extLst>
              <a:ext uri="{FF2B5EF4-FFF2-40B4-BE49-F238E27FC236}">
                <a16:creationId xmlns:a16="http://schemas.microsoft.com/office/drawing/2014/main" id="{2F51D08C-B111-1448-922C-92B4961DF281}"/>
              </a:ext>
            </a:extLst>
          </p:cNvPr>
          <p:cNvGrpSpPr/>
          <p:nvPr/>
        </p:nvGrpSpPr>
        <p:grpSpPr>
          <a:xfrm>
            <a:off x="8568021" y="4428123"/>
            <a:ext cx="1217786" cy="1108839"/>
            <a:chOff x="6334633" y="3265423"/>
            <a:chExt cx="1597025" cy="1454150"/>
          </a:xfrm>
        </p:grpSpPr>
        <p:sp>
          <p:nvSpPr>
            <p:cNvPr id="129" name="object 15">
              <a:extLst>
                <a:ext uri="{FF2B5EF4-FFF2-40B4-BE49-F238E27FC236}">
                  <a16:creationId xmlns:a16="http://schemas.microsoft.com/office/drawing/2014/main" id="{B24DFDB7-FEF9-E845-B3E0-8AE7A0A55310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1571244" y="714756"/>
                  </a:moveTo>
                  <a:lnTo>
                    <a:pt x="1569700" y="669557"/>
                  </a:lnTo>
                  <a:lnTo>
                    <a:pt x="1565130" y="625104"/>
                  </a:lnTo>
                  <a:lnTo>
                    <a:pt x="1557625" y="581483"/>
                  </a:lnTo>
                  <a:lnTo>
                    <a:pt x="1547277" y="538775"/>
                  </a:lnTo>
                  <a:lnTo>
                    <a:pt x="1534178" y="497065"/>
                  </a:lnTo>
                  <a:lnTo>
                    <a:pt x="1518418" y="456436"/>
                  </a:lnTo>
                  <a:lnTo>
                    <a:pt x="1500090" y="416973"/>
                  </a:lnTo>
                  <a:lnTo>
                    <a:pt x="1479285" y="378760"/>
                  </a:lnTo>
                  <a:lnTo>
                    <a:pt x="1456094" y="341879"/>
                  </a:lnTo>
                  <a:lnTo>
                    <a:pt x="1430610" y="306414"/>
                  </a:lnTo>
                  <a:lnTo>
                    <a:pt x="1402923" y="272450"/>
                  </a:lnTo>
                  <a:lnTo>
                    <a:pt x="1373126" y="240071"/>
                  </a:lnTo>
                  <a:lnTo>
                    <a:pt x="1341310" y="209359"/>
                  </a:lnTo>
                  <a:lnTo>
                    <a:pt x="1307566" y="180399"/>
                  </a:lnTo>
                  <a:lnTo>
                    <a:pt x="1271986" y="153274"/>
                  </a:lnTo>
                  <a:lnTo>
                    <a:pt x="1234662" y="128069"/>
                  </a:lnTo>
                  <a:lnTo>
                    <a:pt x="1195685" y="104866"/>
                  </a:lnTo>
                  <a:lnTo>
                    <a:pt x="1155147" y="83751"/>
                  </a:lnTo>
                  <a:lnTo>
                    <a:pt x="1113139" y="64806"/>
                  </a:lnTo>
                  <a:lnTo>
                    <a:pt x="1069752" y="48115"/>
                  </a:lnTo>
                  <a:lnTo>
                    <a:pt x="1025080" y="33762"/>
                  </a:lnTo>
                  <a:lnTo>
                    <a:pt x="979212" y="21831"/>
                  </a:lnTo>
                  <a:lnTo>
                    <a:pt x="932241" y="12405"/>
                  </a:lnTo>
                  <a:lnTo>
                    <a:pt x="884257" y="5569"/>
                  </a:lnTo>
                  <a:lnTo>
                    <a:pt x="835354" y="1406"/>
                  </a:lnTo>
                  <a:lnTo>
                    <a:pt x="785622" y="0"/>
                  </a:lnTo>
                  <a:lnTo>
                    <a:pt x="735970" y="1406"/>
                  </a:lnTo>
                  <a:lnTo>
                    <a:pt x="687136" y="5569"/>
                  </a:lnTo>
                  <a:lnTo>
                    <a:pt x="639209" y="12405"/>
                  </a:lnTo>
                  <a:lnTo>
                    <a:pt x="592283" y="21831"/>
                  </a:lnTo>
                  <a:lnTo>
                    <a:pt x="546450" y="33762"/>
                  </a:lnTo>
                  <a:lnTo>
                    <a:pt x="501803" y="48115"/>
                  </a:lnTo>
                  <a:lnTo>
                    <a:pt x="458433" y="64806"/>
                  </a:lnTo>
                  <a:lnTo>
                    <a:pt x="416433" y="83751"/>
                  </a:lnTo>
                  <a:lnTo>
                    <a:pt x="375896" y="104866"/>
                  </a:lnTo>
                  <a:lnTo>
                    <a:pt x="336914" y="128069"/>
                  </a:lnTo>
                  <a:lnTo>
                    <a:pt x="299579" y="153274"/>
                  </a:lnTo>
                  <a:lnTo>
                    <a:pt x="263983" y="180399"/>
                  </a:lnTo>
                  <a:lnTo>
                    <a:pt x="230219" y="209359"/>
                  </a:lnTo>
                  <a:lnTo>
                    <a:pt x="198379" y="240071"/>
                  </a:lnTo>
                  <a:lnTo>
                    <a:pt x="168556" y="272450"/>
                  </a:lnTo>
                  <a:lnTo>
                    <a:pt x="140841" y="306414"/>
                  </a:lnTo>
                  <a:lnTo>
                    <a:pt x="115328" y="341879"/>
                  </a:lnTo>
                  <a:lnTo>
                    <a:pt x="92108" y="378760"/>
                  </a:lnTo>
                  <a:lnTo>
                    <a:pt x="71274" y="416973"/>
                  </a:lnTo>
                  <a:lnTo>
                    <a:pt x="52919" y="456436"/>
                  </a:lnTo>
                  <a:lnTo>
                    <a:pt x="37134" y="497065"/>
                  </a:lnTo>
                  <a:lnTo>
                    <a:pt x="24012" y="538775"/>
                  </a:lnTo>
                  <a:lnTo>
                    <a:pt x="13645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5" y="847794"/>
                  </a:lnTo>
                  <a:lnTo>
                    <a:pt x="24012" y="890436"/>
                  </a:lnTo>
                  <a:lnTo>
                    <a:pt x="37134" y="932086"/>
                  </a:lnTo>
                  <a:lnTo>
                    <a:pt x="52919" y="972659"/>
                  </a:lnTo>
                  <a:lnTo>
                    <a:pt x="71274" y="1012073"/>
                  </a:lnTo>
                  <a:lnTo>
                    <a:pt x="92108" y="1050242"/>
                  </a:lnTo>
                  <a:lnTo>
                    <a:pt x="115328" y="1087083"/>
                  </a:lnTo>
                  <a:lnTo>
                    <a:pt x="140841" y="1122512"/>
                  </a:lnTo>
                  <a:lnTo>
                    <a:pt x="168556" y="1156445"/>
                  </a:lnTo>
                  <a:lnTo>
                    <a:pt x="198379" y="1188797"/>
                  </a:lnTo>
                  <a:lnTo>
                    <a:pt x="230219" y="1219485"/>
                  </a:lnTo>
                  <a:lnTo>
                    <a:pt x="263983" y="1248425"/>
                  </a:lnTo>
                  <a:lnTo>
                    <a:pt x="299579" y="1275532"/>
                  </a:lnTo>
                  <a:lnTo>
                    <a:pt x="336914" y="1300723"/>
                  </a:lnTo>
                  <a:lnTo>
                    <a:pt x="375896" y="1323914"/>
                  </a:lnTo>
                  <a:lnTo>
                    <a:pt x="416433" y="1345020"/>
                  </a:lnTo>
                  <a:lnTo>
                    <a:pt x="458433" y="1363958"/>
                  </a:lnTo>
                  <a:lnTo>
                    <a:pt x="501803" y="1380644"/>
                  </a:lnTo>
                  <a:lnTo>
                    <a:pt x="546450" y="1394993"/>
                  </a:lnTo>
                  <a:lnTo>
                    <a:pt x="592283" y="1406921"/>
                  </a:lnTo>
                  <a:lnTo>
                    <a:pt x="639209" y="1416345"/>
                  </a:lnTo>
                  <a:lnTo>
                    <a:pt x="687136" y="1423180"/>
                  </a:lnTo>
                  <a:lnTo>
                    <a:pt x="735970" y="1427343"/>
                  </a:lnTo>
                  <a:lnTo>
                    <a:pt x="785622" y="1428750"/>
                  </a:lnTo>
                  <a:lnTo>
                    <a:pt x="835354" y="1427343"/>
                  </a:lnTo>
                  <a:lnTo>
                    <a:pt x="884257" y="1423180"/>
                  </a:lnTo>
                  <a:lnTo>
                    <a:pt x="932241" y="1416345"/>
                  </a:lnTo>
                  <a:lnTo>
                    <a:pt x="979212" y="1406921"/>
                  </a:lnTo>
                  <a:lnTo>
                    <a:pt x="1025080" y="1394993"/>
                  </a:lnTo>
                  <a:lnTo>
                    <a:pt x="1069752" y="1380644"/>
                  </a:lnTo>
                  <a:lnTo>
                    <a:pt x="1113139" y="1363958"/>
                  </a:lnTo>
                  <a:lnTo>
                    <a:pt x="1155147" y="1345020"/>
                  </a:lnTo>
                  <a:lnTo>
                    <a:pt x="1195685" y="1323914"/>
                  </a:lnTo>
                  <a:lnTo>
                    <a:pt x="1234662" y="1300723"/>
                  </a:lnTo>
                  <a:lnTo>
                    <a:pt x="1271986" y="1275532"/>
                  </a:lnTo>
                  <a:lnTo>
                    <a:pt x="1307566" y="1248425"/>
                  </a:lnTo>
                  <a:lnTo>
                    <a:pt x="1341310" y="1219485"/>
                  </a:lnTo>
                  <a:lnTo>
                    <a:pt x="1373126" y="1188797"/>
                  </a:lnTo>
                  <a:lnTo>
                    <a:pt x="1402923" y="1156445"/>
                  </a:lnTo>
                  <a:lnTo>
                    <a:pt x="1430610" y="1122512"/>
                  </a:lnTo>
                  <a:lnTo>
                    <a:pt x="1456094" y="1087083"/>
                  </a:lnTo>
                  <a:lnTo>
                    <a:pt x="1479285" y="1050242"/>
                  </a:lnTo>
                  <a:lnTo>
                    <a:pt x="1500090" y="1012073"/>
                  </a:lnTo>
                  <a:lnTo>
                    <a:pt x="1518418" y="972659"/>
                  </a:lnTo>
                  <a:lnTo>
                    <a:pt x="1534178" y="932086"/>
                  </a:lnTo>
                  <a:lnTo>
                    <a:pt x="1547277" y="890436"/>
                  </a:lnTo>
                  <a:lnTo>
                    <a:pt x="1557625" y="847794"/>
                  </a:lnTo>
                  <a:lnTo>
                    <a:pt x="1565130" y="804244"/>
                  </a:lnTo>
                  <a:lnTo>
                    <a:pt x="1569700" y="759870"/>
                  </a:lnTo>
                  <a:lnTo>
                    <a:pt x="1571244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6">
              <a:extLst>
                <a:ext uri="{FF2B5EF4-FFF2-40B4-BE49-F238E27FC236}">
                  <a16:creationId xmlns:a16="http://schemas.microsoft.com/office/drawing/2014/main" id="{6172D5DE-FBF4-4244-8423-1FD9FC3961D6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5" y="581483"/>
                  </a:lnTo>
                  <a:lnTo>
                    <a:pt x="24012" y="538775"/>
                  </a:lnTo>
                  <a:lnTo>
                    <a:pt x="37134" y="497065"/>
                  </a:lnTo>
                  <a:lnTo>
                    <a:pt x="52919" y="456436"/>
                  </a:lnTo>
                  <a:lnTo>
                    <a:pt x="71274" y="416973"/>
                  </a:lnTo>
                  <a:lnTo>
                    <a:pt x="92108" y="378760"/>
                  </a:lnTo>
                  <a:lnTo>
                    <a:pt x="115328" y="341879"/>
                  </a:lnTo>
                  <a:lnTo>
                    <a:pt x="140841" y="306414"/>
                  </a:lnTo>
                  <a:lnTo>
                    <a:pt x="168556" y="272450"/>
                  </a:lnTo>
                  <a:lnTo>
                    <a:pt x="198379" y="240071"/>
                  </a:lnTo>
                  <a:lnTo>
                    <a:pt x="230219" y="209359"/>
                  </a:lnTo>
                  <a:lnTo>
                    <a:pt x="263983" y="180399"/>
                  </a:lnTo>
                  <a:lnTo>
                    <a:pt x="299579" y="153274"/>
                  </a:lnTo>
                  <a:lnTo>
                    <a:pt x="336914" y="128069"/>
                  </a:lnTo>
                  <a:lnTo>
                    <a:pt x="375896" y="104866"/>
                  </a:lnTo>
                  <a:lnTo>
                    <a:pt x="416433" y="83751"/>
                  </a:lnTo>
                  <a:lnTo>
                    <a:pt x="458433" y="64806"/>
                  </a:lnTo>
                  <a:lnTo>
                    <a:pt x="501803" y="48115"/>
                  </a:lnTo>
                  <a:lnTo>
                    <a:pt x="546450" y="33762"/>
                  </a:lnTo>
                  <a:lnTo>
                    <a:pt x="592283" y="21831"/>
                  </a:lnTo>
                  <a:lnTo>
                    <a:pt x="639209" y="12405"/>
                  </a:lnTo>
                  <a:lnTo>
                    <a:pt x="687136" y="5569"/>
                  </a:lnTo>
                  <a:lnTo>
                    <a:pt x="735970" y="1406"/>
                  </a:lnTo>
                  <a:lnTo>
                    <a:pt x="785622" y="0"/>
                  </a:lnTo>
                  <a:lnTo>
                    <a:pt x="835354" y="1406"/>
                  </a:lnTo>
                  <a:lnTo>
                    <a:pt x="884257" y="5569"/>
                  </a:lnTo>
                  <a:lnTo>
                    <a:pt x="932241" y="12405"/>
                  </a:lnTo>
                  <a:lnTo>
                    <a:pt x="979212" y="21831"/>
                  </a:lnTo>
                  <a:lnTo>
                    <a:pt x="1025080" y="33762"/>
                  </a:lnTo>
                  <a:lnTo>
                    <a:pt x="1069752" y="48115"/>
                  </a:lnTo>
                  <a:lnTo>
                    <a:pt x="1113139" y="64806"/>
                  </a:lnTo>
                  <a:lnTo>
                    <a:pt x="1155147" y="83751"/>
                  </a:lnTo>
                  <a:lnTo>
                    <a:pt x="1195685" y="104866"/>
                  </a:lnTo>
                  <a:lnTo>
                    <a:pt x="1234662" y="128069"/>
                  </a:lnTo>
                  <a:lnTo>
                    <a:pt x="1271986" y="153274"/>
                  </a:lnTo>
                  <a:lnTo>
                    <a:pt x="1307566" y="180399"/>
                  </a:lnTo>
                  <a:lnTo>
                    <a:pt x="1341310" y="209359"/>
                  </a:lnTo>
                  <a:lnTo>
                    <a:pt x="1373126" y="240071"/>
                  </a:lnTo>
                  <a:lnTo>
                    <a:pt x="1402923" y="272450"/>
                  </a:lnTo>
                  <a:lnTo>
                    <a:pt x="1430610" y="306414"/>
                  </a:lnTo>
                  <a:lnTo>
                    <a:pt x="1456094" y="341879"/>
                  </a:lnTo>
                  <a:lnTo>
                    <a:pt x="1479285" y="378760"/>
                  </a:lnTo>
                  <a:lnTo>
                    <a:pt x="1500090" y="416973"/>
                  </a:lnTo>
                  <a:lnTo>
                    <a:pt x="1518418" y="456436"/>
                  </a:lnTo>
                  <a:lnTo>
                    <a:pt x="1534178" y="497065"/>
                  </a:lnTo>
                  <a:lnTo>
                    <a:pt x="1547277" y="538775"/>
                  </a:lnTo>
                  <a:lnTo>
                    <a:pt x="1557625" y="581483"/>
                  </a:lnTo>
                  <a:lnTo>
                    <a:pt x="1565130" y="625104"/>
                  </a:lnTo>
                  <a:lnTo>
                    <a:pt x="1569700" y="669557"/>
                  </a:lnTo>
                  <a:lnTo>
                    <a:pt x="1571244" y="714756"/>
                  </a:lnTo>
                  <a:lnTo>
                    <a:pt x="1569700" y="759870"/>
                  </a:lnTo>
                  <a:lnTo>
                    <a:pt x="1565130" y="804244"/>
                  </a:lnTo>
                  <a:lnTo>
                    <a:pt x="1557625" y="847794"/>
                  </a:lnTo>
                  <a:lnTo>
                    <a:pt x="1547277" y="890436"/>
                  </a:lnTo>
                  <a:lnTo>
                    <a:pt x="1534178" y="932086"/>
                  </a:lnTo>
                  <a:lnTo>
                    <a:pt x="1518418" y="972659"/>
                  </a:lnTo>
                  <a:lnTo>
                    <a:pt x="1500090" y="1012073"/>
                  </a:lnTo>
                  <a:lnTo>
                    <a:pt x="1479285" y="1050242"/>
                  </a:lnTo>
                  <a:lnTo>
                    <a:pt x="1456094" y="1087083"/>
                  </a:lnTo>
                  <a:lnTo>
                    <a:pt x="1430610" y="1122512"/>
                  </a:lnTo>
                  <a:lnTo>
                    <a:pt x="1402923" y="1156445"/>
                  </a:lnTo>
                  <a:lnTo>
                    <a:pt x="1373126" y="1188797"/>
                  </a:lnTo>
                  <a:lnTo>
                    <a:pt x="1341310" y="1219485"/>
                  </a:lnTo>
                  <a:lnTo>
                    <a:pt x="1307566" y="1248425"/>
                  </a:lnTo>
                  <a:lnTo>
                    <a:pt x="1271986" y="1275532"/>
                  </a:lnTo>
                  <a:lnTo>
                    <a:pt x="1234662" y="1300723"/>
                  </a:lnTo>
                  <a:lnTo>
                    <a:pt x="1195685" y="1323914"/>
                  </a:lnTo>
                  <a:lnTo>
                    <a:pt x="1155147" y="1345020"/>
                  </a:lnTo>
                  <a:lnTo>
                    <a:pt x="1113139" y="1363958"/>
                  </a:lnTo>
                  <a:lnTo>
                    <a:pt x="1069752" y="1380644"/>
                  </a:lnTo>
                  <a:lnTo>
                    <a:pt x="1025080" y="1394993"/>
                  </a:lnTo>
                  <a:lnTo>
                    <a:pt x="979212" y="1406921"/>
                  </a:lnTo>
                  <a:lnTo>
                    <a:pt x="932241" y="1416345"/>
                  </a:lnTo>
                  <a:lnTo>
                    <a:pt x="884257" y="1423180"/>
                  </a:lnTo>
                  <a:lnTo>
                    <a:pt x="835354" y="1427343"/>
                  </a:lnTo>
                  <a:lnTo>
                    <a:pt x="785622" y="1428750"/>
                  </a:lnTo>
                  <a:lnTo>
                    <a:pt x="735970" y="1427343"/>
                  </a:lnTo>
                  <a:lnTo>
                    <a:pt x="687136" y="1423180"/>
                  </a:lnTo>
                  <a:lnTo>
                    <a:pt x="639209" y="1416345"/>
                  </a:lnTo>
                  <a:lnTo>
                    <a:pt x="592283" y="1406921"/>
                  </a:lnTo>
                  <a:lnTo>
                    <a:pt x="546450" y="1394993"/>
                  </a:lnTo>
                  <a:lnTo>
                    <a:pt x="501803" y="1380644"/>
                  </a:lnTo>
                  <a:lnTo>
                    <a:pt x="458433" y="1363958"/>
                  </a:lnTo>
                  <a:lnTo>
                    <a:pt x="416433" y="1345020"/>
                  </a:lnTo>
                  <a:lnTo>
                    <a:pt x="375896" y="1323914"/>
                  </a:lnTo>
                  <a:lnTo>
                    <a:pt x="336914" y="1300723"/>
                  </a:lnTo>
                  <a:lnTo>
                    <a:pt x="299579" y="1275532"/>
                  </a:lnTo>
                  <a:lnTo>
                    <a:pt x="263983" y="1248425"/>
                  </a:lnTo>
                  <a:lnTo>
                    <a:pt x="230219" y="1219485"/>
                  </a:lnTo>
                  <a:lnTo>
                    <a:pt x="198379" y="1188797"/>
                  </a:lnTo>
                  <a:lnTo>
                    <a:pt x="168556" y="1156445"/>
                  </a:lnTo>
                  <a:lnTo>
                    <a:pt x="140841" y="1122512"/>
                  </a:lnTo>
                  <a:lnTo>
                    <a:pt x="115328" y="1087083"/>
                  </a:lnTo>
                  <a:lnTo>
                    <a:pt x="92108" y="1050242"/>
                  </a:lnTo>
                  <a:lnTo>
                    <a:pt x="71274" y="1012073"/>
                  </a:lnTo>
                  <a:lnTo>
                    <a:pt x="52919" y="972659"/>
                  </a:lnTo>
                  <a:lnTo>
                    <a:pt x="37134" y="932086"/>
                  </a:lnTo>
                  <a:lnTo>
                    <a:pt x="24012" y="890436"/>
                  </a:lnTo>
                  <a:lnTo>
                    <a:pt x="13645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7">
            <a:extLst>
              <a:ext uri="{FF2B5EF4-FFF2-40B4-BE49-F238E27FC236}">
                <a16:creationId xmlns:a16="http://schemas.microsoft.com/office/drawing/2014/main" id="{E212DE82-79B4-FD41-B017-1D5971193589}"/>
              </a:ext>
            </a:extLst>
          </p:cNvPr>
          <p:cNvSpPr txBox="1"/>
          <p:nvPr/>
        </p:nvSpPr>
        <p:spPr>
          <a:xfrm>
            <a:off x="8714267" y="4691829"/>
            <a:ext cx="860304" cy="671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400" b="1" spc="-5" dirty="0">
                <a:solidFill>
                  <a:srgbClr val="FFFFFF"/>
                </a:solidFill>
                <a:latin typeface="Arial"/>
                <a:cs typeface="Arial"/>
              </a:rPr>
              <a:t>Cleaner</a:t>
            </a: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400" b="1" spc="-5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1" spc="-5" dirty="0">
                <a:solidFill>
                  <a:srgbClr val="FFFFFF"/>
                </a:solidFill>
                <a:latin typeface="Arial"/>
                <a:cs typeface="Arial"/>
              </a:rPr>
              <a:t>2.3</a:t>
            </a:r>
            <a:endParaRPr sz="1400" dirty="0">
              <a:latin typeface="Arial"/>
              <a:cs typeface="Arial"/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F64ABC69-C884-104A-9BE4-3F0E1069F9B8}"/>
              </a:ext>
            </a:extLst>
          </p:cNvPr>
          <p:cNvCxnSpPr>
            <a:cxnSpLocks/>
          </p:cNvCxnSpPr>
          <p:nvPr/>
        </p:nvCxnSpPr>
        <p:spPr>
          <a:xfrm flipV="1">
            <a:off x="7991833" y="2900732"/>
            <a:ext cx="481917" cy="7298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D018CF1-9CF2-454E-8234-3F6918BB048A}"/>
              </a:ext>
            </a:extLst>
          </p:cNvPr>
          <p:cNvCxnSpPr>
            <a:cxnSpLocks/>
          </p:cNvCxnSpPr>
          <p:nvPr/>
        </p:nvCxnSpPr>
        <p:spPr>
          <a:xfrm>
            <a:off x="8129930" y="4538218"/>
            <a:ext cx="412655" cy="3520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bject 19">
            <a:extLst>
              <a:ext uri="{FF2B5EF4-FFF2-40B4-BE49-F238E27FC236}">
                <a16:creationId xmlns:a16="http://schemas.microsoft.com/office/drawing/2014/main" id="{F5C5306E-A8DE-454E-8074-2C93A100FDA2}"/>
              </a:ext>
            </a:extLst>
          </p:cNvPr>
          <p:cNvSpPr txBox="1"/>
          <p:nvPr/>
        </p:nvSpPr>
        <p:spPr>
          <a:xfrm>
            <a:off x="8189769" y="3380372"/>
            <a:ext cx="8071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Motor Command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3" name="object 19">
            <a:extLst>
              <a:ext uri="{FF2B5EF4-FFF2-40B4-BE49-F238E27FC236}">
                <a16:creationId xmlns:a16="http://schemas.microsoft.com/office/drawing/2014/main" id="{06276C37-AC15-4947-8F5D-F1D22EB12FD5}"/>
              </a:ext>
            </a:extLst>
          </p:cNvPr>
          <p:cNvSpPr txBox="1"/>
          <p:nvPr/>
        </p:nvSpPr>
        <p:spPr>
          <a:xfrm>
            <a:off x="8211478" y="4207118"/>
            <a:ext cx="8071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Cleaner Command</a:t>
            </a:r>
            <a:endParaRPr sz="1000" dirty="0">
              <a:latin typeface="Arial"/>
              <a:cs typeface="Arial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029A919-F9C9-A944-9F4E-F8D43078F7B8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9711588" y="2375821"/>
            <a:ext cx="912850" cy="1689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1130385-112E-7D40-96A7-DE704B6849D1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9832304" y="4982543"/>
            <a:ext cx="773552" cy="60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2256EEF3-99AB-3B4C-AB2D-3A177689381F}"/>
              </a:ext>
            </a:extLst>
          </p:cNvPr>
          <p:cNvCxnSpPr>
            <a:cxnSpLocks/>
            <a:stCxn id="149" idx="0"/>
          </p:cNvCxnSpPr>
          <p:nvPr/>
        </p:nvCxnSpPr>
        <p:spPr>
          <a:xfrm flipH="1" flipV="1">
            <a:off x="7477651" y="4806867"/>
            <a:ext cx="37153" cy="913125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bject 19">
            <a:extLst>
              <a:ext uri="{FF2B5EF4-FFF2-40B4-BE49-F238E27FC236}">
                <a16:creationId xmlns:a16="http://schemas.microsoft.com/office/drawing/2014/main" id="{49B0BB80-2532-E642-8C18-A0DCD49B52FB}"/>
              </a:ext>
            </a:extLst>
          </p:cNvPr>
          <p:cNvSpPr txBox="1"/>
          <p:nvPr/>
        </p:nvSpPr>
        <p:spPr>
          <a:xfrm>
            <a:off x="7588274" y="5064823"/>
            <a:ext cx="80711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Tick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9" name="object 21">
            <a:extLst>
              <a:ext uri="{FF2B5EF4-FFF2-40B4-BE49-F238E27FC236}">
                <a16:creationId xmlns:a16="http://schemas.microsoft.com/office/drawing/2014/main" id="{04FE0D45-7274-6A43-A765-0156D95BAB5C}"/>
              </a:ext>
            </a:extLst>
          </p:cNvPr>
          <p:cNvSpPr txBox="1"/>
          <p:nvPr/>
        </p:nvSpPr>
        <p:spPr>
          <a:xfrm>
            <a:off x="6912035" y="5719992"/>
            <a:ext cx="1205538" cy="257122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8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Clock</a:t>
            </a:r>
            <a:endParaRPr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084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AE962-7FDD-0148-9A22-AE4E4F2F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3</a:t>
            </a:r>
            <a:endParaRPr kumimoji="1" lang="ko-Kore-KR" altLang="en-US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5A0BA39-AA14-EC4A-ACA0-BEA372F59874}"/>
              </a:ext>
            </a:extLst>
          </p:cNvPr>
          <p:cNvSpPr txBox="1"/>
          <p:nvPr/>
        </p:nvSpPr>
        <p:spPr>
          <a:xfrm>
            <a:off x="1599057" y="1528836"/>
            <a:ext cx="709800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000" b="1" spc="-10" dirty="0">
                <a:solidFill>
                  <a:srgbClr val="FFFFFF"/>
                </a:solidFill>
                <a:latin typeface="Arial"/>
                <a:cs typeface="Arial"/>
              </a:rPr>
              <a:t>Front Sensor interface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000" b="1" spc="-10" dirty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EFA2EA9-45C8-EB44-948C-968A479A31E1}"/>
              </a:ext>
            </a:extLst>
          </p:cNvPr>
          <p:cNvSpPr txBox="1"/>
          <p:nvPr/>
        </p:nvSpPr>
        <p:spPr>
          <a:xfrm>
            <a:off x="4389436" y="2496002"/>
            <a:ext cx="1187450" cy="6540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tabLst>
                <a:tab pos="1161415" algn="l"/>
              </a:tabLst>
            </a:pP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4A7EBB"/>
                  </a:solidFill>
                </a:uFill>
                <a:latin typeface="Times New Roman"/>
                <a:cs typeface="Times New Roman"/>
              </a:rPr>
              <a:t> 	</a:t>
            </a:r>
            <a:endParaRPr sz="1400" dirty="0">
              <a:latin typeface="Times New Roman"/>
              <a:cs typeface="Times New Roman"/>
            </a:endParaRPr>
          </a:p>
          <a:p>
            <a:pPr marL="129539" marR="70485" algn="ctr">
              <a:lnSpc>
                <a:spcPct val="100000"/>
              </a:lnSpc>
              <a:spcBef>
                <a:spcPts val="365"/>
              </a:spcBef>
            </a:pPr>
            <a:r>
              <a:rPr sz="1000" b="1" spc="-5" dirty="0">
                <a:latin typeface="Arial"/>
                <a:cs typeface="Arial"/>
              </a:rPr>
              <a:t>Obstacle</a:t>
            </a:r>
            <a:r>
              <a:rPr sz="1000" b="1" dirty="0">
                <a:latin typeface="Arial"/>
                <a:cs typeface="Arial"/>
              </a:rPr>
              <a:t>  Location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E9355EE-CA35-9944-A4CC-8656ABBF844B}"/>
              </a:ext>
            </a:extLst>
          </p:cNvPr>
          <p:cNvSpPr txBox="1"/>
          <p:nvPr/>
        </p:nvSpPr>
        <p:spPr>
          <a:xfrm>
            <a:off x="255747" y="1398014"/>
            <a:ext cx="855302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Front </a:t>
            </a:r>
            <a:r>
              <a:rPr sz="1000" b="1" spc="-5" dirty="0">
                <a:latin typeface="Arial"/>
                <a:cs typeface="Arial"/>
              </a:rPr>
              <a:t>Sensor</a:t>
            </a:r>
            <a:endParaRPr lang="en-US" sz="1000" b="1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Input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A43066A-612F-244C-B552-4A662F6EFEDF}"/>
              </a:ext>
            </a:extLst>
          </p:cNvPr>
          <p:cNvSpPr txBox="1"/>
          <p:nvPr/>
        </p:nvSpPr>
        <p:spPr>
          <a:xfrm>
            <a:off x="322013" y="2459495"/>
            <a:ext cx="725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Left</a:t>
            </a:r>
            <a:r>
              <a:rPr sz="1000" b="1" spc="-9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Sensor  </a:t>
            </a:r>
            <a:r>
              <a:rPr sz="1000" b="1" spc="-5" dirty="0">
                <a:latin typeface="Arial"/>
                <a:cs typeface="Arial"/>
              </a:rPr>
              <a:t>Input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27CF95A-84F6-6143-A250-4DAE1767C88E}"/>
              </a:ext>
            </a:extLst>
          </p:cNvPr>
          <p:cNvSpPr txBox="1"/>
          <p:nvPr/>
        </p:nvSpPr>
        <p:spPr>
          <a:xfrm>
            <a:off x="318205" y="3922420"/>
            <a:ext cx="8172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Right</a:t>
            </a:r>
            <a:r>
              <a:rPr sz="1000" b="1" spc="-7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Sensor  Input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979E018-4F31-EA4C-9614-0BFD6372EBF3}"/>
              </a:ext>
            </a:extLst>
          </p:cNvPr>
          <p:cNvSpPr txBox="1"/>
          <p:nvPr/>
        </p:nvSpPr>
        <p:spPr>
          <a:xfrm>
            <a:off x="314391" y="5330820"/>
            <a:ext cx="824872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Dust Sensor</a:t>
            </a:r>
            <a:endParaRPr lang="en-US" sz="1000" b="1" spc="-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Input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265349CB-899C-AC47-B657-940F933CD25A}"/>
              </a:ext>
            </a:extLst>
          </p:cNvPr>
          <p:cNvSpPr txBox="1"/>
          <p:nvPr/>
        </p:nvSpPr>
        <p:spPr>
          <a:xfrm>
            <a:off x="11028180" y="3454921"/>
            <a:ext cx="57721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Direction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158FE7D0-F2C6-004C-9323-B3D208A05019}"/>
              </a:ext>
            </a:extLst>
          </p:cNvPr>
          <p:cNvSpPr txBox="1"/>
          <p:nvPr/>
        </p:nvSpPr>
        <p:spPr>
          <a:xfrm>
            <a:off x="9468652" y="5691201"/>
            <a:ext cx="3721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Clean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2DE7AB1A-8704-0542-9461-D847924E6BCD}"/>
              </a:ext>
            </a:extLst>
          </p:cNvPr>
          <p:cNvSpPr/>
          <p:nvPr/>
        </p:nvSpPr>
        <p:spPr>
          <a:xfrm>
            <a:off x="4411661" y="3169562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23"/>
                </a:lnTo>
              </a:path>
            </a:pathLst>
          </a:custGeom>
          <a:ln w="1905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7550EC-AC94-2D4F-9C90-8F851D26316D}"/>
              </a:ext>
            </a:extLst>
          </p:cNvPr>
          <p:cNvCxnSpPr>
            <a:cxnSpLocks/>
          </p:cNvCxnSpPr>
          <p:nvPr/>
        </p:nvCxnSpPr>
        <p:spPr>
          <a:xfrm flipV="1">
            <a:off x="303724" y="1823096"/>
            <a:ext cx="785667" cy="66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7D32C5-4D40-E040-A7BC-A4B2194920E3}"/>
              </a:ext>
            </a:extLst>
          </p:cNvPr>
          <p:cNvCxnSpPr>
            <a:cxnSpLocks/>
          </p:cNvCxnSpPr>
          <p:nvPr/>
        </p:nvCxnSpPr>
        <p:spPr>
          <a:xfrm>
            <a:off x="266475" y="2798408"/>
            <a:ext cx="855928" cy="14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9D55861-2F08-F341-A6F5-907EF0256836}"/>
              </a:ext>
            </a:extLst>
          </p:cNvPr>
          <p:cNvCxnSpPr>
            <a:cxnSpLocks/>
          </p:cNvCxnSpPr>
          <p:nvPr/>
        </p:nvCxnSpPr>
        <p:spPr>
          <a:xfrm>
            <a:off x="275834" y="4297061"/>
            <a:ext cx="859615" cy="67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3394783-F6C4-D84D-9D5A-E7F6B1F65085}"/>
              </a:ext>
            </a:extLst>
          </p:cNvPr>
          <p:cNvCxnSpPr>
            <a:cxnSpLocks/>
            <a:endCxn id="175" idx="2"/>
          </p:cNvCxnSpPr>
          <p:nvPr/>
        </p:nvCxnSpPr>
        <p:spPr>
          <a:xfrm>
            <a:off x="282493" y="5690274"/>
            <a:ext cx="832882" cy="312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bject 12">
            <a:extLst>
              <a:ext uri="{FF2B5EF4-FFF2-40B4-BE49-F238E27FC236}">
                <a16:creationId xmlns:a16="http://schemas.microsoft.com/office/drawing/2014/main" id="{CE804339-E672-FF4D-A06D-6C2AC3346B48}"/>
              </a:ext>
            </a:extLst>
          </p:cNvPr>
          <p:cNvSpPr txBox="1"/>
          <p:nvPr/>
        </p:nvSpPr>
        <p:spPr>
          <a:xfrm>
            <a:off x="411243" y="6237773"/>
            <a:ext cx="33912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Tick</a:t>
            </a:r>
            <a:endParaRPr sz="1000" dirty="0">
              <a:latin typeface="Arial"/>
              <a:cs typeface="Arial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8636E6-D56E-664A-82C7-B760CE22D162}"/>
              </a:ext>
            </a:extLst>
          </p:cNvPr>
          <p:cNvCxnSpPr>
            <a:cxnSpLocks/>
          </p:cNvCxnSpPr>
          <p:nvPr/>
        </p:nvCxnSpPr>
        <p:spPr>
          <a:xfrm flipV="1">
            <a:off x="277935" y="3170483"/>
            <a:ext cx="833114" cy="22881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bject 12">
            <a:extLst>
              <a:ext uri="{FF2B5EF4-FFF2-40B4-BE49-F238E27FC236}">
                <a16:creationId xmlns:a16="http://schemas.microsoft.com/office/drawing/2014/main" id="{E2497E26-2206-904E-98C0-DD3159A093CE}"/>
              </a:ext>
            </a:extLst>
          </p:cNvPr>
          <p:cNvSpPr txBox="1"/>
          <p:nvPr/>
        </p:nvSpPr>
        <p:spPr>
          <a:xfrm>
            <a:off x="580425" y="3341789"/>
            <a:ext cx="33912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Tick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8" name="object 12">
            <a:extLst>
              <a:ext uri="{FF2B5EF4-FFF2-40B4-BE49-F238E27FC236}">
                <a16:creationId xmlns:a16="http://schemas.microsoft.com/office/drawing/2014/main" id="{55715B01-984B-7D47-B5F7-42CF0D8CD973}"/>
              </a:ext>
            </a:extLst>
          </p:cNvPr>
          <p:cNvSpPr txBox="1"/>
          <p:nvPr/>
        </p:nvSpPr>
        <p:spPr>
          <a:xfrm>
            <a:off x="487589" y="4922323"/>
            <a:ext cx="33912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Tick</a:t>
            </a:r>
            <a:endParaRPr sz="1000" dirty="0">
              <a:latin typeface="Arial"/>
              <a:cs typeface="Arial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544F647-9EBA-9C4B-BCC6-0B5B54F26D9D}"/>
              </a:ext>
            </a:extLst>
          </p:cNvPr>
          <p:cNvCxnSpPr>
            <a:cxnSpLocks/>
          </p:cNvCxnSpPr>
          <p:nvPr/>
        </p:nvCxnSpPr>
        <p:spPr>
          <a:xfrm flipV="1">
            <a:off x="267192" y="4709402"/>
            <a:ext cx="844446" cy="24063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CD8E1B9-AE6F-434C-A097-504564E213F6}"/>
              </a:ext>
            </a:extLst>
          </p:cNvPr>
          <p:cNvCxnSpPr>
            <a:cxnSpLocks/>
          </p:cNvCxnSpPr>
          <p:nvPr/>
        </p:nvCxnSpPr>
        <p:spPr>
          <a:xfrm flipV="1">
            <a:off x="274681" y="5971470"/>
            <a:ext cx="919417" cy="19293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object 3">
            <a:extLst>
              <a:ext uri="{FF2B5EF4-FFF2-40B4-BE49-F238E27FC236}">
                <a16:creationId xmlns:a16="http://schemas.microsoft.com/office/drawing/2014/main" id="{ACCFF22B-7F76-8F4B-833E-603CC02BE40D}"/>
              </a:ext>
            </a:extLst>
          </p:cNvPr>
          <p:cNvGrpSpPr/>
          <p:nvPr/>
        </p:nvGrpSpPr>
        <p:grpSpPr>
          <a:xfrm>
            <a:off x="2802579" y="2314373"/>
            <a:ext cx="1196942" cy="1217149"/>
            <a:chOff x="2489339" y="3278123"/>
            <a:chExt cx="1572260" cy="1428750"/>
          </a:xfrm>
        </p:grpSpPr>
        <p:sp>
          <p:nvSpPr>
            <p:cNvPr id="52" name="object 4">
              <a:extLst>
                <a:ext uri="{FF2B5EF4-FFF2-40B4-BE49-F238E27FC236}">
                  <a16:creationId xmlns:a16="http://schemas.microsoft.com/office/drawing/2014/main" id="{66BDC7BD-5396-0C47-88A2-8AD9113BAE33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5">
              <a:extLst>
                <a:ext uri="{FF2B5EF4-FFF2-40B4-BE49-F238E27FC236}">
                  <a16:creationId xmlns:a16="http://schemas.microsoft.com/office/drawing/2014/main" id="{75C2FB3C-ADCA-E845-840E-38FD1947EAC4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6">
            <a:extLst>
              <a:ext uri="{FF2B5EF4-FFF2-40B4-BE49-F238E27FC236}">
                <a16:creationId xmlns:a16="http://schemas.microsoft.com/office/drawing/2014/main" id="{17D5F572-BAE8-694A-B784-2AA7BAE406D6}"/>
              </a:ext>
            </a:extLst>
          </p:cNvPr>
          <p:cNvSpPr txBox="1"/>
          <p:nvPr/>
        </p:nvSpPr>
        <p:spPr>
          <a:xfrm>
            <a:off x="2925435" y="2496974"/>
            <a:ext cx="951230" cy="8508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>
                <a:solidFill>
                  <a:srgbClr val="FFFFFF"/>
                </a:solidFill>
                <a:latin typeface="Arial"/>
                <a:cs typeface="Arial"/>
              </a:rPr>
              <a:t>Determine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>
                <a:solidFill>
                  <a:srgbClr val="FFFFFF"/>
                </a:solidFill>
                <a:latin typeface="Arial"/>
                <a:cs typeface="Arial"/>
              </a:rPr>
              <a:t>Obstacle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>
                <a:solidFill>
                  <a:srgbClr val="FFFFFF"/>
                </a:solidFill>
                <a:latin typeface="Arial"/>
                <a:cs typeface="Arial"/>
              </a:rPr>
              <a:t>1.5</a:t>
            </a:r>
            <a:endParaRPr sz="1300" dirty="0">
              <a:latin typeface="Arial"/>
              <a:cs typeface="Arial"/>
            </a:endParaRPr>
          </a:p>
        </p:txBody>
      </p:sp>
      <p:grpSp>
        <p:nvGrpSpPr>
          <p:cNvPr id="55" name="object 3">
            <a:extLst>
              <a:ext uri="{FF2B5EF4-FFF2-40B4-BE49-F238E27FC236}">
                <a16:creationId xmlns:a16="http://schemas.microsoft.com/office/drawing/2014/main" id="{DEDCB799-E906-F74E-8D33-E240511D2ED0}"/>
              </a:ext>
            </a:extLst>
          </p:cNvPr>
          <p:cNvGrpSpPr/>
          <p:nvPr/>
        </p:nvGrpSpPr>
        <p:grpSpPr>
          <a:xfrm>
            <a:off x="2932039" y="4238054"/>
            <a:ext cx="1196942" cy="1217149"/>
            <a:chOff x="2489339" y="3278123"/>
            <a:chExt cx="1572260" cy="1428750"/>
          </a:xfrm>
        </p:grpSpPr>
        <p:sp>
          <p:nvSpPr>
            <p:cNvPr id="56" name="object 4">
              <a:extLst>
                <a:ext uri="{FF2B5EF4-FFF2-40B4-BE49-F238E27FC236}">
                  <a16:creationId xmlns:a16="http://schemas.microsoft.com/office/drawing/2014/main" id="{C1B3B771-BD65-5248-A756-83B68296F5CA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7" name="object 5">
              <a:extLst>
                <a:ext uri="{FF2B5EF4-FFF2-40B4-BE49-F238E27FC236}">
                  <a16:creationId xmlns:a16="http://schemas.microsoft.com/office/drawing/2014/main" id="{A0CE2C2A-C95E-7041-A5ED-64B39766D565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6">
            <a:extLst>
              <a:ext uri="{FF2B5EF4-FFF2-40B4-BE49-F238E27FC236}">
                <a16:creationId xmlns:a16="http://schemas.microsoft.com/office/drawing/2014/main" id="{EA785726-2BA4-D046-B877-76E4BCE4355B}"/>
              </a:ext>
            </a:extLst>
          </p:cNvPr>
          <p:cNvSpPr txBox="1"/>
          <p:nvPr/>
        </p:nvSpPr>
        <p:spPr>
          <a:xfrm>
            <a:off x="3054895" y="4420655"/>
            <a:ext cx="951230" cy="8508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>
                <a:solidFill>
                  <a:srgbClr val="FFFFFF"/>
                </a:solidFill>
                <a:latin typeface="Arial"/>
                <a:cs typeface="Arial"/>
              </a:rPr>
              <a:t>Determine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>
                <a:solidFill>
                  <a:srgbClr val="FFFFFF"/>
                </a:solidFill>
                <a:latin typeface="Arial"/>
                <a:cs typeface="Arial"/>
              </a:rPr>
              <a:t>Dust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>
                <a:solidFill>
                  <a:srgbClr val="FFFFFF"/>
                </a:solidFill>
                <a:latin typeface="Arial"/>
                <a:cs typeface="Arial"/>
              </a:rPr>
              <a:t>Existence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>
                <a:solidFill>
                  <a:srgbClr val="FFFFFF"/>
                </a:solidFill>
                <a:latin typeface="Arial"/>
                <a:cs typeface="Arial"/>
              </a:rPr>
              <a:t>1.6</a:t>
            </a:r>
            <a:endParaRPr sz="1300" dirty="0">
              <a:latin typeface="Arial"/>
              <a:cs typeface="Arial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43B5DF2-EDAC-0846-9B77-AF33B0D53B70}"/>
              </a:ext>
            </a:extLst>
          </p:cNvPr>
          <p:cNvCxnSpPr>
            <a:cxnSpLocks/>
          </p:cNvCxnSpPr>
          <p:nvPr/>
        </p:nvCxnSpPr>
        <p:spPr>
          <a:xfrm>
            <a:off x="2170281" y="1807411"/>
            <a:ext cx="785416" cy="621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5996B7E-3395-8646-B2C8-8C5CF8290297}"/>
              </a:ext>
            </a:extLst>
          </p:cNvPr>
          <p:cNvCxnSpPr>
            <a:cxnSpLocks/>
          </p:cNvCxnSpPr>
          <p:nvPr/>
        </p:nvCxnSpPr>
        <p:spPr>
          <a:xfrm>
            <a:off x="2176999" y="2988077"/>
            <a:ext cx="6255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DB23350-CBC3-8D4C-9E60-7A9DF5AC51B9}"/>
              </a:ext>
            </a:extLst>
          </p:cNvPr>
          <p:cNvCxnSpPr>
            <a:cxnSpLocks/>
          </p:cNvCxnSpPr>
          <p:nvPr/>
        </p:nvCxnSpPr>
        <p:spPr>
          <a:xfrm flipV="1">
            <a:off x="2101576" y="3354746"/>
            <a:ext cx="791045" cy="9238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A8F5C32-14D8-C943-A4F0-D20C2CF7BDD3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2212454" y="4866073"/>
            <a:ext cx="698194" cy="8554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bject 9">
            <a:extLst>
              <a:ext uri="{FF2B5EF4-FFF2-40B4-BE49-F238E27FC236}">
                <a16:creationId xmlns:a16="http://schemas.microsoft.com/office/drawing/2014/main" id="{F4EFE547-C1D8-274F-9E49-6DB0FEDDB674}"/>
              </a:ext>
            </a:extLst>
          </p:cNvPr>
          <p:cNvSpPr txBox="1"/>
          <p:nvPr/>
        </p:nvSpPr>
        <p:spPr>
          <a:xfrm>
            <a:off x="2426822" y="1683698"/>
            <a:ext cx="9512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Front </a:t>
            </a:r>
            <a:r>
              <a:rPr lang="en-US" sz="1000" b="1" spc="-5" dirty="0">
                <a:latin typeface="Arial"/>
                <a:cs typeface="Arial"/>
              </a:rPr>
              <a:t>Obstacle</a:t>
            </a:r>
          </a:p>
        </p:txBody>
      </p:sp>
      <p:sp>
        <p:nvSpPr>
          <p:cNvPr id="64" name="object 9">
            <a:extLst>
              <a:ext uri="{FF2B5EF4-FFF2-40B4-BE49-F238E27FC236}">
                <a16:creationId xmlns:a16="http://schemas.microsoft.com/office/drawing/2014/main" id="{7FF5BA60-5016-584B-B4BC-AB1907CBD7B6}"/>
              </a:ext>
            </a:extLst>
          </p:cNvPr>
          <p:cNvSpPr txBox="1"/>
          <p:nvPr/>
        </p:nvSpPr>
        <p:spPr>
          <a:xfrm>
            <a:off x="2176999" y="2589523"/>
            <a:ext cx="951230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Left</a:t>
            </a:r>
            <a:r>
              <a:rPr sz="1000" b="1" dirty="0">
                <a:latin typeface="Arial"/>
                <a:cs typeface="Arial"/>
              </a:rPr>
              <a:t> </a:t>
            </a:r>
            <a:endParaRPr lang="en-US" sz="1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-5" dirty="0">
                <a:latin typeface="Arial"/>
                <a:cs typeface="Arial"/>
              </a:rPr>
              <a:t>Obstacle</a:t>
            </a:r>
          </a:p>
        </p:txBody>
      </p:sp>
      <p:sp>
        <p:nvSpPr>
          <p:cNvPr id="65" name="object 9">
            <a:extLst>
              <a:ext uri="{FF2B5EF4-FFF2-40B4-BE49-F238E27FC236}">
                <a16:creationId xmlns:a16="http://schemas.microsoft.com/office/drawing/2014/main" id="{A14A464A-7F49-DF42-B122-EA8D450470CB}"/>
              </a:ext>
            </a:extLst>
          </p:cNvPr>
          <p:cNvSpPr txBox="1"/>
          <p:nvPr/>
        </p:nvSpPr>
        <p:spPr>
          <a:xfrm>
            <a:off x="2320270" y="4027053"/>
            <a:ext cx="9512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Right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lang="en-US" sz="1000" b="1" spc="-5" dirty="0">
                <a:latin typeface="Arial"/>
                <a:cs typeface="Arial"/>
              </a:rPr>
              <a:t>Obstacle</a:t>
            </a: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6E284C4A-057D-7047-A6D2-511F8DB41B84}"/>
              </a:ext>
            </a:extLst>
          </p:cNvPr>
          <p:cNvSpPr txBox="1"/>
          <p:nvPr/>
        </p:nvSpPr>
        <p:spPr>
          <a:xfrm>
            <a:off x="2428339" y="5539992"/>
            <a:ext cx="9512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Dust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lang="en-US" sz="1000" b="1" spc="-5" dirty="0">
                <a:latin typeface="Arial"/>
                <a:cs typeface="Arial"/>
              </a:rPr>
              <a:t>Existence</a:t>
            </a:r>
          </a:p>
        </p:txBody>
      </p:sp>
      <p:sp>
        <p:nvSpPr>
          <p:cNvPr id="67" name="object 7">
            <a:extLst>
              <a:ext uri="{FF2B5EF4-FFF2-40B4-BE49-F238E27FC236}">
                <a16:creationId xmlns:a16="http://schemas.microsoft.com/office/drawing/2014/main" id="{4CD222C8-1AFE-7D4E-8F53-257DB69783B3}"/>
              </a:ext>
            </a:extLst>
          </p:cNvPr>
          <p:cNvSpPr txBox="1"/>
          <p:nvPr/>
        </p:nvSpPr>
        <p:spPr>
          <a:xfrm>
            <a:off x="4526786" y="4485982"/>
            <a:ext cx="1187450" cy="497572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tabLst>
                <a:tab pos="1161415" algn="l"/>
              </a:tabLst>
            </a:pP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4A7EBB"/>
                  </a:solidFill>
                </a:uFill>
                <a:latin typeface="Times New Roman"/>
                <a:cs typeface="Times New Roman"/>
              </a:rPr>
              <a:t> 	</a:t>
            </a:r>
            <a:endParaRPr sz="1400" dirty="0">
              <a:latin typeface="Times New Roman"/>
              <a:cs typeface="Times New Roman"/>
            </a:endParaRPr>
          </a:p>
          <a:p>
            <a:pPr marL="129539" marR="70485" algn="ctr">
              <a:lnSpc>
                <a:spcPct val="100000"/>
              </a:lnSpc>
              <a:spcBef>
                <a:spcPts val="365"/>
              </a:spcBef>
            </a:pPr>
            <a:r>
              <a:rPr lang="en-US" sz="1000" b="1" dirty="0">
                <a:latin typeface="Arial"/>
                <a:cs typeface="Arial"/>
              </a:rPr>
              <a:t>Dust Existence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8" name="object 21">
            <a:extLst>
              <a:ext uri="{FF2B5EF4-FFF2-40B4-BE49-F238E27FC236}">
                <a16:creationId xmlns:a16="http://schemas.microsoft.com/office/drawing/2014/main" id="{C23DD2D0-103D-7E45-828B-8F36EE2D405B}"/>
              </a:ext>
            </a:extLst>
          </p:cNvPr>
          <p:cNvSpPr/>
          <p:nvPr/>
        </p:nvSpPr>
        <p:spPr>
          <a:xfrm>
            <a:off x="4549011" y="4998901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23"/>
                </a:lnTo>
              </a:path>
            </a:pathLst>
          </a:custGeom>
          <a:ln w="1905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B771428-DDB1-374E-AC27-79AF3350A91B}"/>
              </a:ext>
            </a:extLst>
          </p:cNvPr>
          <p:cNvCxnSpPr>
            <a:cxnSpLocks/>
          </p:cNvCxnSpPr>
          <p:nvPr/>
        </p:nvCxnSpPr>
        <p:spPr>
          <a:xfrm>
            <a:off x="4006125" y="2921993"/>
            <a:ext cx="3226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5296FC5-A216-D04D-A1CC-0688711D5ED8}"/>
              </a:ext>
            </a:extLst>
          </p:cNvPr>
          <p:cNvCxnSpPr>
            <a:cxnSpLocks/>
          </p:cNvCxnSpPr>
          <p:nvPr/>
        </p:nvCxnSpPr>
        <p:spPr>
          <a:xfrm>
            <a:off x="4152310" y="4837268"/>
            <a:ext cx="3528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E3A0BC3-3E86-6C47-BC11-A9C8864D2EF7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5622088" y="3022229"/>
            <a:ext cx="460607" cy="4684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E8CC934-035C-354E-BF2E-6BA6EF76544A}"/>
              </a:ext>
            </a:extLst>
          </p:cNvPr>
          <p:cNvCxnSpPr>
            <a:cxnSpLocks/>
            <a:endCxn id="116" idx="3"/>
          </p:cNvCxnSpPr>
          <p:nvPr/>
        </p:nvCxnSpPr>
        <p:spPr>
          <a:xfrm flipV="1">
            <a:off x="5767596" y="4272409"/>
            <a:ext cx="315099" cy="5936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0ADEED0-61B1-F445-B237-4DF4514CCB0C}"/>
              </a:ext>
            </a:extLst>
          </p:cNvPr>
          <p:cNvCxnSpPr>
            <a:cxnSpLocks/>
            <a:stCxn id="116" idx="7"/>
            <a:endCxn id="113" idx="3"/>
          </p:cNvCxnSpPr>
          <p:nvPr/>
        </p:nvCxnSpPr>
        <p:spPr>
          <a:xfrm flipV="1">
            <a:off x="6890919" y="3102427"/>
            <a:ext cx="1223285" cy="38825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CF94329-5E16-934B-8291-539FFEB84330}"/>
              </a:ext>
            </a:extLst>
          </p:cNvPr>
          <p:cNvCxnSpPr>
            <a:cxnSpLocks/>
          </p:cNvCxnSpPr>
          <p:nvPr/>
        </p:nvCxnSpPr>
        <p:spPr>
          <a:xfrm>
            <a:off x="6486807" y="4424948"/>
            <a:ext cx="0" cy="868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bject 19">
            <a:extLst>
              <a:ext uri="{FF2B5EF4-FFF2-40B4-BE49-F238E27FC236}">
                <a16:creationId xmlns:a16="http://schemas.microsoft.com/office/drawing/2014/main" id="{79F2576E-EB8E-9A42-8E8D-72A9B5C442E2}"/>
              </a:ext>
            </a:extLst>
          </p:cNvPr>
          <p:cNvSpPr txBox="1"/>
          <p:nvPr/>
        </p:nvSpPr>
        <p:spPr>
          <a:xfrm>
            <a:off x="9105691" y="2540872"/>
            <a:ext cx="8071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Motor Command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4" name="object 19">
            <a:extLst>
              <a:ext uri="{FF2B5EF4-FFF2-40B4-BE49-F238E27FC236}">
                <a16:creationId xmlns:a16="http://schemas.microsoft.com/office/drawing/2014/main" id="{BDBAAA73-9791-8941-B61D-0EF1C65A5C03}"/>
              </a:ext>
            </a:extLst>
          </p:cNvPr>
          <p:cNvSpPr txBox="1"/>
          <p:nvPr/>
        </p:nvSpPr>
        <p:spPr>
          <a:xfrm>
            <a:off x="7538013" y="5430321"/>
            <a:ext cx="8071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Cleaner Command</a:t>
            </a:r>
            <a:endParaRPr sz="1000" dirty="0">
              <a:latin typeface="Arial"/>
              <a:cs typeface="Arial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906A9D4-914D-6743-831D-D11CFD11E8FF}"/>
              </a:ext>
            </a:extLst>
          </p:cNvPr>
          <p:cNvCxnSpPr>
            <a:cxnSpLocks/>
          </p:cNvCxnSpPr>
          <p:nvPr/>
        </p:nvCxnSpPr>
        <p:spPr>
          <a:xfrm flipV="1">
            <a:off x="9872535" y="5998901"/>
            <a:ext cx="720408" cy="118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E6EC9AB-0E6E-AB47-B517-BF0A2E7E2845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5940566" y="1823521"/>
            <a:ext cx="546241" cy="150526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bject 19">
            <a:extLst>
              <a:ext uri="{FF2B5EF4-FFF2-40B4-BE49-F238E27FC236}">
                <a16:creationId xmlns:a16="http://schemas.microsoft.com/office/drawing/2014/main" id="{6CABF998-7ED5-BD4D-9BF1-FBE6F2D041B1}"/>
              </a:ext>
            </a:extLst>
          </p:cNvPr>
          <p:cNvSpPr txBox="1"/>
          <p:nvPr/>
        </p:nvSpPr>
        <p:spPr>
          <a:xfrm>
            <a:off x="6213686" y="2083077"/>
            <a:ext cx="80711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Tick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98" name="object 14">
            <a:extLst>
              <a:ext uri="{FF2B5EF4-FFF2-40B4-BE49-F238E27FC236}">
                <a16:creationId xmlns:a16="http://schemas.microsoft.com/office/drawing/2014/main" id="{A9A42CCC-1AC0-6C48-A438-E18236B339A6}"/>
              </a:ext>
            </a:extLst>
          </p:cNvPr>
          <p:cNvGrpSpPr/>
          <p:nvPr/>
        </p:nvGrpSpPr>
        <p:grpSpPr>
          <a:xfrm>
            <a:off x="8664433" y="5488776"/>
            <a:ext cx="1217786" cy="1108839"/>
            <a:chOff x="6334633" y="3265423"/>
            <a:chExt cx="1597025" cy="1454150"/>
          </a:xfrm>
        </p:grpSpPr>
        <p:sp>
          <p:nvSpPr>
            <p:cNvPr id="99" name="object 15">
              <a:extLst>
                <a:ext uri="{FF2B5EF4-FFF2-40B4-BE49-F238E27FC236}">
                  <a16:creationId xmlns:a16="http://schemas.microsoft.com/office/drawing/2014/main" id="{D883E25F-49E8-4347-98A4-E57FE18D469B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1571244" y="714756"/>
                  </a:moveTo>
                  <a:lnTo>
                    <a:pt x="1569700" y="669557"/>
                  </a:lnTo>
                  <a:lnTo>
                    <a:pt x="1565130" y="625104"/>
                  </a:lnTo>
                  <a:lnTo>
                    <a:pt x="1557625" y="581483"/>
                  </a:lnTo>
                  <a:lnTo>
                    <a:pt x="1547277" y="538775"/>
                  </a:lnTo>
                  <a:lnTo>
                    <a:pt x="1534178" y="497065"/>
                  </a:lnTo>
                  <a:lnTo>
                    <a:pt x="1518418" y="456436"/>
                  </a:lnTo>
                  <a:lnTo>
                    <a:pt x="1500090" y="416973"/>
                  </a:lnTo>
                  <a:lnTo>
                    <a:pt x="1479285" y="378760"/>
                  </a:lnTo>
                  <a:lnTo>
                    <a:pt x="1456094" y="341879"/>
                  </a:lnTo>
                  <a:lnTo>
                    <a:pt x="1430610" y="306414"/>
                  </a:lnTo>
                  <a:lnTo>
                    <a:pt x="1402923" y="272450"/>
                  </a:lnTo>
                  <a:lnTo>
                    <a:pt x="1373126" y="240071"/>
                  </a:lnTo>
                  <a:lnTo>
                    <a:pt x="1341310" y="209359"/>
                  </a:lnTo>
                  <a:lnTo>
                    <a:pt x="1307566" y="180399"/>
                  </a:lnTo>
                  <a:lnTo>
                    <a:pt x="1271986" y="153274"/>
                  </a:lnTo>
                  <a:lnTo>
                    <a:pt x="1234662" y="128069"/>
                  </a:lnTo>
                  <a:lnTo>
                    <a:pt x="1195685" y="104866"/>
                  </a:lnTo>
                  <a:lnTo>
                    <a:pt x="1155147" y="83751"/>
                  </a:lnTo>
                  <a:lnTo>
                    <a:pt x="1113139" y="64806"/>
                  </a:lnTo>
                  <a:lnTo>
                    <a:pt x="1069752" y="48115"/>
                  </a:lnTo>
                  <a:lnTo>
                    <a:pt x="1025080" y="33762"/>
                  </a:lnTo>
                  <a:lnTo>
                    <a:pt x="979212" y="21831"/>
                  </a:lnTo>
                  <a:lnTo>
                    <a:pt x="932241" y="12405"/>
                  </a:lnTo>
                  <a:lnTo>
                    <a:pt x="884257" y="5569"/>
                  </a:lnTo>
                  <a:lnTo>
                    <a:pt x="835354" y="1406"/>
                  </a:lnTo>
                  <a:lnTo>
                    <a:pt x="785622" y="0"/>
                  </a:lnTo>
                  <a:lnTo>
                    <a:pt x="735970" y="1406"/>
                  </a:lnTo>
                  <a:lnTo>
                    <a:pt x="687136" y="5569"/>
                  </a:lnTo>
                  <a:lnTo>
                    <a:pt x="639209" y="12405"/>
                  </a:lnTo>
                  <a:lnTo>
                    <a:pt x="592283" y="21831"/>
                  </a:lnTo>
                  <a:lnTo>
                    <a:pt x="546450" y="33762"/>
                  </a:lnTo>
                  <a:lnTo>
                    <a:pt x="501803" y="48115"/>
                  </a:lnTo>
                  <a:lnTo>
                    <a:pt x="458433" y="64806"/>
                  </a:lnTo>
                  <a:lnTo>
                    <a:pt x="416433" y="83751"/>
                  </a:lnTo>
                  <a:lnTo>
                    <a:pt x="375896" y="104866"/>
                  </a:lnTo>
                  <a:lnTo>
                    <a:pt x="336914" y="128069"/>
                  </a:lnTo>
                  <a:lnTo>
                    <a:pt x="299579" y="153274"/>
                  </a:lnTo>
                  <a:lnTo>
                    <a:pt x="263983" y="180399"/>
                  </a:lnTo>
                  <a:lnTo>
                    <a:pt x="230219" y="209359"/>
                  </a:lnTo>
                  <a:lnTo>
                    <a:pt x="198379" y="240071"/>
                  </a:lnTo>
                  <a:lnTo>
                    <a:pt x="168556" y="272450"/>
                  </a:lnTo>
                  <a:lnTo>
                    <a:pt x="140841" y="306414"/>
                  </a:lnTo>
                  <a:lnTo>
                    <a:pt x="115328" y="341879"/>
                  </a:lnTo>
                  <a:lnTo>
                    <a:pt x="92108" y="378760"/>
                  </a:lnTo>
                  <a:lnTo>
                    <a:pt x="71274" y="416973"/>
                  </a:lnTo>
                  <a:lnTo>
                    <a:pt x="52919" y="456436"/>
                  </a:lnTo>
                  <a:lnTo>
                    <a:pt x="37134" y="497065"/>
                  </a:lnTo>
                  <a:lnTo>
                    <a:pt x="24012" y="538775"/>
                  </a:lnTo>
                  <a:lnTo>
                    <a:pt x="13645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5" y="847794"/>
                  </a:lnTo>
                  <a:lnTo>
                    <a:pt x="24012" y="890436"/>
                  </a:lnTo>
                  <a:lnTo>
                    <a:pt x="37134" y="932086"/>
                  </a:lnTo>
                  <a:lnTo>
                    <a:pt x="52919" y="972659"/>
                  </a:lnTo>
                  <a:lnTo>
                    <a:pt x="71274" y="1012073"/>
                  </a:lnTo>
                  <a:lnTo>
                    <a:pt x="92108" y="1050242"/>
                  </a:lnTo>
                  <a:lnTo>
                    <a:pt x="115328" y="1087083"/>
                  </a:lnTo>
                  <a:lnTo>
                    <a:pt x="140841" y="1122512"/>
                  </a:lnTo>
                  <a:lnTo>
                    <a:pt x="168556" y="1156445"/>
                  </a:lnTo>
                  <a:lnTo>
                    <a:pt x="198379" y="1188797"/>
                  </a:lnTo>
                  <a:lnTo>
                    <a:pt x="230219" y="1219485"/>
                  </a:lnTo>
                  <a:lnTo>
                    <a:pt x="263983" y="1248425"/>
                  </a:lnTo>
                  <a:lnTo>
                    <a:pt x="299579" y="1275532"/>
                  </a:lnTo>
                  <a:lnTo>
                    <a:pt x="336914" y="1300723"/>
                  </a:lnTo>
                  <a:lnTo>
                    <a:pt x="375896" y="1323914"/>
                  </a:lnTo>
                  <a:lnTo>
                    <a:pt x="416433" y="1345020"/>
                  </a:lnTo>
                  <a:lnTo>
                    <a:pt x="458433" y="1363958"/>
                  </a:lnTo>
                  <a:lnTo>
                    <a:pt x="501803" y="1380644"/>
                  </a:lnTo>
                  <a:lnTo>
                    <a:pt x="546450" y="1394993"/>
                  </a:lnTo>
                  <a:lnTo>
                    <a:pt x="592283" y="1406921"/>
                  </a:lnTo>
                  <a:lnTo>
                    <a:pt x="639209" y="1416345"/>
                  </a:lnTo>
                  <a:lnTo>
                    <a:pt x="687136" y="1423180"/>
                  </a:lnTo>
                  <a:lnTo>
                    <a:pt x="735970" y="1427343"/>
                  </a:lnTo>
                  <a:lnTo>
                    <a:pt x="785622" y="1428750"/>
                  </a:lnTo>
                  <a:lnTo>
                    <a:pt x="835354" y="1427343"/>
                  </a:lnTo>
                  <a:lnTo>
                    <a:pt x="884257" y="1423180"/>
                  </a:lnTo>
                  <a:lnTo>
                    <a:pt x="932241" y="1416345"/>
                  </a:lnTo>
                  <a:lnTo>
                    <a:pt x="979212" y="1406921"/>
                  </a:lnTo>
                  <a:lnTo>
                    <a:pt x="1025080" y="1394993"/>
                  </a:lnTo>
                  <a:lnTo>
                    <a:pt x="1069752" y="1380644"/>
                  </a:lnTo>
                  <a:lnTo>
                    <a:pt x="1113139" y="1363958"/>
                  </a:lnTo>
                  <a:lnTo>
                    <a:pt x="1155147" y="1345020"/>
                  </a:lnTo>
                  <a:lnTo>
                    <a:pt x="1195685" y="1323914"/>
                  </a:lnTo>
                  <a:lnTo>
                    <a:pt x="1234662" y="1300723"/>
                  </a:lnTo>
                  <a:lnTo>
                    <a:pt x="1271986" y="1275532"/>
                  </a:lnTo>
                  <a:lnTo>
                    <a:pt x="1307566" y="1248425"/>
                  </a:lnTo>
                  <a:lnTo>
                    <a:pt x="1341310" y="1219485"/>
                  </a:lnTo>
                  <a:lnTo>
                    <a:pt x="1373126" y="1188797"/>
                  </a:lnTo>
                  <a:lnTo>
                    <a:pt x="1402923" y="1156445"/>
                  </a:lnTo>
                  <a:lnTo>
                    <a:pt x="1430610" y="1122512"/>
                  </a:lnTo>
                  <a:lnTo>
                    <a:pt x="1456094" y="1087083"/>
                  </a:lnTo>
                  <a:lnTo>
                    <a:pt x="1479285" y="1050242"/>
                  </a:lnTo>
                  <a:lnTo>
                    <a:pt x="1500090" y="1012073"/>
                  </a:lnTo>
                  <a:lnTo>
                    <a:pt x="1518418" y="972659"/>
                  </a:lnTo>
                  <a:lnTo>
                    <a:pt x="1534178" y="932086"/>
                  </a:lnTo>
                  <a:lnTo>
                    <a:pt x="1547277" y="890436"/>
                  </a:lnTo>
                  <a:lnTo>
                    <a:pt x="1557625" y="847794"/>
                  </a:lnTo>
                  <a:lnTo>
                    <a:pt x="1565130" y="804244"/>
                  </a:lnTo>
                  <a:lnTo>
                    <a:pt x="1569700" y="759870"/>
                  </a:lnTo>
                  <a:lnTo>
                    <a:pt x="1571244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6">
              <a:extLst>
                <a:ext uri="{FF2B5EF4-FFF2-40B4-BE49-F238E27FC236}">
                  <a16:creationId xmlns:a16="http://schemas.microsoft.com/office/drawing/2014/main" id="{BA62BEF8-5FC9-3B49-A06B-EB93E3E4C09F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5" y="581483"/>
                  </a:lnTo>
                  <a:lnTo>
                    <a:pt x="24012" y="538775"/>
                  </a:lnTo>
                  <a:lnTo>
                    <a:pt x="37134" y="497065"/>
                  </a:lnTo>
                  <a:lnTo>
                    <a:pt x="52919" y="456436"/>
                  </a:lnTo>
                  <a:lnTo>
                    <a:pt x="71274" y="416973"/>
                  </a:lnTo>
                  <a:lnTo>
                    <a:pt x="92108" y="378760"/>
                  </a:lnTo>
                  <a:lnTo>
                    <a:pt x="115328" y="341879"/>
                  </a:lnTo>
                  <a:lnTo>
                    <a:pt x="140841" y="306414"/>
                  </a:lnTo>
                  <a:lnTo>
                    <a:pt x="168556" y="272450"/>
                  </a:lnTo>
                  <a:lnTo>
                    <a:pt x="198379" y="240071"/>
                  </a:lnTo>
                  <a:lnTo>
                    <a:pt x="230219" y="209359"/>
                  </a:lnTo>
                  <a:lnTo>
                    <a:pt x="263983" y="180399"/>
                  </a:lnTo>
                  <a:lnTo>
                    <a:pt x="299579" y="153274"/>
                  </a:lnTo>
                  <a:lnTo>
                    <a:pt x="336914" y="128069"/>
                  </a:lnTo>
                  <a:lnTo>
                    <a:pt x="375896" y="104866"/>
                  </a:lnTo>
                  <a:lnTo>
                    <a:pt x="416433" y="83751"/>
                  </a:lnTo>
                  <a:lnTo>
                    <a:pt x="458433" y="64806"/>
                  </a:lnTo>
                  <a:lnTo>
                    <a:pt x="501803" y="48115"/>
                  </a:lnTo>
                  <a:lnTo>
                    <a:pt x="546450" y="33762"/>
                  </a:lnTo>
                  <a:lnTo>
                    <a:pt x="592283" y="21831"/>
                  </a:lnTo>
                  <a:lnTo>
                    <a:pt x="639209" y="12405"/>
                  </a:lnTo>
                  <a:lnTo>
                    <a:pt x="687136" y="5569"/>
                  </a:lnTo>
                  <a:lnTo>
                    <a:pt x="735970" y="1406"/>
                  </a:lnTo>
                  <a:lnTo>
                    <a:pt x="785622" y="0"/>
                  </a:lnTo>
                  <a:lnTo>
                    <a:pt x="835354" y="1406"/>
                  </a:lnTo>
                  <a:lnTo>
                    <a:pt x="884257" y="5569"/>
                  </a:lnTo>
                  <a:lnTo>
                    <a:pt x="932241" y="12405"/>
                  </a:lnTo>
                  <a:lnTo>
                    <a:pt x="979212" y="21831"/>
                  </a:lnTo>
                  <a:lnTo>
                    <a:pt x="1025080" y="33762"/>
                  </a:lnTo>
                  <a:lnTo>
                    <a:pt x="1069752" y="48115"/>
                  </a:lnTo>
                  <a:lnTo>
                    <a:pt x="1113139" y="64806"/>
                  </a:lnTo>
                  <a:lnTo>
                    <a:pt x="1155147" y="83751"/>
                  </a:lnTo>
                  <a:lnTo>
                    <a:pt x="1195685" y="104866"/>
                  </a:lnTo>
                  <a:lnTo>
                    <a:pt x="1234662" y="128069"/>
                  </a:lnTo>
                  <a:lnTo>
                    <a:pt x="1271986" y="153274"/>
                  </a:lnTo>
                  <a:lnTo>
                    <a:pt x="1307566" y="180399"/>
                  </a:lnTo>
                  <a:lnTo>
                    <a:pt x="1341310" y="209359"/>
                  </a:lnTo>
                  <a:lnTo>
                    <a:pt x="1373126" y="240071"/>
                  </a:lnTo>
                  <a:lnTo>
                    <a:pt x="1402923" y="272450"/>
                  </a:lnTo>
                  <a:lnTo>
                    <a:pt x="1430610" y="306414"/>
                  </a:lnTo>
                  <a:lnTo>
                    <a:pt x="1456094" y="341879"/>
                  </a:lnTo>
                  <a:lnTo>
                    <a:pt x="1479285" y="378760"/>
                  </a:lnTo>
                  <a:lnTo>
                    <a:pt x="1500090" y="416973"/>
                  </a:lnTo>
                  <a:lnTo>
                    <a:pt x="1518418" y="456436"/>
                  </a:lnTo>
                  <a:lnTo>
                    <a:pt x="1534178" y="497065"/>
                  </a:lnTo>
                  <a:lnTo>
                    <a:pt x="1547277" y="538775"/>
                  </a:lnTo>
                  <a:lnTo>
                    <a:pt x="1557625" y="581483"/>
                  </a:lnTo>
                  <a:lnTo>
                    <a:pt x="1565130" y="625104"/>
                  </a:lnTo>
                  <a:lnTo>
                    <a:pt x="1569700" y="669557"/>
                  </a:lnTo>
                  <a:lnTo>
                    <a:pt x="1571244" y="714756"/>
                  </a:lnTo>
                  <a:lnTo>
                    <a:pt x="1569700" y="759870"/>
                  </a:lnTo>
                  <a:lnTo>
                    <a:pt x="1565130" y="804244"/>
                  </a:lnTo>
                  <a:lnTo>
                    <a:pt x="1557625" y="847794"/>
                  </a:lnTo>
                  <a:lnTo>
                    <a:pt x="1547277" y="890436"/>
                  </a:lnTo>
                  <a:lnTo>
                    <a:pt x="1534178" y="932086"/>
                  </a:lnTo>
                  <a:lnTo>
                    <a:pt x="1518418" y="972659"/>
                  </a:lnTo>
                  <a:lnTo>
                    <a:pt x="1500090" y="1012073"/>
                  </a:lnTo>
                  <a:lnTo>
                    <a:pt x="1479285" y="1050242"/>
                  </a:lnTo>
                  <a:lnTo>
                    <a:pt x="1456094" y="1087083"/>
                  </a:lnTo>
                  <a:lnTo>
                    <a:pt x="1430610" y="1122512"/>
                  </a:lnTo>
                  <a:lnTo>
                    <a:pt x="1402923" y="1156445"/>
                  </a:lnTo>
                  <a:lnTo>
                    <a:pt x="1373126" y="1188797"/>
                  </a:lnTo>
                  <a:lnTo>
                    <a:pt x="1341310" y="1219485"/>
                  </a:lnTo>
                  <a:lnTo>
                    <a:pt x="1307566" y="1248425"/>
                  </a:lnTo>
                  <a:lnTo>
                    <a:pt x="1271986" y="1275532"/>
                  </a:lnTo>
                  <a:lnTo>
                    <a:pt x="1234662" y="1300723"/>
                  </a:lnTo>
                  <a:lnTo>
                    <a:pt x="1195685" y="1323914"/>
                  </a:lnTo>
                  <a:lnTo>
                    <a:pt x="1155147" y="1345020"/>
                  </a:lnTo>
                  <a:lnTo>
                    <a:pt x="1113139" y="1363958"/>
                  </a:lnTo>
                  <a:lnTo>
                    <a:pt x="1069752" y="1380644"/>
                  </a:lnTo>
                  <a:lnTo>
                    <a:pt x="1025080" y="1394993"/>
                  </a:lnTo>
                  <a:lnTo>
                    <a:pt x="979212" y="1406921"/>
                  </a:lnTo>
                  <a:lnTo>
                    <a:pt x="932241" y="1416345"/>
                  </a:lnTo>
                  <a:lnTo>
                    <a:pt x="884257" y="1423180"/>
                  </a:lnTo>
                  <a:lnTo>
                    <a:pt x="835354" y="1427343"/>
                  </a:lnTo>
                  <a:lnTo>
                    <a:pt x="785622" y="1428750"/>
                  </a:lnTo>
                  <a:lnTo>
                    <a:pt x="735970" y="1427343"/>
                  </a:lnTo>
                  <a:lnTo>
                    <a:pt x="687136" y="1423180"/>
                  </a:lnTo>
                  <a:lnTo>
                    <a:pt x="639209" y="1416345"/>
                  </a:lnTo>
                  <a:lnTo>
                    <a:pt x="592283" y="1406921"/>
                  </a:lnTo>
                  <a:lnTo>
                    <a:pt x="546450" y="1394993"/>
                  </a:lnTo>
                  <a:lnTo>
                    <a:pt x="501803" y="1380644"/>
                  </a:lnTo>
                  <a:lnTo>
                    <a:pt x="458433" y="1363958"/>
                  </a:lnTo>
                  <a:lnTo>
                    <a:pt x="416433" y="1345020"/>
                  </a:lnTo>
                  <a:lnTo>
                    <a:pt x="375896" y="1323914"/>
                  </a:lnTo>
                  <a:lnTo>
                    <a:pt x="336914" y="1300723"/>
                  </a:lnTo>
                  <a:lnTo>
                    <a:pt x="299579" y="1275532"/>
                  </a:lnTo>
                  <a:lnTo>
                    <a:pt x="263983" y="1248425"/>
                  </a:lnTo>
                  <a:lnTo>
                    <a:pt x="230219" y="1219485"/>
                  </a:lnTo>
                  <a:lnTo>
                    <a:pt x="198379" y="1188797"/>
                  </a:lnTo>
                  <a:lnTo>
                    <a:pt x="168556" y="1156445"/>
                  </a:lnTo>
                  <a:lnTo>
                    <a:pt x="140841" y="1122512"/>
                  </a:lnTo>
                  <a:lnTo>
                    <a:pt x="115328" y="1087083"/>
                  </a:lnTo>
                  <a:lnTo>
                    <a:pt x="92108" y="1050242"/>
                  </a:lnTo>
                  <a:lnTo>
                    <a:pt x="71274" y="1012073"/>
                  </a:lnTo>
                  <a:lnTo>
                    <a:pt x="52919" y="972659"/>
                  </a:lnTo>
                  <a:lnTo>
                    <a:pt x="37134" y="932086"/>
                  </a:lnTo>
                  <a:lnTo>
                    <a:pt x="24012" y="890436"/>
                  </a:lnTo>
                  <a:lnTo>
                    <a:pt x="13645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7">
            <a:extLst>
              <a:ext uri="{FF2B5EF4-FFF2-40B4-BE49-F238E27FC236}">
                <a16:creationId xmlns:a16="http://schemas.microsoft.com/office/drawing/2014/main" id="{44B21CEE-A7CB-D549-B8DE-8E9D2EB77DC2}"/>
              </a:ext>
            </a:extLst>
          </p:cNvPr>
          <p:cNvSpPr txBox="1"/>
          <p:nvPr/>
        </p:nvSpPr>
        <p:spPr>
          <a:xfrm>
            <a:off x="8810679" y="5752482"/>
            <a:ext cx="860304" cy="671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400" b="1" spc="-5" dirty="0">
                <a:solidFill>
                  <a:srgbClr val="FFFFFF"/>
                </a:solidFill>
                <a:latin typeface="Arial"/>
                <a:cs typeface="Arial"/>
              </a:rPr>
              <a:t>Cleaner</a:t>
            </a: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400" b="1" spc="-5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1" spc="-5" dirty="0">
                <a:solidFill>
                  <a:srgbClr val="FFFFFF"/>
                </a:solidFill>
                <a:latin typeface="Arial"/>
                <a:cs typeface="Arial"/>
              </a:rPr>
              <a:t>2.3</a:t>
            </a:r>
            <a:endParaRPr sz="1400" dirty="0">
              <a:latin typeface="Arial"/>
              <a:cs typeface="Arial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B34C685-64EB-E04F-BFBE-62D7008F4630}"/>
              </a:ext>
            </a:extLst>
          </p:cNvPr>
          <p:cNvCxnSpPr>
            <a:cxnSpLocks/>
            <a:stCxn id="109" idx="6"/>
          </p:cNvCxnSpPr>
          <p:nvPr/>
        </p:nvCxnSpPr>
        <p:spPr>
          <a:xfrm>
            <a:off x="10933343" y="3739430"/>
            <a:ext cx="8602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EE0728A6-3CA2-9840-99F0-09B6C61ED440}"/>
              </a:ext>
            </a:extLst>
          </p:cNvPr>
          <p:cNvSpPr/>
          <p:nvPr/>
        </p:nvSpPr>
        <p:spPr>
          <a:xfrm>
            <a:off x="9819935" y="3234100"/>
            <a:ext cx="1113408" cy="10106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Motor</a:t>
            </a:r>
          </a:p>
          <a:p>
            <a:pPr algn="ctr"/>
            <a:r>
              <a:rPr kumimoji="1" lang="en-US" altLang="ko-Kore-KR" sz="1200" dirty="0"/>
              <a:t>Interface</a:t>
            </a:r>
          </a:p>
          <a:p>
            <a:pPr algn="ctr"/>
            <a:r>
              <a:rPr kumimoji="1" lang="en-US" altLang="ko-Kore-KR" sz="1200" dirty="0"/>
              <a:t>2.2</a:t>
            </a:r>
            <a:endParaRPr kumimoji="1" lang="ko-Kore-KR" altLang="en-US" sz="1200" dirty="0"/>
          </a:p>
        </p:txBody>
      </p:sp>
      <p:sp>
        <p:nvSpPr>
          <p:cNvPr id="112" name="object 20">
            <a:extLst>
              <a:ext uri="{FF2B5EF4-FFF2-40B4-BE49-F238E27FC236}">
                <a16:creationId xmlns:a16="http://schemas.microsoft.com/office/drawing/2014/main" id="{63E9655D-89D5-144E-AF8B-613FA20867C2}"/>
              </a:ext>
            </a:extLst>
          </p:cNvPr>
          <p:cNvSpPr txBox="1"/>
          <p:nvPr/>
        </p:nvSpPr>
        <p:spPr>
          <a:xfrm>
            <a:off x="10037685" y="5742895"/>
            <a:ext cx="3721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Clean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3293543-CBEF-D346-8839-54846C1EBF5B}"/>
              </a:ext>
            </a:extLst>
          </p:cNvPr>
          <p:cNvSpPr/>
          <p:nvPr/>
        </p:nvSpPr>
        <p:spPr>
          <a:xfrm>
            <a:off x="7969145" y="2334982"/>
            <a:ext cx="990527" cy="8991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Move</a:t>
            </a:r>
          </a:p>
          <a:p>
            <a:pPr algn="ctr"/>
            <a:r>
              <a:rPr kumimoji="1" lang="en-US" altLang="ko-Kore-KR" sz="1200" dirty="0"/>
              <a:t>Forward</a:t>
            </a:r>
          </a:p>
          <a:p>
            <a:pPr algn="ctr"/>
            <a:r>
              <a:rPr kumimoji="1" lang="en-US" altLang="ko-Kore-KR" sz="1200" dirty="0"/>
              <a:t>2.1.2</a:t>
            </a:r>
            <a:endParaRPr kumimoji="1" lang="ko-Kore-KR" altLang="en-US" sz="1200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FD29D22B-2010-FB46-959E-285771D45E55}"/>
              </a:ext>
            </a:extLst>
          </p:cNvPr>
          <p:cNvSpPr/>
          <p:nvPr/>
        </p:nvSpPr>
        <p:spPr>
          <a:xfrm>
            <a:off x="8065347" y="3426959"/>
            <a:ext cx="921273" cy="836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Turn Left</a:t>
            </a:r>
          </a:p>
          <a:p>
            <a:pPr algn="ctr"/>
            <a:r>
              <a:rPr kumimoji="1" lang="en-US" altLang="ko-Kore-KR" sz="1200" dirty="0"/>
              <a:t>2.1.3</a:t>
            </a:r>
            <a:endParaRPr kumimoji="1" lang="ko-Kore-KR" altLang="en-US" sz="1200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1688A61C-941D-2D4E-A99F-8387D318DC7F}"/>
              </a:ext>
            </a:extLst>
          </p:cNvPr>
          <p:cNvSpPr/>
          <p:nvPr/>
        </p:nvSpPr>
        <p:spPr>
          <a:xfrm>
            <a:off x="8064107" y="4390149"/>
            <a:ext cx="936606" cy="8501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Turn</a:t>
            </a:r>
          </a:p>
          <a:p>
            <a:pPr algn="ctr"/>
            <a:r>
              <a:rPr kumimoji="1" lang="en-US" altLang="ko-Kore-KR" sz="1200" dirty="0"/>
              <a:t>Right</a:t>
            </a:r>
          </a:p>
          <a:p>
            <a:pPr algn="ctr"/>
            <a:r>
              <a:rPr kumimoji="1" lang="en-US" altLang="ko-Kore-KR" sz="1200" dirty="0"/>
              <a:t>2.1.4</a:t>
            </a:r>
            <a:endParaRPr kumimoji="1" lang="ko-Kore-KR" altLang="en-US" sz="12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8543FCF-9C83-2F42-9D8D-E5AC2D39A5FA}"/>
              </a:ext>
            </a:extLst>
          </p:cNvPr>
          <p:cNvSpPr/>
          <p:nvPr/>
        </p:nvSpPr>
        <p:spPr>
          <a:xfrm>
            <a:off x="5915307" y="3328784"/>
            <a:ext cx="1143000" cy="1105525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Controller</a:t>
            </a:r>
          </a:p>
          <a:p>
            <a:pPr algn="ctr"/>
            <a:r>
              <a:rPr kumimoji="1" lang="en-US" altLang="ko-Kore-KR" sz="1200" dirty="0"/>
              <a:t>2.1.1</a:t>
            </a:r>
            <a:endParaRPr kumimoji="1" lang="ko-Kore-KR" altLang="en-US" sz="1200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582C793F-102E-E84B-825B-9720CC5201C5}"/>
              </a:ext>
            </a:extLst>
          </p:cNvPr>
          <p:cNvCxnSpPr>
            <a:cxnSpLocks/>
            <a:stCxn id="113" idx="6"/>
            <a:endCxn id="109" idx="1"/>
          </p:cNvCxnSpPr>
          <p:nvPr/>
        </p:nvCxnSpPr>
        <p:spPr>
          <a:xfrm>
            <a:off x="8959672" y="2784541"/>
            <a:ext cx="1023318" cy="5975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30C647B-DEE3-9043-9BB4-1A3402BF71FB}"/>
              </a:ext>
            </a:extLst>
          </p:cNvPr>
          <p:cNvCxnSpPr>
            <a:cxnSpLocks/>
            <a:stCxn id="116" idx="6"/>
            <a:endCxn id="114" idx="2"/>
          </p:cNvCxnSpPr>
          <p:nvPr/>
        </p:nvCxnSpPr>
        <p:spPr>
          <a:xfrm flipV="1">
            <a:off x="7058307" y="3845087"/>
            <a:ext cx="1007040" cy="3646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8838028-2759-C141-9D67-0F379D74CC92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6930109" y="4118715"/>
            <a:ext cx="1271161" cy="39593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B826CC3-CCA1-4245-946E-6998D18E8223}"/>
              </a:ext>
            </a:extLst>
          </p:cNvPr>
          <p:cNvCxnSpPr>
            <a:cxnSpLocks/>
            <a:stCxn id="114" idx="6"/>
            <a:endCxn id="109" idx="2"/>
          </p:cNvCxnSpPr>
          <p:nvPr/>
        </p:nvCxnSpPr>
        <p:spPr>
          <a:xfrm flipV="1">
            <a:off x="8986620" y="3739430"/>
            <a:ext cx="833315" cy="1056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bject 19">
            <a:extLst>
              <a:ext uri="{FF2B5EF4-FFF2-40B4-BE49-F238E27FC236}">
                <a16:creationId xmlns:a16="http://schemas.microsoft.com/office/drawing/2014/main" id="{4625C524-E765-D64A-A35E-9D501C5A2563}"/>
              </a:ext>
            </a:extLst>
          </p:cNvPr>
          <p:cNvSpPr txBox="1"/>
          <p:nvPr/>
        </p:nvSpPr>
        <p:spPr>
          <a:xfrm>
            <a:off x="8917980" y="3358739"/>
            <a:ext cx="8071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Motor Command</a:t>
            </a:r>
            <a:endParaRPr sz="1000" dirty="0">
              <a:latin typeface="Arial"/>
              <a:cs typeface="Arial"/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7AA6232B-6839-7140-AA35-56C40CEC14E8}"/>
              </a:ext>
            </a:extLst>
          </p:cNvPr>
          <p:cNvCxnSpPr>
            <a:cxnSpLocks/>
            <a:stCxn id="115" idx="6"/>
            <a:endCxn id="109" idx="3"/>
          </p:cNvCxnSpPr>
          <p:nvPr/>
        </p:nvCxnSpPr>
        <p:spPr>
          <a:xfrm flipV="1">
            <a:off x="9000713" y="4096751"/>
            <a:ext cx="982277" cy="7184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bject 19">
            <a:extLst>
              <a:ext uri="{FF2B5EF4-FFF2-40B4-BE49-F238E27FC236}">
                <a16:creationId xmlns:a16="http://schemas.microsoft.com/office/drawing/2014/main" id="{FA774388-1E21-734F-836D-96D26028E018}"/>
              </a:ext>
            </a:extLst>
          </p:cNvPr>
          <p:cNvSpPr txBox="1"/>
          <p:nvPr/>
        </p:nvSpPr>
        <p:spPr>
          <a:xfrm>
            <a:off x="9315831" y="4597899"/>
            <a:ext cx="111340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Motor Command</a:t>
            </a:r>
            <a:endParaRPr sz="1000" dirty="0">
              <a:latin typeface="Arial"/>
              <a:cs typeface="Arial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D551323C-7123-1449-ABDF-CD09009BFED0}"/>
              </a:ext>
            </a:extLst>
          </p:cNvPr>
          <p:cNvCxnSpPr>
            <a:cxnSpLocks/>
          </p:cNvCxnSpPr>
          <p:nvPr/>
        </p:nvCxnSpPr>
        <p:spPr>
          <a:xfrm flipV="1">
            <a:off x="6776639" y="2921994"/>
            <a:ext cx="1205969" cy="47363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bject 19">
            <a:extLst>
              <a:ext uri="{FF2B5EF4-FFF2-40B4-BE49-F238E27FC236}">
                <a16:creationId xmlns:a16="http://schemas.microsoft.com/office/drawing/2014/main" id="{6350A38A-6264-DF43-866A-6AF53E66AB69}"/>
              </a:ext>
            </a:extLst>
          </p:cNvPr>
          <p:cNvSpPr txBox="1"/>
          <p:nvPr/>
        </p:nvSpPr>
        <p:spPr>
          <a:xfrm>
            <a:off x="7136934" y="2933524"/>
            <a:ext cx="80711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Enable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7" name="object 19">
            <a:extLst>
              <a:ext uri="{FF2B5EF4-FFF2-40B4-BE49-F238E27FC236}">
                <a16:creationId xmlns:a16="http://schemas.microsoft.com/office/drawing/2014/main" id="{CCD64B9D-9316-B441-AC79-2D0447FA815F}"/>
              </a:ext>
            </a:extLst>
          </p:cNvPr>
          <p:cNvSpPr txBox="1"/>
          <p:nvPr/>
        </p:nvSpPr>
        <p:spPr>
          <a:xfrm>
            <a:off x="7538013" y="3287435"/>
            <a:ext cx="80711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Disable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8" name="object 19">
            <a:extLst>
              <a:ext uri="{FF2B5EF4-FFF2-40B4-BE49-F238E27FC236}">
                <a16:creationId xmlns:a16="http://schemas.microsoft.com/office/drawing/2014/main" id="{A6D9DC32-8ACC-E84C-BF27-3E4F044D50BA}"/>
              </a:ext>
            </a:extLst>
          </p:cNvPr>
          <p:cNvSpPr txBox="1"/>
          <p:nvPr/>
        </p:nvSpPr>
        <p:spPr>
          <a:xfrm>
            <a:off x="7633695" y="3607435"/>
            <a:ext cx="80711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Trigger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9" name="object 19">
            <a:extLst>
              <a:ext uri="{FF2B5EF4-FFF2-40B4-BE49-F238E27FC236}">
                <a16:creationId xmlns:a16="http://schemas.microsoft.com/office/drawing/2014/main" id="{1E24F417-EB02-F343-8678-88E9F19A14BE}"/>
              </a:ext>
            </a:extLst>
          </p:cNvPr>
          <p:cNvSpPr txBox="1"/>
          <p:nvPr/>
        </p:nvSpPr>
        <p:spPr>
          <a:xfrm>
            <a:off x="6947967" y="4340642"/>
            <a:ext cx="80711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Trigger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929217DA-B711-5C4D-8F9C-707B9955F57E}"/>
              </a:ext>
            </a:extLst>
          </p:cNvPr>
          <p:cNvSpPr/>
          <p:nvPr/>
        </p:nvSpPr>
        <p:spPr>
          <a:xfrm>
            <a:off x="1095842" y="1296752"/>
            <a:ext cx="1097079" cy="9958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Front</a:t>
            </a:r>
          </a:p>
          <a:p>
            <a:pPr algn="ctr"/>
            <a:r>
              <a:rPr kumimoji="1" lang="en-US" altLang="ko-Kore-KR" sz="1200" dirty="0"/>
              <a:t>Sensor</a:t>
            </a:r>
          </a:p>
          <a:p>
            <a:pPr algn="ctr"/>
            <a:r>
              <a:rPr kumimoji="1" lang="en-US" altLang="ko-Kore-KR" sz="1200" dirty="0"/>
              <a:t>Interface</a:t>
            </a:r>
          </a:p>
          <a:p>
            <a:pPr algn="ctr"/>
            <a:r>
              <a:rPr kumimoji="1" lang="en-US" altLang="ko-Kore-KR" sz="1200" dirty="0"/>
              <a:t>1.1</a:t>
            </a:r>
            <a:endParaRPr kumimoji="1" lang="ko-Kore-KR" altLang="en-US" sz="1200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B15EB97-6C49-434B-9876-0EA2E9F1C32C}"/>
              </a:ext>
            </a:extLst>
          </p:cNvPr>
          <p:cNvSpPr/>
          <p:nvPr/>
        </p:nvSpPr>
        <p:spPr>
          <a:xfrm>
            <a:off x="1088968" y="2459779"/>
            <a:ext cx="1097079" cy="9958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Left Sensor</a:t>
            </a:r>
          </a:p>
          <a:p>
            <a:pPr algn="ctr"/>
            <a:r>
              <a:rPr kumimoji="1" lang="en-US" altLang="ko-Kore-KR" sz="1200" dirty="0"/>
              <a:t>Interface</a:t>
            </a:r>
          </a:p>
          <a:p>
            <a:pPr algn="ctr"/>
            <a:r>
              <a:rPr kumimoji="1" lang="en-US" altLang="ko-Kore-KR" sz="1200" dirty="0"/>
              <a:t>1.2</a:t>
            </a:r>
            <a:endParaRPr kumimoji="1" lang="ko-Kore-KR" altLang="en-US" sz="1200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8DC3E137-8ED1-C14B-ABBE-90A8D5EC3A4C}"/>
              </a:ext>
            </a:extLst>
          </p:cNvPr>
          <p:cNvSpPr/>
          <p:nvPr/>
        </p:nvSpPr>
        <p:spPr>
          <a:xfrm>
            <a:off x="1093655" y="4037392"/>
            <a:ext cx="1097079" cy="9958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Right Sensor</a:t>
            </a:r>
          </a:p>
          <a:p>
            <a:pPr algn="ctr"/>
            <a:r>
              <a:rPr kumimoji="1" lang="en-US" altLang="ko-Kore-KR" sz="1200" dirty="0"/>
              <a:t>Interface</a:t>
            </a:r>
          </a:p>
          <a:p>
            <a:pPr algn="ctr"/>
            <a:r>
              <a:rPr kumimoji="1" lang="en-US" altLang="ko-Kore-KR" sz="1200" dirty="0"/>
              <a:t>1.3</a:t>
            </a:r>
            <a:endParaRPr kumimoji="1" lang="ko-Kore-KR" altLang="en-US" sz="12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AB6EE4F5-2BF2-BD4F-A6B0-FFA773272AC7}"/>
              </a:ext>
            </a:extLst>
          </p:cNvPr>
          <p:cNvSpPr/>
          <p:nvPr/>
        </p:nvSpPr>
        <p:spPr>
          <a:xfrm>
            <a:off x="1115375" y="5223562"/>
            <a:ext cx="1097079" cy="9958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Dust Sensor</a:t>
            </a:r>
          </a:p>
          <a:p>
            <a:pPr algn="ctr"/>
            <a:r>
              <a:rPr kumimoji="1" lang="en-US" altLang="ko-Kore-KR" sz="1200" dirty="0"/>
              <a:t>Interface</a:t>
            </a:r>
          </a:p>
          <a:p>
            <a:pPr algn="ctr"/>
            <a:r>
              <a:rPr kumimoji="1" lang="en-US" altLang="ko-Kore-KR" sz="1200" dirty="0"/>
              <a:t>1.4</a:t>
            </a:r>
            <a:endParaRPr kumimoji="1" lang="ko-Kore-KR" altLang="en-US" sz="1200" dirty="0"/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8B3EC2BC-9A44-5D4C-9106-7759E3E40607}"/>
              </a:ext>
            </a:extLst>
          </p:cNvPr>
          <p:cNvCxnSpPr>
            <a:cxnSpLocks/>
          </p:cNvCxnSpPr>
          <p:nvPr/>
        </p:nvCxnSpPr>
        <p:spPr>
          <a:xfrm>
            <a:off x="7605304" y="4647002"/>
            <a:ext cx="445056" cy="1458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bject 19">
            <a:extLst>
              <a:ext uri="{FF2B5EF4-FFF2-40B4-BE49-F238E27FC236}">
                <a16:creationId xmlns:a16="http://schemas.microsoft.com/office/drawing/2014/main" id="{1D3A75A8-B44C-2047-810F-5574AFD90939}"/>
              </a:ext>
            </a:extLst>
          </p:cNvPr>
          <p:cNvSpPr txBox="1"/>
          <p:nvPr/>
        </p:nvSpPr>
        <p:spPr>
          <a:xfrm>
            <a:off x="7522674" y="4830049"/>
            <a:ext cx="80711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Tick</a:t>
            </a:r>
            <a:endParaRPr sz="1000" dirty="0">
              <a:latin typeface="Arial"/>
              <a:cs typeface="Arial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03E6C49-C755-6D49-B8A6-B7A77D92C1DC}"/>
              </a:ext>
            </a:extLst>
          </p:cNvPr>
          <p:cNvCxnSpPr>
            <a:cxnSpLocks/>
            <a:endCxn id="114" idx="3"/>
          </p:cNvCxnSpPr>
          <p:nvPr/>
        </p:nvCxnSpPr>
        <p:spPr>
          <a:xfrm flipV="1">
            <a:off x="7688408" y="4140747"/>
            <a:ext cx="511856" cy="5301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bject 19">
            <a:extLst>
              <a:ext uri="{FF2B5EF4-FFF2-40B4-BE49-F238E27FC236}">
                <a16:creationId xmlns:a16="http://schemas.microsoft.com/office/drawing/2014/main" id="{C2AE85E0-8B58-0E49-B709-1838096E3328}"/>
              </a:ext>
            </a:extLst>
          </p:cNvPr>
          <p:cNvSpPr txBox="1"/>
          <p:nvPr/>
        </p:nvSpPr>
        <p:spPr>
          <a:xfrm>
            <a:off x="7668582" y="3998086"/>
            <a:ext cx="80711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Tick</a:t>
            </a:r>
            <a:endParaRPr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039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020DC-6502-2F4F-82F4-5DD13806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4</a:t>
            </a:r>
            <a:endParaRPr kumimoji="1" lang="ko-Kore-KR" altLang="en-US" dirty="0"/>
          </a:p>
        </p:txBody>
      </p:sp>
      <p:grpSp>
        <p:nvGrpSpPr>
          <p:cNvPr id="33" name="object 3">
            <a:extLst>
              <a:ext uri="{FF2B5EF4-FFF2-40B4-BE49-F238E27FC236}">
                <a16:creationId xmlns:a16="http://schemas.microsoft.com/office/drawing/2014/main" id="{2B1CAB7E-92D3-3D42-AF16-ADAA0CD9DAAA}"/>
              </a:ext>
            </a:extLst>
          </p:cNvPr>
          <p:cNvGrpSpPr/>
          <p:nvPr/>
        </p:nvGrpSpPr>
        <p:grpSpPr>
          <a:xfrm>
            <a:off x="4230763" y="1674394"/>
            <a:ext cx="1240155" cy="1383665"/>
            <a:chOff x="4230763" y="2336545"/>
            <a:chExt cx="1240155" cy="1383665"/>
          </a:xfrm>
        </p:grpSpPr>
        <p:sp>
          <p:nvSpPr>
            <p:cNvPr id="34" name="object 4">
              <a:extLst>
                <a:ext uri="{FF2B5EF4-FFF2-40B4-BE49-F238E27FC236}">
                  <a16:creationId xmlns:a16="http://schemas.microsoft.com/office/drawing/2014/main" id="{7FE19553-6204-8140-A2F8-23E9AFA22E2F}"/>
                </a:ext>
              </a:extLst>
            </p:cNvPr>
            <p:cNvSpPr/>
            <p:nvPr/>
          </p:nvSpPr>
          <p:spPr>
            <a:xfrm>
              <a:off x="4762639" y="2336545"/>
              <a:ext cx="168655" cy="1686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19AACA51-D8F9-0C47-ABE0-67B60D41FF0D}"/>
                </a:ext>
              </a:extLst>
            </p:cNvPr>
            <p:cNvSpPr/>
            <p:nvPr/>
          </p:nvSpPr>
          <p:spPr>
            <a:xfrm>
              <a:off x="4243463" y="3206495"/>
              <a:ext cx="1214755" cy="501015"/>
            </a:xfrm>
            <a:custGeom>
              <a:avLst/>
              <a:gdLst/>
              <a:ahLst/>
              <a:cxnLst/>
              <a:rect l="l" t="t" r="r" b="b"/>
              <a:pathLst>
                <a:path w="1214754" h="501014">
                  <a:moveTo>
                    <a:pt x="1214628" y="416814"/>
                  </a:moveTo>
                  <a:lnTo>
                    <a:pt x="1214628" y="83820"/>
                  </a:lnTo>
                  <a:lnTo>
                    <a:pt x="1208079" y="51113"/>
                  </a:lnTo>
                  <a:lnTo>
                    <a:pt x="1190244" y="24479"/>
                  </a:lnTo>
                  <a:lnTo>
                    <a:pt x="1163835" y="6560"/>
                  </a:lnTo>
                  <a:lnTo>
                    <a:pt x="1131570" y="0"/>
                  </a:lnTo>
                  <a:lnTo>
                    <a:pt x="83820" y="0"/>
                  </a:lnTo>
                  <a:lnTo>
                    <a:pt x="51113" y="6560"/>
                  </a:lnTo>
                  <a:lnTo>
                    <a:pt x="24479" y="24479"/>
                  </a:lnTo>
                  <a:lnTo>
                    <a:pt x="6560" y="51113"/>
                  </a:lnTo>
                  <a:lnTo>
                    <a:pt x="0" y="83820"/>
                  </a:lnTo>
                  <a:lnTo>
                    <a:pt x="0" y="416814"/>
                  </a:lnTo>
                  <a:lnTo>
                    <a:pt x="6560" y="449520"/>
                  </a:lnTo>
                  <a:lnTo>
                    <a:pt x="24479" y="476154"/>
                  </a:lnTo>
                  <a:lnTo>
                    <a:pt x="51113" y="494073"/>
                  </a:lnTo>
                  <a:lnTo>
                    <a:pt x="83820" y="500634"/>
                  </a:lnTo>
                  <a:lnTo>
                    <a:pt x="1131570" y="500634"/>
                  </a:lnTo>
                  <a:lnTo>
                    <a:pt x="1163835" y="494073"/>
                  </a:lnTo>
                  <a:lnTo>
                    <a:pt x="1190244" y="476154"/>
                  </a:lnTo>
                  <a:lnTo>
                    <a:pt x="1208079" y="449520"/>
                  </a:lnTo>
                  <a:lnTo>
                    <a:pt x="1214628" y="416814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6">
              <a:extLst>
                <a:ext uri="{FF2B5EF4-FFF2-40B4-BE49-F238E27FC236}">
                  <a16:creationId xmlns:a16="http://schemas.microsoft.com/office/drawing/2014/main" id="{A877F11C-B2E2-1446-9C15-9811F809A3DA}"/>
                </a:ext>
              </a:extLst>
            </p:cNvPr>
            <p:cNvSpPr/>
            <p:nvPr/>
          </p:nvSpPr>
          <p:spPr>
            <a:xfrm>
              <a:off x="4243463" y="3206495"/>
              <a:ext cx="1214755" cy="501015"/>
            </a:xfrm>
            <a:custGeom>
              <a:avLst/>
              <a:gdLst/>
              <a:ahLst/>
              <a:cxnLst/>
              <a:rect l="l" t="t" r="r" b="b"/>
              <a:pathLst>
                <a:path w="1214754" h="501014">
                  <a:moveTo>
                    <a:pt x="0" y="83820"/>
                  </a:moveTo>
                  <a:lnTo>
                    <a:pt x="24479" y="24479"/>
                  </a:lnTo>
                  <a:lnTo>
                    <a:pt x="83820" y="0"/>
                  </a:lnTo>
                  <a:lnTo>
                    <a:pt x="1131570" y="0"/>
                  </a:lnTo>
                  <a:lnTo>
                    <a:pt x="1163835" y="6560"/>
                  </a:lnTo>
                  <a:lnTo>
                    <a:pt x="1190244" y="24479"/>
                  </a:lnTo>
                  <a:lnTo>
                    <a:pt x="1208079" y="51113"/>
                  </a:lnTo>
                  <a:lnTo>
                    <a:pt x="1214628" y="83820"/>
                  </a:lnTo>
                  <a:lnTo>
                    <a:pt x="1214628" y="416814"/>
                  </a:lnTo>
                  <a:lnTo>
                    <a:pt x="1190244" y="476154"/>
                  </a:lnTo>
                  <a:lnTo>
                    <a:pt x="1131570" y="500634"/>
                  </a:lnTo>
                  <a:lnTo>
                    <a:pt x="83820" y="500634"/>
                  </a:lnTo>
                  <a:lnTo>
                    <a:pt x="51113" y="494073"/>
                  </a:lnTo>
                  <a:lnTo>
                    <a:pt x="24479" y="476154"/>
                  </a:lnTo>
                  <a:lnTo>
                    <a:pt x="6560" y="449520"/>
                  </a:lnTo>
                  <a:lnTo>
                    <a:pt x="0" y="416814"/>
                  </a:lnTo>
                  <a:lnTo>
                    <a:pt x="0" y="8382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7">
            <a:extLst>
              <a:ext uri="{FF2B5EF4-FFF2-40B4-BE49-F238E27FC236}">
                <a16:creationId xmlns:a16="http://schemas.microsoft.com/office/drawing/2014/main" id="{591DE20B-2701-F646-BD2A-265B26489228}"/>
              </a:ext>
            </a:extLst>
          </p:cNvPr>
          <p:cNvSpPr txBox="1"/>
          <p:nvPr/>
        </p:nvSpPr>
        <p:spPr>
          <a:xfrm>
            <a:off x="4536319" y="2594128"/>
            <a:ext cx="628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Move 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8" name="object 8">
            <a:extLst>
              <a:ext uri="{FF2B5EF4-FFF2-40B4-BE49-F238E27FC236}">
                <a16:creationId xmlns:a16="http://schemas.microsoft.com/office/drawing/2014/main" id="{E866664E-20C4-7A4D-9551-9B37D3D516AA}"/>
              </a:ext>
            </a:extLst>
          </p:cNvPr>
          <p:cNvGrpSpPr/>
          <p:nvPr/>
        </p:nvGrpSpPr>
        <p:grpSpPr>
          <a:xfrm>
            <a:off x="6762877" y="4226333"/>
            <a:ext cx="1240155" cy="546100"/>
            <a:chOff x="6762877" y="4888484"/>
            <a:chExt cx="1240155" cy="546100"/>
          </a:xfrm>
        </p:grpSpPr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A3DECF02-F1BB-6C48-A9C5-A03EE7F30B55}"/>
                </a:ext>
              </a:extLst>
            </p:cNvPr>
            <p:cNvSpPr/>
            <p:nvPr/>
          </p:nvSpPr>
          <p:spPr>
            <a:xfrm>
              <a:off x="6775577" y="4901184"/>
              <a:ext cx="1214755" cy="520700"/>
            </a:xfrm>
            <a:custGeom>
              <a:avLst/>
              <a:gdLst/>
              <a:ahLst/>
              <a:cxnLst/>
              <a:rect l="l" t="t" r="r" b="b"/>
              <a:pathLst>
                <a:path w="1214754" h="520700">
                  <a:moveTo>
                    <a:pt x="1214628" y="433577"/>
                  </a:moveTo>
                  <a:lnTo>
                    <a:pt x="1214628" y="86867"/>
                  </a:lnTo>
                  <a:lnTo>
                    <a:pt x="1207817" y="53042"/>
                  </a:lnTo>
                  <a:lnTo>
                    <a:pt x="1189291" y="25431"/>
                  </a:lnTo>
                  <a:lnTo>
                    <a:pt x="1161907" y="6822"/>
                  </a:lnTo>
                  <a:lnTo>
                    <a:pt x="1128522" y="0"/>
                  </a:lnTo>
                  <a:lnTo>
                    <a:pt x="86868" y="0"/>
                  </a:lnTo>
                  <a:lnTo>
                    <a:pt x="53042" y="6822"/>
                  </a:lnTo>
                  <a:lnTo>
                    <a:pt x="25431" y="25431"/>
                  </a:lnTo>
                  <a:lnTo>
                    <a:pt x="6822" y="53042"/>
                  </a:lnTo>
                  <a:lnTo>
                    <a:pt x="0" y="86867"/>
                  </a:lnTo>
                  <a:lnTo>
                    <a:pt x="0" y="433577"/>
                  </a:lnTo>
                  <a:lnTo>
                    <a:pt x="6822" y="467403"/>
                  </a:lnTo>
                  <a:lnTo>
                    <a:pt x="25431" y="495014"/>
                  </a:lnTo>
                  <a:lnTo>
                    <a:pt x="53042" y="513623"/>
                  </a:lnTo>
                  <a:lnTo>
                    <a:pt x="86868" y="520445"/>
                  </a:lnTo>
                  <a:lnTo>
                    <a:pt x="1128522" y="520445"/>
                  </a:lnTo>
                  <a:lnTo>
                    <a:pt x="1161907" y="513623"/>
                  </a:lnTo>
                  <a:lnTo>
                    <a:pt x="1189291" y="495014"/>
                  </a:lnTo>
                  <a:lnTo>
                    <a:pt x="1207817" y="467403"/>
                  </a:lnTo>
                  <a:lnTo>
                    <a:pt x="1214628" y="433577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0">
              <a:extLst>
                <a:ext uri="{FF2B5EF4-FFF2-40B4-BE49-F238E27FC236}">
                  <a16:creationId xmlns:a16="http://schemas.microsoft.com/office/drawing/2014/main" id="{F567E001-1BF0-2B41-AF78-67B9A411B203}"/>
                </a:ext>
              </a:extLst>
            </p:cNvPr>
            <p:cNvSpPr/>
            <p:nvPr/>
          </p:nvSpPr>
          <p:spPr>
            <a:xfrm>
              <a:off x="6775577" y="4901184"/>
              <a:ext cx="1214755" cy="520700"/>
            </a:xfrm>
            <a:custGeom>
              <a:avLst/>
              <a:gdLst/>
              <a:ahLst/>
              <a:cxnLst/>
              <a:rect l="l" t="t" r="r" b="b"/>
              <a:pathLst>
                <a:path w="1214754" h="520700">
                  <a:moveTo>
                    <a:pt x="0" y="86867"/>
                  </a:moveTo>
                  <a:lnTo>
                    <a:pt x="25431" y="25431"/>
                  </a:lnTo>
                  <a:lnTo>
                    <a:pt x="86868" y="0"/>
                  </a:lnTo>
                  <a:lnTo>
                    <a:pt x="1128522" y="0"/>
                  </a:lnTo>
                  <a:lnTo>
                    <a:pt x="1161907" y="6822"/>
                  </a:lnTo>
                  <a:lnTo>
                    <a:pt x="1189291" y="25431"/>
                  </a:lnTo>
                  <a:lnTo>
                    <a:pt x="1207817" y="53042"/>
                  </a:lnTo>
                  <a:lnTo>
                    <a:pt x="1214628" y="86867"/>
                  </a:lnTo>
                  <a:lnTo>
                    <a:pt x="1214628" y="433577"/>
                  </a:lnTo>
                  <a:lnTo>
                    <a:pt x="1189291" y="495014"/>
                  </a:lnTo>
                  <a:lnTo>
                    <a:pt x="1128522" y="520445"/>
                  </a:lnTo>
                  <a:lnTo>
                    <a:pt x="86868" y="520445"/>
                  </a:lnTo>
                  <a:lnTo>
                    <a:pt x="53042" y="513623"/>
                  </a:lnTo>
                  <a:lnTo>
                    <a:pt x="25431" y="495014"/>
                  </a:lnTo>
                  <a:lnTo>
                    <a:pt x="6822" y="467403"/>
                  </a:lnTo>
                  <a:lnTo>
                    <a:pt x="0" y="433577"/>
                  </a:lnTo>
                  <a:lnTo>
                    <a:pt x="0" y="86867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11">
            <a:extLst>
              <a:ext uri="{FF2B5EF4-FFF2-40B4-BE49-F238E27FC236}">
                <a16:creationId xmlns:a16="http://schemas.microsoft.com/office/drawing/2014/main" id="{11D554FD-2147-CB48-9E1F-94B40830DDBD}"/>
              </a:ext>
            </a:extLst>
          </p:cNvPr>
          <p:cNvSpPr txBox="1"/>
          <p:nvPr/>
        </p:nvSpPr>
        <p:spPr>
          <a:xfrm>
            <a:off x="6989197" y="4390163"/>
            <a:ext cx="786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Turn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2" name="object 12">
            <a:extLst>
              <a:ext uri="{FF2B5EF4-FFF2-40B4-BE49-F238E27FC236}">
                <a16:creationId xmlns:a16="http://schemas.microsoft.com/office/drawing/2014/main" id="{5C8111C5-03E2-C94C-B3E3-044A65B90B47}"/>
              </a:ext>
            </a:extLst>
          </p:cNvPr>
          <p:cNvGrpSpPr/>
          <p:nvPr/>
        </p:nvGrpSpPr>
        <p:grpSpPr>
          <a:xfrm>
            <a:off x="1905139" y="4139464"/>
            <a:ext cx="1240155" cy="561340"/>
            <a:chOff x="1905139" y="4801615"/>
            <a:chExt cx="1240155" cy="561340"/>
          </a:xfrm>
        </p:grpSpPr>
        <p:sp>
          <p:nvSpPr>
            <p:cNvPr id="43" name="object 13">
              <a:extLst>
                <a:ext uri="{FF2B5EF4-FFF2-40B4-BE49-F238E27FC236}">
                  <a16:creationId xmlns:a16="http://schemas.microsoft.com/office/drawing/2014/main" id="{1C9356A3-67C0-CC4F-87BB-8C8A762CE085}"/>
                </a:ext>
              </a:extLst>
            </p:cNvPr>
            <p:cNvSpPr/>
            <p:nvPr/>
          </p:nvSpPr>
          <p:spPr>
            <a:xfrm>
              <a:off x="1917839" y="4814315"/>
              <a:ext cx="1214755" cy="535940"/>
            </a:xfrm>
            <a:custGeom>
              <a:avLst/>
              <a:gdLst/>
              <a:ahLst/>
              <a:cxnLst/>
              <a:rect l="l" t="t" r="r" b="b"/>
              <a:pathLst>
                <a:path w="1214755" h="535939">
                  <a:moveTo>
                    <a:pt x="1214628" y="446531"/>
                  </a:moveTo>
                  <a:lnTo>
                    <a:pt x="1214628" y="89153"/>
                  </a:lnTo>
                  <a:lnTo>
                    <a:pt x="1207662" y="54328"/>
                  </a:lnTo>
                  <a:lnTo>
                    <a:pt x="1188624" y="26003"/>
                  </a:lnTo>
                  <a:lnTo>
                    <a:pt x="1160299" y="6965"/>
                  </a:lnTo>
                  <a:lnTo>
                    <a:pt x="1125474" y="0"/>
                  </a:lnTo>
                  <a:lnTo>
                    <a:pt x="89916" y="0"/>
                  </a:lnTo>
                  <a:lnTo>
                    <a:pt x="54971" y="6965"/>
                  </a:lnTo>
                  <a:lnTo>
                    <a:pt x="26384" y="26003"/>
                  </a:lnTo>
                  <a:lnTo>
                    <a:pt x="7084" y="54328"/>
                  </a:lnTo>
                  <a:lnTo>
                    <a:pt x="0" y="89153"/>
                  </a:lnTo>
                  <a:lnTo>
                    <a:pt x="0" y="446531"/>
                  </a:lnTo>
                  <a:lnTo>
                    <a:pt x="7084" y="481357"/>
                  </a:lnTo>
                  <a:lnTo>
                    <a:pt x="26384" y="509682"/>
                  </a:lnTo>
                  <a:lnTo>
                    <a:pt x="54971" y="528720"/>
                  </a:lnTo>
                  <a:lnTo>
                    <a:pt x="89916" y="535685"/>
                  </a:lnTo>
                  <a:lnTo>
                    <a:pt x="1125474" y="535685"/>
                  </a:lnTo>
                  <a:lnTo>
                    <a:pt x="1160299" y="528720"/>
                  </a:lnTo>
                  <a:lnTo>
                    <a:pt x="1188624" y="509682"/>
                  </a:lnTo>
                  <a:lnTo>
                    <a:pt x="1207662" y="481357"/>
                  </a:lnTo>
                  <a:lnTo>
                    <a:pt x="1214628" y="446531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4">
              <a:extLst>
                <a:ext uri="{FF2B5EF4-FFF2-40B4-BE49-F238E27FC236}">
                  <a16:creationId xmlns:a16="http://schemas.microsoft.com/office/drawing/2014/main" id="{FBF9D686-460C-5744-9BC8-3F00CF7F5F18}"/>
                </a:ext>
              </a:extLst>
            </p:cNvPr>
            <p:cNvSpPr/>
            <p:nvPr/>
          </p:nvSpPr>
          <p:spPr>
            <a:xfrm>
              <a:off x="1917839" y="4814315"/>
              <a:ext cx="1214755" cy="535940"/>
            </a:xfrm>
            <a:custGeom>
              <a:avLst/>
              <a:gdLst/>
              <a:ahLst/>
              <a:cxnLst/>
              <a:rect l="l" t="t" r="r" b="b"/>
              <a:pathLst>
                <a:path w="1214755" h="535939">
                  <a:moveTo>
                    <a:pt x="0" y="89153"/>
                  </a:moveTo>
                  <a:lnTo>
                    <a:pt x="26384" y="26003"/>
                  </a:lnTo>
                  <a:lnTo>
                    <a:pt x="89916" y="0"/>
                  </a:lnTo>
                  <a:lnTo>
                    <a:pt x="1125474" y="0"/>
                  </a:lnTo>
                  <a:lnTo>
                    <a:pt x="1160299" y="6965"/>
                  </a:lnTo>
                  <a:lnTo>
                    <a:pt x="1188624" y="26003"/>
                  </a:lnTo>
                  <a:lnTo>
                    <a:pt x="1207662" y="54328"/>
                  </a:lnTo>
                  <a:lnTo>
                    <a:pt x="1214628" y="89153"/>
                  </a:lnTo>
                  <a:lnTo>
                    <a:pt x="1214628" y="446531"/>
                  </a:lnTo>
                  <a:lnTo>
                    <a:pt x="1188624" y="509682"/>
                  </a:lnTo>
                  <a:lnTo>
                    <a:pt x="1125474" y="535685"/>
                  </a:lnTo>
                  <a:lnTo>
                    <a:pt x="89916" y="535685"/>
                  </a:lnTo>
                  <a:lnTo>
                    <a:pt x="54971" y="528720"/>
                  </a:lnTo>
                  <a:lnTo>
                    <a:pt x="26384" y="509682"/>
                  </a:lnTo>
                  <a:lnTo>
                    <a:pt x="7084" y="481357"/>
                  </a:lnTo>
                  <a:lnTo>
                    <a:pt x="0" y="446531"/>
                  </a:lnTo>
                  <a:lnTo>
                    <a:pt x="0" y="89153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15">
            <a:extLst>
              <a:ext uri="{FF2B5EF4-FFF2-40B4-BE49-F238E27FC236}">
                <a16:creationId xmlns:a16="http://schemas.microsoft.com/office/drawing/2014/main" id="{94B6452C-AE6A-C743-BBE0-533FF105A10B}"/>
              </a:ext>
            </a:extLst>
          </p:cNvPr>
          <p:cNvSpPr txBox="1"/>
          <p:nvPr/>
        </p:nvSpPr>
        <p:spPr>
          <a:xfrm>
            <a:off x="2186311" y="4310915"/>
            <a:ext cx="676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Turn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FA323A8F-0DDE-F44E-B448-1661FCC7A7DD}"/>
              </a:ext>
            </a:extLst>
          </p:cNvPr>
          <p:cNvSpPr/>
          <p:nvPr/>
        </p:nvSpPr>
        <p:spPr>
          <a:xfrm>
            <a:off x="2525153" y="1830363"/>
            <a:ext cx="4253865" cy="2673350"/>
          </a:xfrm>
          <a:custGeom>
            <a:avLst/>
            <a:gdLst/>
            <a:ahLst/>
            <a:cxnLst/>
            <a:rect l="l" t="t" r="r" b="b"/>
            <a:pathLst>
              <a:path w="4253865" h="2673350">
                <a:moveTo>
                  <a:pt x="1721358" y="968502"/>
                </a:moveTo>
                <a:lnTo>
                  <a:pt x="1715262" y="960882"/>
                </a:lnTo>
                <a:lnTo>
                  <a:pt x="18643" y="2300782"/>
                </a:lnTo>
                <a:lnTo>
                  <a:pt x="44196" y="2235708"/>
                </a:lnTo>
                <a:lnTo>
                  <a:pt x="44196" y="2231898"/>
                </a:lnTo>
                <a:lnTo>
                  <a:pt x="41910" y="2229612"/>
                </a:lnTo>
                <a:lnTo>
                  <a:pt x="38100" y="2229612"/>
                </a:lnTo>
                <a:lnTo>
                  <a:pt x="35814" y="2231898"/>
                </a:lnTo>
                <a:lnTo>
                  <a:pt x="0" y="2321814"/>
                </a:lnTo>
                <a:lnTo>
                  <a:pt x="4572" y="2321153"/>
                </a:lnTo>
                <a:lnTo>
                  <a:pt x="96012" y="2308098"/>
                </a:lnTo>
                <a:lnTo>
                  <a:pt x="99060" y="2306574"/>
                </a:lnTo>
                <a:lnTo>
                  <a:pt x="99822" y="2302764"/>
                </a:lnTo>
                <a:lnTo>
                  <a:pt x="97536" y="2299716"/>
                </a:lnTo>
                <a:lnTo>
                  <a:pt x="94488" y="2298954"/>
                </a:lnTo>
                <a:lnTo>
                  <a:pt x="24358" y="2308707"/>
                </a:lnTo>
                <a:lnTo>
                  <a:pt x="1721358" y="968502"/>
                </a:lnTo>
                <a:close/>
              </a:path>
              <a:path w="4253865" h="2673350">
                <a:moveTo>
                  <a:pt x="2325624" y="1214628"/>
                </a:moveTo>
                <a:lnTo>
                  <a:pt x="2230374" y="1228344"/>
                </a:lnTo>
                <a:lnTo>
                  <a:pt x="2227326" y="1230630"/>
                </a:lnTo>
                <a:lnTo>
                  <a:pt x="2226564" y="1233678"/>
                </a:lnTo>
                <a:lnTo>
                  <a:pt x="2228088" y="1236726"/>
                </a:lnTo>
                <a:lnTo>
                  <a:pt x="2231898" y="1238250"/>
                </a:lnTo>
                <a:lnTo>
                  <a:pt x="2302141" y="1227772"/>
                </a:lnTo>
                <a:lnTo>
                  <a:pt x="604266" y="2586228"/>
                </a:lnTo>
                <a:lnTo>
                  <a:pt x="610362" y="2593086"/>
                </a:lnTo>
                <a:lnTo>
                  <a:pt x="2308072" y="1234147"/>
                </a:lnTo>
                <a:lnTo>
                  <a:pt x="2282190" y="1300734"/>
                </a:lnTo>
                <a:lnTo>
                  <a:pt x="2282190" y="1304544"/>
                </a:lnTo>
                <a:lnTo>
                  <a:pt x="2285238" y="1306830"/>
                </a:lnTo>
                <a:lnTo>
                  <a:pt x="2288286" y="1306830"/>
                </a:lnTo>
                <a:lnTo>
                  <a:pt x="2291334" y="1304544"/>
                </a:lnTo>
                <a:lnTo>
                  <a:pt x="2321052" y="1226616"/>
                </a:lnTo>
                <a:lnTo>
                  <a:pt x="2325624" y="1214628"/>
                </a:lnTo>
                <a:close/>
              </a:path>
              <a:path w="4253865" h="2673350">
                <a:moveTo>
                  <a:pt x="2374392" y="627126"/>
                </a:moveTo>
                <a:lnTo>
                  <a:pt x="2372106" y="624078"/>
                </a:lnTo>
                <a:lnTo>
                  <a:pt x="2368296" y="624078"/>
                </a:lnTo>
                <a:lnTo>
                  <a:pt x="2365248" y="626364"/>
                </a:lnTo>
                <a:lnTo>
                  <a:pt x="2330094" y="688009"/>
                </a:lnTo>
                <a:lnTo>
                  <a:pt x="2326386" y="0"/>
                </a:lnTo>
                <a:lnTo>
                  <a:pt x="2317242" y="0"/>
                </a:lnTo>
                <a:lnTo>
                  <a:pt x="2320950" y="687946"/>
                </a:lnTo>
                <a:lnTo>
                  <a:pt x="2285238" y="626364"/>
                </a:lnTo>
                <a:lnTo>
                  <a:pt x="2282190" y="624078"/>
                </a:lnTo>
                <a:lnTo>
                  <a:pt x="2278380" y="624840"/>
                </a:lnTo>
                <a:lnTo>
                  <a:pt x="2276094" y="627888"/>
                </a:lnTo>
                <a:lnTo>
                  <a:pt x="2276856" y="631698"/>
                </a:lnTo>
                <a:lnTo>
                  <a:pt x="2325624" y="714756"/>
                </a:lnTo>
                <a:lnTo>
                  <a:pt x="2330196" y="706767"/>
                </a:lnTo>
                <a:lnTo>
                  <a:pt x="2373630" y="630936"/>
                </a:lnTo>
                <a:lnTo>
                  <a:pt x="2374392" y="627126"/>
                </a:lnTo>
                <a:close/>
              </a:path>
              <a:path w="4253865" h="2673350">
                <a:moveTo>
                  <a:pt x="4253484" y="2665476"/>
                </a:moveTo>
                <a:lnTo>
                  <a:pt x="2350236" y="1226693"/>
                </a:lnTo>
                <a:lnTo>
                  <a:pt x="2420112" y="1235202"/>
                </a:lnTo>
                <a:lnTo>
                  <a:pt x="2423922" y="1234440"/>
                </a:lnTo>
                <a:lnTo>
                  <a:pt x="2425446" y="1231392"/>
                </a:lnTo>
                <a:lnTo>
                  <a:pt x="2424684" y="1227582"/>
                </a:lnTo>
                <a:lnTo>
                  <a:pt x="2421636" y="1226058"/>
                </a:lnTo>
                <a:lnTo>
                  <a:pt x="2325624" y="1214628"/>
                </a:lnTo>
                <a:lnTo>
                  <a:pt x="2330196" y="1225448"/>
                </a:lnTo>
                <a:lnTo>
                  <a:pt x="2362962" y="1303020"/>
                </a:lnTo>
                <a:lnTo>
                  <a:pt x="2365248" y="1306068"/>
                </a:lnTo>
                <a:lnTo>
                  <a:pt x="2369058" y="1306068"/>
                </a:lnTo>
                <a:lnTo>
                  <a:pt x="2371344" y="1303020"/>
                </a:lnTo>
                <a:lnTo>
                  <a:pt x="2371344" y="1299972"/>
                </a:lnTo>
                <a:lnTo>
                  <a:pt x="2344432" y="1234528"/>
                </a:lnTo>
                <a:lnTo>
                  <a:pt x="2330196" y="1223772"/>
                </a:lnTo>
                <a:lnTo>
                  <a:pt x="2332482" y="1225499"/>
                </a:lnTo>
                <a:lnTo>
                  <a:pt x="2344432" y="1234528"/>
                </a:lnTo>
                <a:lnTo>
                  <a:pt x="4248150" y="2673096"/>
                </a:lnTo>
                <a:lnTo>
                  <a:pt x="4253484" y="266547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B0251ABC-EFA4-2246-8FDE-EBBC6C69610B}"/>
              </a:ext>
            </a:extLst>
          </p:cNvPr>
          <p:cNvSpPr txBox="1"/>
          <p:nvPr/>
        </p:nvSpPr>
        <p:spPr>
          <a:xfrm>
            <a:off x="4997329" y="2041679"/>
            <a:ext cx="28397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/ </a:t>
            </a:r>
            <a:r>
              <a:rPr sz="1000" spc="-5" dirty="0">
                <a:latin typeface="Arial"/>
                <a:cs typeface="Arial"/>
              </a:rPr>
              <a:t>Enable </a:t>
            </a:r>
            <a:r>
              <a:rPr sz="1000" dirty="0">
                <a:latin typeface="Arial"/>
                <a:cs typeface="Arial"/>
              </a:rPr>
              <a:t>“Move Forward”, </a:t>
            </a:r>
            <a:r>
              <a:rPr sz="1000" spc="-5" dirty="0">
                <a:latin typeface="Arial"/>
                <a:cs typeface="Arial"/>
              </a:rPr>
              <a:t>Cleaner </a:t>
            </a:r>
            <a:r>
              <a:rPr sz="1000" dirty="0">
                <a:latin typeface="Arial"/>
                <a:cs typeface="Arial"/>
              </a:rPr>
              <a:t>Command</a:t>
            </a:r>
            <a:r>
              <a:rPr sz="1000" spc="-1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(On)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18">
            <a:extLst>
              <a:ext uri="{FF2B5EF4-FFF2-40B4-BE49-F238E27FC236}">
                <a16:creationId xmlns:a16="http://schemas.microsoft.com/office/drawing/2014/main" id="{9159C133-E95E-024D-B3A7-D9EB4A433848}"/>
              </a:ext>
            </a:extLst>
          </p:cNvPr>
          <p:cNvSpPr txBox="1"/>
          <p:nvPr/>
        </p:nvSpPr>
        <p:spPr>
          <a:xfrm>
            <a:off x="6379597" y="2937029"/>
            <a:ext cx="14846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Tick [F &amp;&amp;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!R]</a:t>
            </a:r>
            <a:endParaRPr sz="1000">
              <a:latin typeface="Arial"/>
              <a:cs typeface="Arial"/>
            </a:endParaRPr>
          </a:p>
          <a:p>
            <a:pPr marL="82550" marR="5080" indent="-70485" algn="just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/ Disable “Move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Forward”,  Cleaner Command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(Off),  Trigger “Turn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Right”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19">
            <a:extLst>
              <a:ext uri="{FF2B5EF4-FFF2-40B4-BE49-F238E27FC236}">
                <a16:creationId xmlns:a16="http://schemas.microsoft.com/office/drawing/2014/main" id="{341AFBA7-F438-6949-9D91-CF4FF576C97B}"/>
              </a:ext>
            </a:extLst>
          </p:cNvPr>
          <p:cNvSpPr txBox="1"/>
          <p:nvPr/>
        </p:nvSpPr>
        <p:spPr>
          <a:xfrm>
            <a:off x="5133729" y="3716548"/>
            <a:ext cx="14554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Tick</a:t>
            </a:r>
            <a:endParaRPr sz="1000">
              <a:latin typeface="Arial"/>
              <a:cs typeface="Arial"/>
            </a:endParaRPr>
          </a:p>
          <a:p>
            <a:pPr marL="82550" marR="5080" indent="-70485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/ </a:t>
            </a:r>
            <a:r>
              <a:rPr sz="1000" spc="-5" dirty="0">
                <a:latin typeface="Arial"/>
                <a:cs typeface="Arial"/>
              </a:rPr>
              <a:t>Enable </a:t>
            </a:r>
            <a:r>
              <a:rPr sz="1000" dirty="0">
                <a:latin typeface="Arial"/>
                <a:cs typeface="Arial"/>
              </a:rPr>
              <a:t>“Move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Forward”,  </a:t>
            </a:r>
            <a:r>
              <a:rPr sz="1000" spc="-5" dirty="0">
                <a:latin typeface="Arial"/>
                <a:cs typeface="Arial"/>
              </a:rPr>
              <a:t>Cleaner Command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(On)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20">
            <a:extLst>
              <a:ext uri="{FF2B5EF4-FFF2-40B4-BE49-F238E27FC236}">
                <a16:creationId xmlns:a16="http://schemas.microsoft.com/office/drawing/2014/main" id="{ED9B10E1-7CD4-B74C-984E-FA1DA3DA0763}"/>
              </a:ext>
            </a:extLst>
          </p:cNvPr>
          <p:cNvSpPr txBox="1"/>
          <p:nvPr/>
        </p:nvSpPr>
        <p:spPr>
          <a:xfrm>
            <a:off x="1996575" y="2937016"/>
            <a:ext cx="14846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Tick [F &amp;&amp;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!L]</a:t>
            </a:r>
            <a:endParaRPr sz="1000">
              <a:latin typeface="Arial"/>
              <a:cs typeface="Arial"/>
            </a:endParaRPr>
          </a:p>
          <a:p>
            <a:pPr marL="82550" marR="5080" indent="-70485" algn="just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/ Disable “Move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Forward”,  Cleaner Command (Off),  </a:t>
            </a:r>
            <a:r>
              <a:rPr sz="1000" dirty="0">
                <a:latin typeface="Arial"/>
                <a:cs typeface="Arial"/>
              </a:rPr>
              <a:t>Trigger “Turn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Left”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B8394434-95DB-EF4E-9E56-8E0F4A2B1244}"/>
              </a:ext>
            </a:extLst>
          </p:cNvPr>
          <p:cNvSpPr/>
          <p:nvPr/>
        </p:nvSpPr>
        <p:spPr>
          <a:xfrm>
            <a:off x="5455043" y="2791233"/>
            <a:ext cx="1927860" cy="1447800"/>
          </a:xfrm>
          <a:custGeom>
            <a:avLst/>
            <a:gdLst/>
            <a:ahLst/>
            <a:cxnLst/>
            <a:rect l="l" t="t" r="r" b="b"/>
            <a:pathLst>
              <a:path w="1927859" h="1447800">
                <a:moveTo>
                  <a:pt x="1913451" y="1436974"/>
                </a:moveTo>
                <a:lnTo>
                  <a:pt x="1909900" y="1428610"/>
                </a:lnTo>
                <a:lnTo>
                  <a:pt x="6095" y="0"/>
                </a:lnTo>
                <a:lnTo>
                  <a:pt x="0" y="7619"/>
                </a:lnTo>
                <a:lnTo>
                  <a:pt x="1904023" y="1435827"/>
                </a:lnTo>
                <a:lnTo>
                  <a:pt x="1913451" y="1436974"/>
                </a:lnTo>
                <a:close/>
              </a:path>
              <a:path w="1927859" h="1447800">
                <a:moveTo>
                  <a:pt x="1923288" y="1447287"/>
                </a:moveTo>
                <a:lnTo>
                  <a:pt x="1923288" y="1438655"/>
                </a:lnTo>
                <a:lnTo>
                  <a:pt x="1917954" y="1446275"/>
                </a:lnTo>
                <a:lnTo>
                  <a:pt x="1904023" y="1435827"/>
                </a:lnTo>
                <a:lnTo>
                  <a:pt x="1833371" y="1427225"/>
                </a:lnTo>
                <a:lnTo>
                  <a:pt x="1830324" y="1428749"/>
                </a:lnTo>
                <a:lnTo>
                  <a:pt x="1828038" y="1431797"/>
                </a:lnTo>
                <a:lnTo>
                  <a:pt x="1829562" y="1434845"/>
                </a:lnTo>
                <a:lnTo>
                  <a:pt x="1832610" y="1437131"/>
                </a:lnTo>
                <a:lnTo>
                  <a:pt x="1923288" y="1447287"/>
                </a:lnTo>
                <a:close/>
              </a:path>
              <a:path w="1927859" h="1447800">
                <a:moveTo>
                  <a:pt x="1927860" y="1447799"/>
                </a:moveTo>
                <a:lnTo>
                  <a:pt x="1890521" y="1359407"/>
                </a:lnTo>
                <a:lnTo>
                  <a:pt x="1888236" y="1356359"/>
                </a:lnTo>
                <a:lnTo>
                  <a:pt x="1884426" y="1356359"/>
                </a:lnTo>
                <a:lnTo>
                  <a:pt x="1882139" y="1359407"/>
                </a:lnTo>
                <a:lnTo>
                  <a:pt x="1882139" y="1363217"/>
                </a:lnTo>
                <a:lnTo>
                  <a:pt x="1909900" y="1428610"/>
                </a:lnTo>
                <a:lnTo>
                  <a:pt x="1923288" y="1438655"/>
                </a:lnTo>
                <a:lnTo>
                  <a:pt x="1923288" y="1447287"/>
                </a:lnTo>
                <a:lnTo>
                  <a:pt x="1927860" y="1447799"/>
                </a:lnTo>
                <a:close/>
              </a:path>
              <a:path w="1927859" h="1447800">
                <a:moveTo>
                  <a:pt x="1921002" y="1441921"/>
                </a:moveTo>
                <a:lnTo>
                  <a:pt x="1921002" y="1437893"/>
                </a:lnTo>
                <a:lnTo>
                  <a:pt x="1916430" y="1443989"/>
                </a:lnTo>
                <a:lnTo>
                  <a:pt x="1913451" y="1436974"/>
                </a:lnTo>
                <a:lnTo>
                  <a:pt x="1904023" y="1435827"/>
                </a:lnTo>
                <a:lnTo>
                  <a:pt x="1917954" y="1446275"/>
                </a:lnTo>
                <a:lnTo>
                  <a:pt x="1921002" y="1441921"/>
                </a:lnTo>
                <a:close/>
              </a:path>
              <a:path w="1927859" h="1447800">
                <a:moveTo>
                  <a:pt x="1923288" y="1438655"/>
                </a:moveTo>
                <a:lnTo>
                  <a:pt x="1909900" y="1428610"/>
                </a:lnTo>
                <a:lnTo>
                  <a:pt x="1913451" y="1436974"/>
                </a:lnTo>
                <a:lnTo>
                  <a:pt x="1921002" y="1437893"/>
                </a:lnTo>
                <a:lnTo>
                  <a:pt x="1921002" y="1441921"/>
                </a:lnTo>
                <a:lnTo>
                  <a:pt x="1923288" y="1438655"/>
                </a:lnTo>
                <a:close/>
              </a:path>
              <a:path w="1927859" h="1447800">
                <a:moveTo>
                  <a:pt x="1921002" y="1437893"/>
                </a:moveTo>
                <a:lnTo>
                  <a:pt x="1913451" y="1436974"/>
                </a:lnTo>
                <a:lnTo>
                  <a:pt x="1916430" y="1443989"/>
                </a:lnTo>
                <a:lnTo>
                  <a:pt x="1921002" y="143789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2">
            <a:extLst>
              <a:ext uri="{FF2B5EF4-FFF2-40B4-BE49-F238E27FC236}">
                <a16:creationId xmlns:a16="http://schemas.microsoft.com/office/drawing/2014/main" id="{61E1323C-678F-9A4C-A7DF-1A28F59035A7}"/>
              </a:ext>
            </a:extLst>
          </p:cNvPr>
          <p:cNvSpPr txBox="1"/>
          <p:nvPr/>
        </p:nvSpPr>
        <p:spPr>
          <a:xfrm>
            <a:off x="3353695" y="3716554"/>
            <a:ext cx="14554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Tick</a:t>
            </a:r>
            <a:endParaRPr sz="1000">
              <a:latin typeface="Arial"/>
              <a:cs typeface="Arial"/>
            </a:endParaRPr>
          </a:p>
          <a:p>
            <a:pPr marL="82550" marR="5080" indent="-70485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/ </a:t>
            </a:r>
            <a:r>
              <a:rPr sz="1000" spc="-5" dirty="0">
                <a:latin typeface="Arial"/>
                <a:cs typeface="Arial"/>
              </a:rPr>
              <a:t>Enable </a:t>
            </a:r>
            <a:r>
              <a:rPr sz="1000" dirty="0">
                <a:latin typeface="Arial"/>
                <a:cs typeface="Arial"/>
              </a:rPr>
              <a:t>“Move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Forward”,  </a:t>
            </a:r>
            <a:r>
              <a:rPr sz="1000" spc="-5" dirty="0">
                <a:latin typeface="Arial"/>
                <a:cs typeface="Arial"/>
              </a:rPr>
              <a:t>Cleaner Command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(On)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3" name="object 23">
            <a:extLst>
              <a:ext uri="{FF2B5EF4-FFF2-40B4-BE49-F238E27FC236}">
                <a16:creationId xmlns:a16="http://schemas.microsoft.com/office/drawing/2014/main" id="{CB6D7F6B-05A6-4F4D-9C66-0DF9FA149C65}"/>
              </a:ext>
            </a:extLst>
          </p:cNvPr>
          <p:cNvGrpSpPr/>
          <p:nvPr/>
        </p:nvGrpSpPr>
        <p:grpSpPr>
          <a:xfrm>
            <a:off x="4231525" y="5460772"/>
            <a:ext cx="1240155" cy="525780"/>
            <a:chOff x="4231525" y="6122923"/>
            <a:chExt cx="1240155" cy="525780"/>
          </a:xfrm>
        </p:grpSpPr>
        <p:sp>
          <p:nvSpPr>
            <p:cNvPr id="54" name="object 24">
              <a:extLst>
                <a:ext uri="{FF2B5EF4-FFF2-40B4-BE49-F238E27FC236}">
                  <a16:creationId xmlns:a16="http://schemas.microsoft.com/office/drawing/2014/main" id="{590DA3E6-725D-EF4C-A1CD-D999E9C7D5E8}"/>
                </a:ext>
              </a:extLst>
            </p:cNvPr>
            <p:cNvSpPr/>
            <p:nvPr/>
          </p:nvSpPr>
          <p:spPr>
            <a:xfrm>
              <a:off x="4244225" y="6135623"/>
              <a:ext cx="1214755" cy="500380"/>
            </a:xfrm>
            <a:custGeom>
              <a:avLst/>
              <a:gdLst/>
              <a:ahLst/>
              <a:cxnLst/>
              <a:rect l="l" t="t" r="r" b="b"/>
              <a:pathLst>
                <a:path w="1214754" h="500379">
                  <a:moveTo>
                    <a:pt x="1214628" y="416814"/>
                  </a:moveTo>
                  <a:lnTo>
                    <a:pt x="1214628" y="83820"/>
                  </a:lnTo>
                  <a:lnTo>
                    <a:pt x="1208067" y="51113"/>
                  </a:lnTo>
                  <a:lnTo>
                    <a:pt x="1190148" y="24479"/>
                  </a:lnTo>
                  <a:lnTo>
                    <a:pt x="1163514" y="6560"/>
                  </a:lnTo>
                  <a:lnTo>
                    <a:pt x="1130808" y="0"/>
                  </a:lnTo>
                  <a:lnTo>
                    <a:pt x="83058" y="0"/>
                  </a:lnTo>
                  <a:lnTo>
                    <a:pt x="50792" y="6560"/>
                  </a:lnTo>
                  <a:lnTo>
                    <a:pt x="24383" y="24479"/>
                  </a:lnTo>
                  <a:lnTo>
                    <a:pt x="6548" y="51113"/>
                  </a:lnTo>
                  <a:lnTo>
                    <a:pt x="0" y="83820"/>
                  </a:lnTo>
                  <a:lnTo>
                    <a:pt x="0" y="416814"/>
                  </a:lnTo>
                  <a:lnTo>
                    <a:pt x="6548" y="449401"/>
                  </a:lnTo>
                  <a:lnTo>
                    <a:pt x="24384" y="475773"/>
                  </a:lnTo>
                  <a:lnTo>
                    <a:pt x="50792" y="493430"/>
                  </a:lnTo>
                  <a:lnTo>
                    <a:pt x="83058" y="499872"/>
                  </a:lnTo>
                  <a:lnTo>
                    <a:pt x="1130808" y="499872"/>
                  </a:lnTo>
                  <a:lnTo>
                    <a:pt x="1163514" y="493430"/>
                  </a:lnTo>
                  <a:lnTo>
                    <a:pt x="1190148" y="475773"/>
                  </a:lnTo>
                  <a:lnTo>
                    <a:pt x="1208067" y="449401"/>
                  </a:lnTo>
                  <a:lnTo>
                    <a:pt x="1214628" y="416814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25">
              <a:extLst>
                <a:ext uri="{FF2B5EF4-FFF2-40B4-BE49-F238E27FC236}">
                  <a16:creationId xmlns:a16="http://schemas.microsoft.com/office/drawing/2014/main" id="{CFA22058-6B12-C946-AC16-C1DC29962889}"/>
                </a:ext>
              </a:extLst>
            </p:cNvPr>
            <p:cNvSpPr/>
            <p:nvPr/>
          </p:nvSpPr>
          <p:spPr>
            <a:xfrm>
              <a:off x="4244225" y="6135623"/>
              <a:ext cx="1214755" cy="500380"/>
            </a:xfrm>
            <a:custGeom>
              <a:avLst/>
              <a:gdLst/>
              <a:ahLst/>
              <a:cxnLst/>
              <a:rect l="l" t="t" r="r" b="b"/>
              <a:pathLst>
                <a:path w="1214754" h="500379">
                  <a:moveTo>
                    <a:pt x="0" y="83820"/>
                  </a:moveTo>
                  <a:lnTo>
                    <a:pt x="24383" y="24479"/>
                  </a:lnTo>
                  <a:lnTo>
                    <a:pt x="83058" y="0"/>
                  </a:lnTo>
                  <a:lnTo>
                    <a:pt x="1130808" y="0"/>
                  </a:lnTo>
                  <a:lnTo>
                    <a:pt x="1163514" y="6560"/>
                  </a:lnTo>
                  <a:lnTo>
                    <a:pt x="1190148" y="24479"/>
                  </a:lnTo>
                  <a:lnTo>
                    <a:pt x="1208067" y="51113"/>
                  </a:lnTo>
                  <a:lnTo>
                    <a:pt x="1214628" y="83820"/>
                  </a:lnTo>
                  <a:lnTo>
                    <a:pt x="1214628" y="416814"/>
                  </a:lnTo>
                  <a:lnTo>
                    <a:pt x="1190148" y="475773"/>
                  </a:lnTo>
                  <a:lnTo>
                    <a:pt x="1130808" y="499872"/>
                  </a:lnTo>
                  <a:lnTo>
                    <a:pt x="83058" y="499872"/>
                  </a:lnTo>
                  <a:lnTo>
                    <a:pt x="50792" y="493430"/>
                  </a:lnTo>
                  <a:lnTo>
                    <a:pt x="24384" y="475773"/>
                  </a:lnTo>
                  <a:lnTo>
                    <a:pt x="6548" y="449401"/>
                  </a:lnTo>
                  <a:lnTo>
                    <a:pt x="0" y="416814"/>
                  </a:lnTo>
                  <a:lnTo>
                    <a:pt x="0" y="8382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26">
            <a:extLst>
              <a:ext uri="{FF2B5EF4-FFF2-40B4-BE49-F238E27FC236}">
                <a16:creationId xmlns:a16="http://schemas.microsoft.com/office/drawing/2014/main" id="{A6AE970E-AF4F-8C49-9CD9-E5134F34A528}"/>
              </a:ext>
            </a:extLst>
          </p:cNvPr>
          <p:cNvSpPr txBox="1"/>
          <p:nvPr/>
        </p:nvSpPr>
        <p:spPr>
          <a:xfrm>
            <a:off x="4669669" y="5614696"/>
            <a:ext cx="36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Stop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27">
            <a:extLst>
              <a:ext uri="{FF2B5EF4-FFF2-40B4-BE49-F238E27FC236}">
                <a16:creationId xmlns:a16="http://schemas.microsoft.com/office/drawing/2014/main" id="{73FF627D-9CAA-2545-8AB5-2D30AD879870}"/>
              </a:ext>
            </a:extLst>
          </p:cNvPr>
          <p:cNvSpPr/>
          <p:nvPr/>
        </p:nvSpPr>
        <p:spPr>
          <a:xfrm>
            <a:off x="4802009" y="3044978"/>
            <a:ext cx="98425" cy="2428875"/>
          </a:xfrm>
          <a:custGeom>
            <a:avLst/>
            <a:gdLst/>
            <a:ahLst/>
            <a:cxnLst/>
            <a:rect l="l" t="t" r="r" b="b"/>
            <a:pathLst>
              <a:path w="98425" h="2428875">
                <a:moveTo>
                  <a:pt x="49184" y="2409899"/>
                </a:moveTo>
                <a:lnTo>
                  <a:pt x="9143" y="2340864"/>
                </a:lnTo>
                <a:lnTo>
                  <a:pt x="6095" y="2338578"/>
                </a:lnTo>
                <a:lnTo>
                  <a:pt x="2285" y="2338578"/>
                </a:lnTo>
                <a:lnTo>
                  <a:pt x="0" y="2341626"/>
                </a:lnTo>
                <a:lnTo>
                  <a:pt x="761" y="2345436"/>
                </a:lnTo>
                <a:lnTo>
                  <a:pt x="44195" y="2419409"/>
                </a:lnTo>
                <a:lnTo>
                  <a:pt x="44957" y="2419350"/>
                </a:lnTo>
                <a:lnTo>
                  <a:pt x="44957" y="2417064"/>
                </a:lnTo>
                <a:lnTo>
                  <a:pt x="49184" y="2409899"/>
                </a:lnTo>
                <a:close/>
              </a:path>
              <a:path w="98425" h="2428875">
                <a:moveTo>
                  <a:pt x="54096" y="2401575"/>
                </a:moveTo>
                <a:lnTo>
                  <a:pt x="53339" y="0"/>
                </a:lnTo>
                <a:lnTo>
                  <a:pt x="44195" y="0"/>
                </a:lnTo>
                <a:lnTo>
                  <a:pt x="44195" y="2401298"/>
                </a:lnTo>
                <a:lnTo>
                  <a:pt x="49184" y="2409899"/>
                </a:lnTo>
                <a:lnTo>
                  <a:pt x="54096" y="2401575"/>
                </a:lnTo>
                <a:close/>
              </a:path>
              <a:path w="98425" h="2428875">
                <a:moveTo>
                  <a:pt x="54101" y="2420583"/>
                </a:moveTo>
                <a:lnTo>
                  <a:pt x="54101" y="2419350"/>
                </a:lnTo>
                <a:lnTo>
                  <a:pt x="44195" y="2419350"/>
                </a:lnTo>
                <a:lnTo>
                  <a:pt x="49529" y="2428494"/>
                </a:lnTo>
                <a:lnTo>
                  <a:pt x="54101" y="2420583"/>
                </a:lnTo>
                <a:close/>
              </a:path>
              <a:path w="98425" h="2428875">
                <a:moveTo>
                  <a:pt x="53339" y="2417064"/>
                </a:moveTo>
                <a:lnTo>
                  <a:pt x="49184" y="2409899"/>
                </a:lnTo>
                <a:lnTo>
                  <a:pt x="44957" y="2417064"/>
                </a:lnTo>
                <a:lnTo>
                  <a:pt x="53339" y="2417064"/>
                </a:lnTo>
                <a:close/>
              </a:path>
              <a:path w="98425" h="2428875">
                <a:moveTo>
                  <a:pt x="53339" y="2419350"/>
                </a:moveTo>
                <a:lnTo>
                  <a:pt x="53339" y="2417064"/>
                </a:lnTo>
                <a:lnTo>
                  <a:pt x="44957" y="2417064"/>
                </a:lnTo>
                <a:lnTo>
                  <a:pt x="44957" y="2419350"/>
                </a:lnTo>
                <a:lnTo>
                  <a:pt x="53339" y="2419350"/>
                </a:lnTo>
                <a:close/>
              </a:path>
              <a:path w="98425" h="2428875">
                <a:moveTo>
                  <a:pt x="54101" y="2419350"/>
                </a:moveTo>
                <a:lnTo>
                  <a:pt x="54096" y="2401575"/>
                </a:lnTo>
                <a:lnTo>
                  <a:pt x="49184" y="2409899"/>
                </a:lnTo>
                <a:lnTo>
                  <a:pt x="53339" y="2417064"/>
                </a:lnTo>
                <a:lnTo>
                  <a:pt x="53339" y="2419350"/>
                </a:lnTo>
                <a:lnTo>
                  <a:pt x="54101" y="2419350"/>
                </a:lnTo>
                <a:close/>
              </a:path>
              <a:path w="98425" h="2428875">
                <a:moveTo>
                  <a:pt x="98297" y="2341626"/>
                </a:moveTo>
                <a:lnTo>
                  <a:pt x="96011" y="2338578"/>
                </a:lnTo>
                <a:lnTo>
                  <a:pt x="92201" y="2338578"/>
                </a:lnTo>
                <a:lnTo>
                  <a:pt x="89915" y="2340864"/>
                </a:lnTo>
                <a:lnTo>
                  <a:pt x="54096" y="2401575"/>
                </a:lnTo>
                <a:lnTo>
                  <a:pt x="54101" y="2420583"/>
                </a:lnTo>
                <a:lnTo>
                  <a:pt x="97535" y="2345436"/>
                </a:lnTo>
                <a:lnTo>
                  <a:pt x="98297" y="234162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8">
            <a:extLst>
              <a:ext uri="{FF2B5EF4-FFF2-40B4-BE49-F238E27FC236}">
                <a16:creationId xmlns:a16="http://schemas.microsoft.com/office/drawing/2014/main" id="{6D23ECFA-162F-D540-B235-848E75CDD57C}"/>
              </a:ext>
            </a:extLst>
          </p:cNvPr>
          <p:cNvSpPr txBox="1"/>
          <p:nvPr/>
        </p:nvSpPr>
        <p:spPr>
          <a:xfrm>
            <a:off x="4925701" y="4877081"/>
            <a:ext cx="14846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Tick [F &amp;&amp; 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-5" dirty="0">
                <a:latin typeface="Arial"/>
                <a:cs typeface="Arial"/>
              </a:rPr>
              <a:t>&amp;&amp;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R]</a:t>
            </a:r>
            <a:endParaRPr sz="1000">
              <a:latin typeface="Arial"/>
              <a:cs typeface="Arial"/>
            </a:endParaRPr>
          </a:p>
          <a:p>
            <a:pPr marL="82550" marR="5080" indent="-70485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/ Disable “Move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Forward”,  Cleaner Command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(Off),</a:t>
            </a:r>
            <a:endParaRPr sz="1000">
              <a:latin typeface="Arial"/>
              <a:cs typeface="Arial"/>
            </a:endParaRPr>
          </a:p>
        </p:txBody>
      </p:sp>
      <p:sp>
        <p:nvSpPr>
          <p:cNvPr id="61" name="object 29">
            <a:extLst>
              <a:ext uri="{FF2B5EF4-FFF2-40B4-BE49-F238E27FC236}">
                <a16:creationId xmlns:a16="http://schemas.microsoft.com/office/drawing/2014/main" id="{AFEE431E-726C-2945-9643-99F769FAA1D6}"/>
              </a:ext>
            </a:extLst>
          </p:cNvPr>
          <p:cNvSpPr txBox="1"/>
          <p:nvPr/>
        </p:nvSpPr>
        <p:spPr>
          <a:xfrm>
            <a:off x="7280281" y="5355616"/>
            <a:ext cx="220472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Problems in this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model:</a:t>
            </a:r>
            <a:endParaRPr sz="1400" dirty="0">
              <a:latin typeface="Arial"/>
              <a:cs typeface="Arial"/>
            </a:endParaRPr>
          </a:p>
          <a:p>
            <a:pPr marL="371475" indent="-18351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72110" algn="l"/>
              </a:tabLst>
            </a:pP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“Stop” state</a:t>
            </a:r>
            <a:r>
              <a:rPr sz="12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(deadlock)</a:t>
            </a:r>
            <a:endParaRPr sz="1200" dirty="0">
              <a:latin typeface="Arial"/>
              <a:cs typeface="Arial"/>
            </a:endParaRPr>
          </a:p>
          <a:p>
            <a:pPr marL="371475" indent="-183515">
              <a:lnSpc>
                <a:spcPct val="100000"/>
              </a:lnSpc>
              <a:buAutoNum type="arabicPeriod"/>
              <a:tabLst>
                <a:tab pos="372110" algn="l"/>
              </a:tabLst>
            </a:pP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Not consider</a:t>
            </a:r>
            <a:r>
              <a:rPr sz="12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“Dust”</a:t>
            </a:r>
            <a:endParaRPr sz="1200" dirty="0">
              <a:latin typeface="Arial"/>
              <a:cs typeface="Arial"/>
            </a:endParaRPr>
          </a:p>
          <a:p>
            <a:pPr marL="371475" indent="-183515">
              <a:lnSpc>
                <a:spcPct val="100000"/>
              </a:lnSpc>
              <a:buAutoNum type="arabicPeriod"/>
              <a:tabLst>
                <a:tab pos="372110" algn="l"/>
              </a:tabLst>
            </a:pP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No Priority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left/right</a:t>
            </a:r>
            <a:r>
              <a:rPr sz="12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turn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207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AD9EA-5F0B-BB48-A1FF-CBBF5B13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Statement of purpose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9336E-17CB-E14F-8239-25133011F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ko-KR" altLang="en-US" sz="3500" b="1" dirty="0"/>
              <a:t>로봇 진공 청소기</a:t>
            </a:r>
            <a:r>
              <a:rPr kumimoji="1" lang="en-US" altLang="ko-KR" sz="3500" b="1" dirty="0"/>
              <a:t> (RVC)</a:t>
            </a:r>
            <a:r>
              <a:rPr kumimoji="1" lang="ko-KR" altLang="en-US" sz="3500" b="1" dirty="0"/>
              <a:t> </a:t>
            </a:r>
            <a:r>
              <a:rPr kumimoji="1" lang="en-US" altLang="ko-KR" sz="3500" b="1" dirty="0"/>
              <a:t>Controller</a:t>
            </a:r>
          </a:p>
          <a:p>
            <a:r>
              <a:rPr kumimoji="1" lang="en-US" altLang="ko-KR" dirty="0"/>
              <a:t>RVC</a:t>
            </a:r>
            <a:r>
              <a:rPr kumimoji="1" lang="ko-KR" altLang="en-US" dirty="0"/>
              <a:t>는 집의 바닥에 존재하는 먼지를 자동으로 흡입합니다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RVC</a:t>
            </a:r>
            <a:r>
              <a:rPr kumimoji="1" lang="ko-KR" altLang="en-US" dirty="0"/>
              <a:t>는 청소하는 동안 앞으로 이동합니다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RVC</a:t>
            </a:r>
            <a:r>
              <a:rPr kumimoji="1" lang="ko-KR" altLang="en-US" dirty="0"/>
              <a:t>의 센서가 장애물을 발견하면 청소를 중단한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좌 또는 우로 방향을 전환한 후 청소를 진행합니다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RVC</a:t>
            </a:r>
            <a:r>
              <a:rPr kumimoji="1" lang="ko-KR" altLang="en-US" dirty="0"/>
              <a:t>의 센서가 먼지를 발견하면 흡입 모터를 잠시 동안 작동시킨다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하드웨어에 대한 세부 설계 및 구현은 고려하지 않는다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오직 자동 청소 기능에만 집중한다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27798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69AE2-7675-9746-B103-F1BADC57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System Context Diagram</a:t>
            </a:r>
            <a:endParaRPr kumimoji="1" lang="ko-Kore-KR" altLang="en-US" dirty="0"/>
          </a:p>
        </p:txBody>
      </p:sp>
      <p:grpSp>
        <p:nvGrpSpPr>
          <p:cNvPr id="20" name="object 3">
            <a:extLst>
              <a:ext uri="{FF2B5EF4-FFF2-40B4-BE49-F238E27FC236}">
                <a16:creationId xmlns:a16="http://schemas.microsoft.com/office/drawing/2014/main" id="{D0B59AA9-9AFC-6042-9877-93156BB80A3A}"/>
              </a:ext>
            </a:extLst>
          </p:cNvPr>
          <p:cNvGrpSpPr/>
          <p:nvPr/>
        </p:nvGrpSpPr>
        <p:grpSpPr>
          <a:xfrm>
            <a:off x="5172595" y="3429000"/>
            <a:ext cx="1597025" cy="1454150"/>
            <a:chOff x="4334395" y="3265423"/>
            <a:chExt cx="1597025" cy="1454150"/>
          </a:xfrm>
        </p:grpSpPr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A76DD1C3-D18D-FC41-87BE-B4FEFF9DC7A9}"/>
                </a:ext>
              </a:extLst>
            </p:cNvPr>
            <p:cNvSpPr/>
            <p:nvPr/>
          </p:nvSpPr>
          <p:spPr>
            <a:xfrm>
              <a:off x="4347095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1571244" y="714756"/>
                  </a:moveTo>
                  <a:lnTo>
                    <a:pt x="1569700" y="669557"/>
                  </a:lnTo>
                  <a:lnTo>
                    <a:pt x="1565130" y="625104"/>
                  </a:lnTo>
                  <a:lnTo>
                    <a:pt x="1557625" y="581483"/>
                  </a:lnTo>
                  <a:lnTo>
                    <a:pt x="1547277" y="538775"/>
                  </a:lnTo>
                  <a:lnTo>
                    <a:pt x="1534178" y="497065"/>
                  </a:lnTo>
                  <a:lnTo>
                    <a:pt x="1518418" y="456436"/>
                  </a:lnTo>
                  <a:lnTo>
                    <a:pt x="1500090" y="416973"/>
                  </a:lnTo>
                  <a:lnTo>
                    <a:pt x="1479285" y="378760"/>
                  </a:lnTo>
                  <a:lnTo>
                    <a:pt x="1456094" y="341879"/>
                  </a:lnTo>
                  <a:lnTo>
                    <a:pt x="1430610" y="306414"/>
                  </a:lnTo>
                  <a:lnTo>
                    <a:pt x="1402923" y="272450"/>
                  </a:lnTo>
                  <a:lnTo>
                    <a:pt x="1373126" y="240071"/>
                  </a:lnTo>
                  <a:lnTo>
                    <a:pt x="1341310" y="209359"/>
                  </a:lnTo>
                  <a:lnTo>
                    <a:pt x="1307566" y="180399"/>
                  </a:lnTo>
                  <a:lnTo>
                    <a:pt x="1271986" y="153274"/>
                  </a:lnTo>
                  <a:lnTo>
                    <a:pt x="1234662" y="128069"/>
                  </a:lnTo>
                  <a:lnTo>
                    <a:pt x="1195685" y="104866"/>
                  </a:lnTo>
                  <a:lnTo>
                    <a:pt x="1155147" y="83751"/>
                  </a:lnTo>
                  <a:lnTo>
                    <a:pt x="1113139" y="64806"/>
                  </a:lnTo>
                  <a:lnTo>
                    <a:pt x="1069752" y="48115"/>
                  </a:lnTo>
                  <a:lnTo>
                    <a:pt x="1025080" y="33762"/>
                  </a:lnTo>
                  <a:lnTo>
                    <a:pt x="979212" y="21831"/>
                  </a:lnTo>
                  <a:lnTo>
                    <a:pt x="932241" y="12405"/>
                  </a:lnTo>
                  <a:lnTo>
                    <a:pt x="884257" y="5569"/>
                  </a:lnTo>
                  <a:lnTo>
                    <a:pt x="835354" y="1406"/>
                  </a:lnTo>
                  <a:lnTo>
                    <a:pt x="785622" y="0"/>
                  </a:lnTo>
                  <a:lnTo>
                    <a:pt x="735970" y="1406"/>
                  </a:lnTo>
                  <a:lnTo>
                    <a:pt x="687136" y="5569"/>
                  </a:lnTo>
                  <a:lnTo>
                    <a:pt x="639209" y="12405"/>
                  </a:lnTo>
                  <a:lnTo>
                    <a:pt x="592283" y="21831"/>
                  </a:lnTo>
                  <a:lnTo>
                    <a:pt x="546450" y="33762"/>
                  </a:lnTo>
                  <a:lnTo>
                    <a:pt x="501803" y="48115"/>
                  </a:lnTo>
                  <a:lnTo>
                    <a:pt x="458433" y="64806"/>
                  </a:lnTo>
                  <a:lnTo>
                    <a:pt x="416433" y="83751"/>
                  </a:lnTo>
                  <a:lnTo>
                    <a:pt x="375896" y="104866"/>
                  </a:lnTo>
                  <a:lnTo>
                    <a:pt x="336914" y="128069"/>
                  </a:lnTo>
                  <a:lnTo>
                    <a:pt x="299579" y="153274"/>
                  </a:lnTo>
                  <a:lnTo>
                    <a:pt x="263983" y="180399"/>
                  </a:lnTo>
                  <a:lnTo>
                    <a:pt x="230219" y="209359"/>
                  </a:lnTo>
                  <a:lnTo>
                    <a:pt x="198379" y="240071"/>
                  </a:lnTo>
                  <a:lnTo>
                    <a:pt x="168556" y="272450"/>
                  </a:lnTo>
                  <a:lnTo>
                    <a:pt x="140841" y="306414"/>
                  </a:lnTo>
                  <a:lnTo>
                    <a:pt x="115328" y="341879"/>
                  </a:lnTo>
                  <a:lnTo>
                    <a:pt x="92108" y="378760"/>
                  </a:lnTo>
                  <a:lnTo>
                    <a:pt x="71274" y="416973"/>
                  </a:lnTo>
                  <a:lnTo>
                    <a:pt x="52919" y="456436"/>
                  </a:lnTo>
                  <a:lnTo>
                    <a:pt x="37134" y="497065"/>
                  </a:lnTo>
                  <a:lnTo>
                    <a:pt x="24012" y="538775"/>
                  </a:lnTo>
                  <a:lnTo>
                    <a:pt x="13645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5" y="847794"/>
                  </a:lnTo>
                  <a:lnTo>
                    <a:pt x="24012" y="890436"/>
                  </a:lnTo>
                  <a:lnTo>
                    <a:pt x="37134" y="932086"/>
                  </a:lnTo>
                  <a:lnTo>
                    <a:pt x="52919" y="972659"/>
                  </a:lnTo>
                  <a:lnTo>
                    <a:pt x="71274" y="1012073"/>
                  </a:lnTo>
                  <a:lnTo>
                    <a:pt x="92108" y="1050242"/>
                  </a:lnTo>
                  <a:lnTo>
                    <a:pt x="115328" y="1087083"/>
                  </a:lnTo>
                  <a:lnTo>
                    <a:pt x="140841" y="1122512"/>
                  </a:lnTo>
                  <a:lnTo>
                    <a:pt x="168556" y="1156445"/>
                  </a:lnTo>
                  <a:lnTo>
                    <a:pt x="198379" y="1188797"/>
                  </a:lnTo>
                  <a:lnTo>
                    <a:pt x="230219" y="1219485"/>
                  </a:lnTo>
                  <a:lnTo>
                    <a:pt x="263983" y="1248425"/>
                  </a:lnTo>
                  <a:lnTo>
                    <a:pt x="299579" y="1275532"/>
                  </a:lnTo>
                  <a:lnTo>
                    <a:pt x="336914" y="1300723"/>
                  </a:lnTo>
                  <a:lnTo>
                    <a:pt x="375896" y="1323914"/>
                  </a:lnTo>
                  <a:lnTo>
                    <a:pt x="416433" y="1345020"/>
                  </a:lnTo>
                  <a:lnTo>
                    <a:pt x="458433" y="1363958"/>
                  </a:lnTo>
                  <a:lnTo>
                    <a:pt x="501803" y="1380644"/>
                  </a:lnTo>
                  <a:lnTo>
                    <a:pt x="546450" y="1394993"/>
                  </a:lnTo>
                  <a:lnTo>
                    <a:pt x="592283" y="1406921"/>
                  </a:lnTo>
                  <a:lnTo>
                    <a:pt x="639209" y="1416345"/>
                  </a:lnTo>
                  <a:lnTo>
                    <a:pt x="687136" y="1423180"/>
                  </a:lnTo>
                  <a:lnTo>
                    <a:pt x="735970" y="1427343"/>
                  </a:lnTo>
                  <a:lnTo>
                    <a:pt x="785622" y="1428750"/>
                  </a:lnTo>
                  <a:lnTo>
                    <a:pt x="835354" y="1427343"/>
                  </a:lnTo>
                  <a:lnTo>
                    <a:pt x="884257" y="1423180"/>
                  </a:lnTo>
                  <a:lnTo>
                    <a:pt x="932241" y="1416345"/>
                  </a:lnTo>
                  <a:lnTo>
                    <a:pt x="979212" y="1406921"/>
                  </a:lnTo>
                  <a:lnTo>
                    <a:pt x="1025080" y="1394993"/>
                  </a:lnTo>
                  <a:lnTo>
                    <a:pt x="1069752" y="1380644"/>
                  </a:lnTo>
                  <a:lnTo>
                    <a:pt x="1113139" y="1363958"/>
                  </a:lnTo>
                  <a:lnTo>
                    <a:pt x="1155147" y="1345020"/>
                  </a:lnTo>
                  <a:lnTo>
                    <a:pt x="1195685" y="1323914"/>
                  </a:lnTo>
                  <a:lnTo>
                    <a:pt x="1234662" y="1300723"/>
                  </a:lnTo>
                  <a:lnTo>
                    <a:pt x="1271986" y="1275532"/>
                  </a:lnTo>
                  <a:lnTo>
                    <a:pt x="1307566" y="1248425"/>
                  </a:lnTo>
                  <a:lnTo>
                    <a:pt x="1341310" y="1219485"/>
                  </a:lnTo>
                  <a:lnTo>
                    <a:pt x="1373126" y="1188797"/>
                  </a:lnTo>
                  <a:lnTo>
                    <a:pt x="1402923" y="1156445"/>
                  </a:lnTo>
                  <a:lnTo>
                    <a:pt x="1430610" y="1122512"/>
                  </a:lnTo>
                  <a:lnTo>
                    <a:pt x="1456094" y="1087083"/>
                  </a:lnTo>
                  <a:lnTo>
                    <a:pt x="1479285" y="1050242"/>
                  </a:lnTo>
                  <a:lnTo>
                    <a:pt x="1500090" y="1012073"/>
                  </a:lnTo>
                  <a:lnTo>
                    <a:pt x="1518418" y="972659"/>
                  </a:lnTo>
                  <a:lnTo>
                    <a:pt x="1534178" y="932086"/>
                  </a:lnTo>
                  <a:lnTo>
                    <a:pt x="1547277" y="890436"/>
                  </a:lnTo>
                  <a:lnTo>
                    <a:pt x="1557625" y="847794"/>
                  </a:lnTo>
                  <a:lnTo>
                    <a:pt x="1565130" y="804244"/>
                  </a:lnTo>
                  <a:lnTo>
                    <a:pt x="1569700" y="759870"/>
                  </a:lnTo>
                  <a:lnTo>
                    <a:pt x="1571244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A87BF939-1387-5E4A-B75A-BAC1367B088B}"/>
                </a:ext>
              </a:extLst>
            </p:cNvPr>
            <p:cNvSpPr/>
            <p:nvPr/>
          </p:nvSpPr>
          <p:spPr>
            <a:xfrm>
              <a:off x="4347095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5" y="581483"/>
                  </a:lnTo>
                  <a:lnTo>
                    <a:pt x="24012" y="538775"/>
                  </a:lnTo>
                  <a:lnTo>
                    <a:pt x="37134" y="497065"/>
                  </a:lnTo>
                  <a:lnTo>
                    <a:pt x="52919" y="456436"/>
                  </a:lnTo>
                  <a:lnTo>
                    <a:pt x="71274" y="416973"/>
                  </a:lnTo>
                  <a:lnTo>
                    <a:pt x="92108" y="378760"/>
                  </a:lnTo>
                  <a:lnTo>
                    <a:pt x="115328" y="341879"/>
                  </a:lnTo>
                  <a:lnTo>
                    <a:pt x="140841" y="306414"/>
                  </a:lnTo>
                  <a:lnTo>
                    <a:pt x="168556" y="272450"/>
                  </a:lnTo>
                  <a:lnTo>
                    <a:pt x="198379" y="240071"/>
                  </a:lnTo>
                  <a:lnTo>
                    <a:pt x="230219" y="209359"/>
                  </a:lnTo>
                  <a:lnTo>
                    <a:pt x="263983" y="180399"/>
                  </a:lnTo>
                  <a:lnTo>
                    <a:pt x="299579" y="153274"/>
                  </a:lnTo>
                  <a:lnTo>
                    <a:pt x="336914" y="128069"/>
                  </a:lnTo>
                  <a:lnTo>
                    <a:pt x="375896" y="104866"/>
                  </a:lnTo>
                  <a:lnTo>
                    <a:pt x="416433" y="83751"/>
                  </a:lnTo>
                  <a:lnTo>
                    <a:pt x="458433" y="64806"/>
                  </a:lnTo>
                  <a:lnTo>
                    <a:pt x="501803" y="48115"/>
                  </a:lnTo>
                  <a:lnTo>
                    <a:pt x="546450" y="33762"/>
                  </a:lnTo>
                  <a:lnTo>
                    <a:pt x="592283" y="21831"/>
                  </a:lnTo>
                  <a:lnTo>
                    <a:pt x="639209" y="12405"/>
                  </a:lnTo>
                  <a:lnTo>
                    <a:pt x="687136" y="5569"/>
                  </a:lnTo>
                  <a:lnTo>
                    <a:pt x="735970" y="1406"/>
                  </a:lnTo>
                  <a:lnTo>
                    <a:pt x="785622" y="0"/>
                  </a:lnTo>
                  <a:lnTo>
                    <a:pt x="835354" y="1406"/>
                  </a:lnTo>
                  <a:lnTo>
                    <a:pt x="884257" y="5569"/>
                  </a:lnTo>
                  <a:lnTo>
                    <a:pt x="932241" y="12405"/>
                  </a:lnTo>
                  <a:lnTo>
                    <a:pt x="979212" y="21831"/>
                  </a:lnTo>
                  <a:lnTo>
                    <a:pt x="1025080" y="33762"/>
                  </a:lnTo>
                  <a:lnTo>
                    <a:pt x="1069752" y="48115"/>
                  </a:lnTo>
                  <a:lnTo>
                    <a:pt x="1113139" y="64806"/>
                  </a:lnTo>
                  <a:lnTo>
                    <a:pt x="1155147" y="83751"/>
                  </a:lnTo>
                  <a:lnTo>
                    <a:pt x="1195685" y="104866"/>
                  </a:lnTo>
                  <a:lnTo>
                    <a:pt x="1234662" y="128069"/>
                  </a:lnTo>
                  <a:lnTo>
                    <a:pt x="1271986" y="153274"/>
                  </a:lnTo>
                  <a:lnTo>
                    <a:pt x="1307566" y="180399"/>
                  </a:lnTo>
                  <a:lnTo>
                    <a:pt x="1341310" y="209359"/>
                  </a:lnTo>
                  <a:lnTo>
                    <a:pt x="1373126" y="240071"/>
                  </a:lnTo>
                  <a:lnTo>
                    <a:pt x="1402923" y="272450"/>
                  </a:lnTo>
                  <a:lnTo>
                    <a:pt x="1430610" y="306414"/>
                  </a:lnTo>
                  <a:lnTo>
                    <a:pt x="1456094" y="341879"/>
                  </a:lnTo>
                  <a:lnTo>
                    <a:pt x="1479285" y="378760"/>
                  </a:lnTo>
                  <a:lnTo>
                    <a:pt x="1500090" y="416973"/>
                  </a:lnTo>
                  <a:lnTo>
                    <a:pt x="1518418" y="456436"/>
                  </a:lnTo>
                  <a:lnTo>
                    <a:pt x="1534178" y="497065"/>
                  </a:lnTo>
                  <a:lnTo>
                    <a:pt x="1547277" y="538775"/>
                  </a:lnTo>
                  <a:lnTo>
                    <a:pt x="1557625" y="581483"/>
                  </a:lnTo>
                  <a:lnTo>
                    <a:pt x="1565130" y="625104"/>
                  </a:lnTo>
                  <a:lnTo>
                    <a:pt x="1569700" y="669557"/>
                  </a:lnTo>
                  <a:lnTo>
                    <a:pt x="1571244" y="714756"/>
                  </a:lnTo>
                  <a:lnTo>
                    <a:pt x="1569700" y="759870"/>
                  </a:lnTo>
                  <a:lnTo>
                    <a:pt x="1565130" y="804244"/>
                  </a:lnTo>
                  <a:lnTo>
                    <a:pt x="1557625" y="847794"/>
                  </a:lnTo>
                  <a:lnTo>
                    <a:pt x="1547277" y="890436"/>
                  </a:lnTo>
                  <a:lnTo>
                    <a:pt x="1534178" y="932086"/>
                  </a:lnTo>
                  <a:lnTo>
                    <a:pt x="1518418" y="972659"/>
                  </a:lnTo>
                  <a:lnTo>
                    <a:pt x="1500090" y="1012073"/>
                  </a:lnTo>
                  <a:lnTo>
                    <a:pt x="1479285" y="1050242"/>
                  </a:lnTo>
                  <a:lnTo>
                    <a:pt x="1456094" y="1087083"/>
                  </a:lnTo>
                  <a:lnTo>
                    <a:pt x="1430610" y="1122512"/>
                  </a:lnTo>
                  <a:lnTo>
                    <a:pt x="1402923" y="1156445"/>
                  </a:lnTo>
                  <a:lnTo>
                    <a:pt x="1373126" y="1188797"/>
                  </a:lnTo>
                  <a:lnTo>
                    <a:pt x="1341310" y="1219485"/>
                  </a:lnTo>
                  <a:lnTo>
                    <a:pt x="1307566" y="1248425"/>
                  </a:lnTo>
                  <a:lnTo>
                    <a:pt x="1271986" y="1275532"/>
                  </a:lnTo>
                  <a:lnTo>
                    <a:pt x="1234662" y="1300723"/>
                  </a:lnTo>
                  <a:lnTo>
                    <a:pt x="1195685" y="1323914"/>
                  </a:lnTo>
                  <a:lnTo>
                    <a:pt x="1155147" y="1345020"/>
                  </a:lnTo>
                  <a:lnTo>
                    <a:pt x="1113139" y="1363958"/>
                  </a:lnTo>
                  <a:lnTo>
                    <a:pt x="1069752" y="1380644"/>
                  </a:lnTo>
                  <a:lnTo>
                    <a:pt x="1025080" y="1394993"/>
                  </a:lnTo>
                  <a:lnTo>
                    <a:pt x="979212" y="1406921"/>
                  </a:lnTo>
                  <a:lnTo>
                    <a:pt x="932241" y="1416345"/>
                  </a:lnTo>
                  <a:lnTo>
                    <a:pt x="884257" y="1423180"/>
                  </a:lnTo>
                  <a:lnTo>
                    <a:pt x="835354" y="1427343"/>
                  </a:lnTo>
                  <a:lnTo>
                    <a:pt x="785622" y="1428750"/>
                  </a:lnTo>
                  <a:lnTo>
                    <a:pt x="735970" y="1427343"/>
                  </a:lnTo>
                  <a:lnTo>
                    <a:pt x="687136" y="1423180"/>
                  </a:lnTo>
                  <a:lnTo>
                    <a:pt x="639209" y="1416345"/>
                  </a:lnTo>
                  <a:lnTo>
                    <a:pt x="592283" y="1406921"/>
                  </a:lnTo>
                  <a:lnTo>
                    <a:pt x="546450" y="1394993"/>
                  </a:lnTo>
                  <a:lnTo>
                    <a:pt x="501803" y="1380644"/>
                  </a:lnTo>
                  <a:lnTo>
                    <a:pt x="458433" y="1363958"/>
                  </a:lnTo>
                  <a:lnTo>
                    <a:pt x="416433" y="1345020"/>
                  </a:lnTo>
                  <a:lnTo>
                    <a:pt x="375896" y="1323914"/>
                  </a:lnTo>
                  <a:lnTo>
                    <a:pt x="336914" y="1300723"/>
                  </a:lnTo>
                  <a:lnTo>
                    <a:pt x="299579" y="1275532"/>
                  </a:lnTo>
                  <a:lnTo>
                    <a:pt x="263983" y="1248425"/>
                  </a:lnTo>
                  <a:lnTo>
                    <a:pt x="230219" y="1219485"/>
                  </a:lnTo>
                  <a:lnTo>
                    <a:pt x="198379" y="1188797"/>
                  </a:lnTo>
                  <a:lnTo>
                    <a:pt x="168556" y="1156445"/>
                  </a:lnTo>
                  <a:lnTo>
                    <a:pt x="140841" y="1122512"/>
                  </a:lnTo>
                  <a:lnTo>
                    <a:pt x="115328" y="1087083"/>
                  </a:lnTo>
                  <a:lnTo>
                    <a:pt x="92108" y="1050242"/>
                  </a:lnTo>
                  <a:lnTo>
                    <a:pt x="71274" y="1012073"/>
                  </a:lnTo>
                  <a:lnTo>
                    <a:pt x="52919" y="972659"/>
                  </a:lnTo>
                  <a:lnTo>
                    <a:pt x="37134" y="932086"/>
                  </a:lnTo>
                  <a:lnTo>
                    <a:pt x="24012" y="890436"/>
                  </a:lnTo>
                  <a:lnTo>
                    <a:pt x="13645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6">
            <a:extLst>
              <a:ext uri="{FF2B5EF4-FFF2-40B4-BE49-F238E27FC236}">
                <a16:creationId xmlns:a16="http://schemas.microsoft.com/office/drawing/2014/main" id="{9852F7B2-FB65-CB4A-BA11-6080E605D84E}"/>
              </a:ext>
            </a:extLst>
          </p:cNvPr>
          <p:cNvSpPr txBox="1"/>
          <p:nvPr/>
        </p:nvSpPr>
        <p:spPr>
          <a:xfrm>
            <a:off x="5551303" y="3862579"/>
            <a:ext cx="83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RVC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70329A99-DF0E-6D46-9968-5D4FA6DF7423}"/>
              </a:ext>
            </a:extLst>
          </p:cNvPr>
          <p:cNvSpPr txBox="1"/>
          <p:nvPr/>
        </p:nvSpPr>
        <p:spPr>
          <a:xfrm>
            <a:off x="2685173" y="3941573"/>
            <a:ext cx="1428750" cy="42925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351155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5597016D-FCDA-C348-A98E-884D173940FE}"/>
              </a:ext>
            </a:extLst>
          </p:cNvPr>
          <p:cNvSpPr txBox="1"/>
          <p:nvPr/>
        </p:nvSpPr>
        <p:spPr>
          <a:xfrm>
            <a:off x="7613777" y="2870200"/>
            <a:ext cx="1428750" cy="42925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Motor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88AC0B76-9497-D149-91FC-CB6BA97AB822}"/>
              </a:ext>
            </a:extLst>
          </p:cNvPr>
          <p:cNvSpPr txBox="1"/>
          <p:nvPr/>
        </p:nvSpPr>
        <p:spPr>
          <a:xfrm>
            <a:off x="7613777" y="4870450"/>
            <a:ext cx="1428750" cy="42925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Cleaner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6A0BF6EF-BF09-334A-955A-AE8D3BBDF8D2}"/>
              </a:ext>
            </a:extLst>
          </p:cNvPr>
          <p:cNvSpPr/>
          <p:nvPr/>
        </p:nvSpPr>
        <p:spPr>
          <a:xfrm>
            <a:off x="4113911" y="3079763"/>
            <a:ext cx="3500754" cy="2022475"/>
          </a:xfrm>
          <a:custGeom>
            <a:avLst/>
            <a:gdLst/>
            <a:ahLst/>
            <a:cxnLst/>
            <a:rect l="l" t="t" r="r" b="b"/>
            <a:pathLst>
              <a:path w="3500754" h="2022475">
                <a:moveTo>
                  <a:pt x="1071384" y="1078230"/>
                </a:moveTo>
                <a:lnTo>
                  <a:pt x="981468" y="1024890"/>
                </a:lnTo>
                <a:lnTo>
                  <a:pt x="976896" y="1022604"/>
                </a:lnTo>
                <a:lnTo>
                  <a:pt x="970800" y="1024128"/>
                </a:lnTo>
                <a:lnTo>
                  <a:pt x="968514" y="1028700"/>
                </a:lnTo>
                <a:lnTo>
                  <a:pt x="965466" y="1033272"/>
                </a:lnTo>
                <a:lnTo>
                  <a:pt x="966990" y="1039368"/>
                </a:lnTo>
                <a:lnTo>
                  <a:pt x="971562" y="1041654"/>
                </a:lnTo>
                <a:lnTo>
                  <a:pt x="1016673" y="1068260"/>
                </a:lnTo>
                <a:lnTo>
                  <a:pt x="0" y="1066800"/>
                </a:lnTo>
                <a:lnTo>
                  <a:pt x="0" y="1085850"/>
                </a:lnTo>
                <a:lnTo>
                  <a:pt x="1017625" y="1087323"/>
                </a:lnTo>
                <a:lnTo>
                  <a:pt x="1047762" y="1087361"/>
                </a:lnTo>
                <a:lnTo>
                  <a:pt x="1052334" y="1087374"/>
                </a:lnTo>
                <a:lnTo>
                  <a:pt x="1017625" y="1087323"/>
                </a:lnTo>
                <a:lnTo>
                  <a:pt x="971562" y="1114044"/>
                </a:lnTo>
                <a:lnTo>
                  <a:pt x="966990" y="1117092"/>
                </a:lnTo>
                <a:lnTo>
                  <a:pt x="965466" y="1122426"/>
                </a:lnTo>
                <a:lnTo>
                  <a:pt x="967752" y="1126998"/>
                </a:lnTo>
                <a:lnTo>
                  <a:pt x="970800" y="1131570"/>
                </a:lnTo>
                <a:lnTo>
                  <a:pt x="976134" y="1133094"/>
                </a:lnTo>
                <a:lnTo>
                  <a:pt x="980706" y="1130808"/>
                </a:lnTo>
                <a:lnTo>
                  <a:pt x="1052334" y="1089266"/>
                </a:lnTo>
                <a:lnTo>
                  <a:pt x="1071384" y="1078230"/>
                </a:lnTo>
                <a:close/>
              </a:path>
              <a:path w="3500754" h="2022475">
                <a:moveTo>
                  <a:pt x="3500640" y="2004822"/>
                </a:moveTo>
                <a:lnTo>
                  <a:pt x="3432060" y="1919478"/>
                </a:lnTo>
                <a:lnTo>
                  <a:pt x="3425964" y="1918716"/>
                </a:lnTo>
                <a:lnTo>
                  <a:pt x="3422154" y="1921764"/>
                </a:lnTo>
                <a:lnTo>
                  <a:pt x="3417582" y="1924812"/>
                </a:lnTo>
                <a:lnTo>
                  <a:pt x="3416820" y="1930908"/>
                </a:lnTo>
                <a:lnTo>
                  <a:pt x="3420630" y="1935480"/>
                </a:lnTo>
                <a:lnTo>
                  <a:pt x="3453828" y="1976983"/>
                </a:lnTo>
                <a:lnTo>
                  <a:pt x="2416314" y="1572768"/>
                </a:lnTo>
                <a:lnTo>
                  <a:pt x="2409456" y="1590294"/>
                </a:lnTo>
                <a:lnTo>
                  <a:pt x="3446335" y="1994255"/>
                </a:lnTo>
                <a:lnTo>
                  <a:pt x="3393960" y="2002536"/>
                </a:lnTo>
                <a:lnTo>
                  <a:pt x="3388626" y="2003298"/>
                </a:lnTo>
                <a:lnTo>
                  <a:pt x="3385578" y="2008632"/>
                </a:lnTo>
                <a:lnTo>
                  <a:pt x="3386340" y="2013966"/>
                </a:lnTo>
                <a:lnTo>
                  <a:pt x="3387102" y="2018538"/>
                </a:lnTo>
                <a:lnTo>
                  <a:pt x="3391674" y="2022348"/>
                </a:lnTo>
                <a:lnTo>
                  <a:pt x="3397008" y="2021586"/>
                </a:lnTo>
                <a:lnTo>
                  <a:pt x="3486162" y="2007158"/>
                </a:lnTo>
                <a:lnTo>
                  <a:pt x="3500640" y="2004822"/>
                </a:lnTo>
                <a:close/>
              </a:path>
              <a:path w="3500754" h="2022475">
                <a:moveTo>
                  <a:pt x="3500640" y="4572"/>
                </a:moveTo>
                <a:lnTo>
                  <a:pt x="3395484" y="0"/>
                </a:lnTo>
                <a:lnTo>
                  <a:pt x="3390912" y="0"/>
                </a:lnTo>
                <a:lnTo>
                  <a:pt x="3386340" y="3810"/>
                </a:lnTo>
                <a:lnTo>
                  <a:pt x="3385578" y="9144"/>
                </a:lnTo>
                <a:lnTo>
                  <a:pt x="3385578" y="14478"/>
                </a:lnTo>
                <a:lnTo>
                  <a:pt x="3389388" y="19050"/>
                </a:lnTo>
                <a:lnTo>
                  <a:pt x="3395484" y="19075"/>
                </a:lnTo>
                <a:lnTo>
                  <a:pt x="3448520" y="21361"/>
                </a:lnTo>
                <a:lnTo>
                  <a:pt x="2408694" y="563118"/>
                </a:lnTo>
                <a:lnTo>
                  <a:pt x="2417076" y="579882"/>
                </a:lnTo>
                <a:lnTo>
                  <a:pt x="3456546" y="38315"/>
                </a:lnTo>
                <a:lnTo>
                  <a:pt x="3428250" y="83058"/>
                </a:lnTo>
                <a:lnTo>
                  <a:pt x="3425964" y="87630"/>
                </a:lnTo>
                <a:lnTo>
                  <a:pt x="3426726" y="93726"/>
                </a:lnTo>
                <a:lnTo>
                  <a:pt x="3431298" y="96012"/>
                </a:lnTo>
                <a:lnTo>
                  <a:pt x="3435870" y="99060"/>
                </a:lnTo>
                <a:lnTo>
                  <a:pt x="3441966" y="97536"/>
                </a:lnTo>
                <a:lnTo>
                  <a:pt x="3444252" y="92964"/>
                </a:lnTo>
                <a:lnTo>
                  <a:pt x="3487686" y="24866"/>
                </a:lnTo>
                <a:lnTo>
                  <a:pt x="3500640" y="457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E1A00477-1872-3C40-9775-973CB60421D6}"/>
              </a:ext>
            </a:extLst>
          </p:cNvPr>
          <p:cNvSpPr txBox="1"/>
          <p:nvPr/>
        </p:nvSpPr>
        <p:spPr>
          <a:xfrm>
            <a:off x="3977773" y="3185160"/>
            <a:ext cx="11601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Front </a:t>
            </a:r>
            <a:r>
              <a:rPr sz="1000" b="1" spc="-5" dirty="0">
                <a:latin typeface="Arial"/>
                <a:cs typeface="Arial"/>
              </a:rPr>
              <a:t>Sensor</a:t>
            </a:r>
            <a:r>
              <a:rPr sz="1000" b="1" spc="-10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Input  </a:t>
            </a:r>
            <a:r>
              <a:rPr sz="1000" b="1" dirty="0">
                <a:latin typeface="Arial"/>
                <a:cs typeface="Arial"/>
              </a:rPr>
              <a:t>Left Sensor Input  </a:t>
            </a:r>
            <a:r>
              <a:rPr sz="1000" b="1" spc="-5" dirty="0">
                <a:latin typeface="Arial"/>
                <a:cs typeface="Arial"/>
              </a:rPr>
              <a:t>Right Sensor</a:t>
            </a:r>
            <a:r>
              <a:rPr sz="1000" b="1" spc="-9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Input  </a:t>
            </a:r>
            <a:r>
              <a:rPr sz="1000" b="1" dirty="0">
                <a:latin typeface="Arial"/>
                <a:cs typeface="Arial"/>
              </a:rPr>
              <a:t>Dust Sensor</a:t>
            </a:r>
            <a:r>
              <a:rPr sz="1000" b="1" spc="-9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5C146707-F552-304A-A0BF-77FBD8413EEE}"/>
              </a:ext>
            </a:extLst>
          </p:cNvPr>
          <p:cNvSpPr txBox="1"/>
          <p:nvPr/>
        </p:nvSpPr>
        <p:spPr>
          <a:xfrm>
            <a:off x="6592957" y="3081525"/>
            <a:ext cx="57721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Direction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36A7B916-73A8-7D46-A4B0-D6C09215983A}"/>
              </a:ext>
            </a:extLst>
          </p:cNvPr>
          <p:cNvSpPr txBox="1"/>
          <p:nvPr/>
        </p:nvSpPr>
        <p:spPr>
          <a:xfrm>
            <a:off x="6807075" y="4581901"/>
            <a:ext cx="3721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Clean</a:t>
            </a:r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808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B637E-A9BD-674A-B838-95AD870E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0</a:t>
            </a:r>
            <a:endParaRPr kumimoji="1" lang="ko-Kore-KR" altLang="en-US" dirty="0"/>
          </a:p>
        </p:txBody>
      </p:sp>
      <p:grpSp>
        <p:nvGrpSpPr>
          <p:cNvPr id="55" name="object 3">
            <a:extLst>
              <a:ext uri="{FF2B5EF4-FFF2-40B4-BE49-F238E27FC236}">
                <a16:creationId xmlns:a16="http://schemas.microsoft.com/office/drawing/2014/main" id="{6776D325-F7B0-A441-AECA-B321BCC0154E}"/>
              </a:ext>
            </a:extLst>
          </p:cNvPr>
          <p:cNvGrpSpPr/>
          <p:nvPr/>
        </p:nvGrpSpPr>
        <p:grpSpPr>
          <a:xfrm>
            <a:off x="5166205" y="2948900"/>
            <a:ext cx="1597660" cy="1454150"/>
            <a:chOff x="4476889" y="3265423"/>
            <a:chExt cx="1597660" cy="1454150"/>
          </a:xfrm>
        </p:grpSpPr>
        <p:sp>
          <p:nvSpPr>
            <p:cNvPr id="56" name="object 4">
              <a:extLst>
                <a:ext uri="{FF2B5EF4-FFF2-40B4-BE49-F238E27FC236}">
                  <a16:creationId xmlns:a16="http://schemas.microsoft.com/office/drawing/2014/main" id="{B818E848-F5A1-2A4F-8A1F-EE91A2AEBBE8}"/>
                </a:ext>
              </a:extLst>
            </p:cNvPr>
            <p:cNvSpPr/>
            <p:nvPr/>
          </p:nvSpPr>
          <p:spPr>
            <a:xfrm>
              <a:off x="448958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">
              <a:extLst>
                <a:ext uri="{FF2B5EF4-FFF2-40B4-BE49-F238E27FC236}">
                  <a16:creationId xmlns:a16="http://schemas.microsoft.com/office/drawing/2014/main" id="{B908D4D1-F882-0542-A213-F2D1DD25FAEC}"/>
                </a:ext>
              </a:extLst>
            </p:cNvPr>
            <p:cNvSpPr/>
            <p:nvPr/>
          </p:nvSpPr>
          <p:spPr>
            <a:xfrm>
              <a:off x="448958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6">
            <a:extLst>
              <a:ext uri="{FF2B5EF4-FFF2-40B4-BE49-F238E27FC236}">
                <a16:creationId xmlns:a16="http://schemas.microsoft.com/office/drawing/2014/main" id="{7481B30C-992C-6748-A285-E1B5391E0F86}"/>
              </a:ext>
            </a:extLst>
          </p:cNvPr>
          <p:cNvSpPr txBox="1"/>
          <p:nvPr/>
        </p:nvSpPr>
        <p:spPr>
          <a:xfrm>
            <a:off x="5545675" y="3245318"/>
            <a:ext cx="8382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RVC</a:t>
            </a:r>
            <a:endParaRPr sz="18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Control 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7">
            <a:extLst>
              <a:ext uri="{FF2B5EF4-FFF2-40B4-BE49-F238E27FC236}">
                <a16:creationId xmlns:a16="http://schemas.microsoft.com/office/drawing/2014/main" id="{0678A784-5112-1440-8335-418D3197CAF4}"/>
              </a:ext>
            </a:extLst>
          </p:cNvPr>
          <p:cNvSpPr txBox="1"/>
          <p:nvPr/>
        </p:nvSpPr>
        <p:spPr>
          <a:xfrm>
            <a:off x="2678783" y="2318472"/>
            <a:ext cx="1428750" cy="42925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Front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8">
            <a:extLst>
              <a:ext uri="{FF2B5EF4-FFF2-40B4-BE49-F238E27FC236}">
                <a16:creationId xmlns:a16="http://schemas.microsoft.com/office/drawing/2014/main" id="{2034D2E3-A3CC-8E4D-A214-29177F553331}"/>
              </a:ext>
            </a:extLst>
          </p:cNvPr>
          <p:cNvSpPr txBox="1"/>
          <p:nvPr/>
        </p:nvSpPr>
        <p:spPr>
          <a:xfrm>
            <a:off x="7536533" y="2390100"/>
            <a:ext cx="1428750" cy="42925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Motor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9">
            <a:extLst>
              <a:ext uri="{FF2B5EF4-FFF2-40B4-BE49-F238E27FC236}">
                <a16:creationId xmlns:a16="http://schemas.microsoft.com/office/drawing/2014/main" id="{8AF1310E-CB19-BC42-AEE0-0372B6842F17}"/>
              </a:ext>
            </a:extLst>
          </p:cNvPr>
          <p:cNvSpPr txBox="1"/>
          <p:nvPr/>
        </p:nvSpPr>
        <p:spPr>
          <a:xfrm>
            <a:off x="7536533" y="4461979"/>
            <a:ext cx="1428750" cy="4286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Cleaner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10">
            <a:extLst>
              <a:ext uri="{FF2B5EF4-FFF2-40B4-BE49-F238E27FC236}">
                <a16:creationId xmlns:a16="http://schemas.microsoft.com/office/drawing/2014/main" id="{8D9D1DD2-E982-5841-BEB4-5783EB4215F4}"/>
              </a:ext>
            </a:extLst>
          </p:cNvPr>
          <p:cNvSpPr/>
          <p:nvPr/>
        </p:nvSpPr>
        <p:spPr>
          <a:xfrm>
            <a:off x="4103723" y="2524225"/>
            <a:ext cx="3432810" cy="2160270"/>
          </a:xfrm>
          <a:custGeom>
            <a:avLst/>
            <a:gdLst/>
            <a:ahLst/>
            <a:cxnLst/>
            <a:rect l="l" t="t" r="r" b="b"/>
            <a:pathLst>
              <a:path w="3432809" h="2160270">
                <a:moveTo>
                  <a:pt x="1306068" y="646938"/>
                </a:moveTo>
                <a:lnTo>
                  <a:pt x="1245108" y="555498"/>
                </a:lnTo>
                <a:lnTo>
                  <a:pt x="1239012" y="553974"/>
                </a:lnTo>
                <a:lnTo>
                  <a:pt x="1229868" y="560070"/>
                </a:lnTo>
                <a:lnTo>
                  <a:pt x="1229106" y="566166"/>
                </a:lnTo>
                <a:lnTo>
                  <a:pt x="1232154" y="569976"/>
                </a:lnTo>
                <a:lnTo>
                  <a:pt x="1261706" y="614768"/>
                </a:lnTo>
                <a:lnTo>
                  <a:pt x="8382" y="0"/>
                </a:lnTo>
                <a:lnTo>
                  <a:pt x="0" y="17526"/>
                </a:lnTo>
                <a:lnTo>
                  <a:pt x="1252956" y="631367"/>
                </a:lnTo>
                <a:lnTo>
                  <a:pt x="1201674" y="635381"/>
                </a:lnTo>
                <a:lnTo>
                  <a:pt x="1194816" y="635508"/>
                </a:lnTo>
                <a:lnTo>
                  <a:pt x="1191006" y="640080"/>
                </a:lnTo>
                <a:lnTo>
                  <a:pt x="1191006" y="645414"/>
                </a:lnTo>
                <a:lnTo>
                  <a:pt x="1191768" y="650748"/>
                </a:lnTo>
                <a:lnTo>
                  <a:pt x="1196340" y="654558"/>
                </a:lnTo>
                <a:lnTo>
                  <a:pt x="1201674" y="654558"/>
                </a:lnTo>
                <a:lnTo>
                  <a:pt x="1293114" y="647877"/>
                </a:lnTo>
                <a:lnTo>
                  <a:pt x="1306068" y="646938"/>
                </a:lnTo>
                <a:close/>
              </a:path>
              <a:path w="3432809" h="2160270">
                <a:moveTo>
                  <a:pt x="3432810" y="2151888"/>
                </a:moveTo>
                <a:lnTo>
                  <a:pt x="3371850" y="2060448"/>
                </a:lnTo>
                <a:lnTo>
                  <a:pt x="3365754" y="2059686"/>
                </a:lnTo>
                <a:lnTo>
                  <a:pt x="3361944" y="2062734"/>
                </a:lnTo>
                <a:lnTo>
                  <a:pt x="3357372" y="2065782"/>
                </a:lnTo>
                <a:lnTo>
                  <a:pt x="3355848" y="2071116"/>
                </a:lnTo>
                <a:lnTo>
                  <a:pt x="3358896" y="2075688"/>
                </a:lnTo>
                <a:lnTo>
                  <a:pt x="3388931" y="2120049"/>
                </a:lnTo>
                <a:lnTo>
                  <a:pt x="2420874" y="1648206"/>
                </a:lnTo>
                <a:lnTo>
                  <a:pt x="2412492" y="1665732"/>
                </a:lnTo>
                <a:lnTo>
                  <a:pt x="3380295" y="2137092"/>
                </a:lnTo>
                <a:lnTo>
                  <a:pt x="3328416" y="2141156"/>
                </a:lnTo>
                <a:lnTo>
                  <a:pt x="3322320" y="2141220"/>
                </a:lnTo>
                <a:lnTo>
                  <a:pt x="3318510" y="2145792"/>
                </a:lnTo>
                <a:lnTo>
                  <a:pt x="3318510" y="2151126"/>
                </a:lnTo>
                <a:lnTo>
                  <a:pt x="3319272" y="2156460"/>
                </a:lnTo>
                <a:lnTo>
                  <a:pt x="3323844" y="2160270"/>
                </a:lnTo>
                <a:lnTo>
                  <a:pt x="3328416" y="2159508"/>
                </a:lnTo>
                <a:lnTo>
                  <a:pt x="3419856" y="2152827"/>
                </a:lnTo>
                <a:lnTo>
                  <a:pt x="3432810" y="2151888"/>
                </a:lnTo>
                <a:close/>
              </a:path>
              <a:path w="3432809" h="2160270">
                <a:moveTo>
                  <a:pt x="3432810" y="80010"/>
                </a:moveTo>
                <a:lnTo>
                  <a:pt x="3328416" y="78486"/>
                </a:lnTo>
                <a:lnTo>
                  <a:pt x="3323082" y="78486"/>
                </a:lnTo>
                <a:lnTo>
                  <a:pt x="3319272" y="82296"/>
                </a:lnTo>
                <a:lnTo>
                  <a:pt x="3318510" y="87630"/>
                </a:lnTo>
                <a:lnTo>
                  <a:pt x="3318510" y="92964"/>
                </a:lnTo>
                <a:lnTo>
                  <a:pt x="3323082" y="97536"/>
                </a:lnTo>
                <a:lnTo>
                  <a:pt x="3328416" y="97536"/>
                </a:lnTo>
                <a:lnTo>
                  <a:pt x="3381845" y="98463"/>
                </a:lnTo>
                <a:lnTo>
                  <a:pt x="2412492" y="638556"/>
                </a:lnTo>
                <a:lnTo>
                  <a:pt x="2421636" y="655320"/>
                </a:lnTo>
                <a:lnTo>
                  <a:pt x="3390671" y="114655"/>
                </a:lnTo>
                <a:lnTo>
                  <a:pt x="3363468" y="160782"/>
                </a:lnTo>
                <a:lnTo>
                  <a:pt x="3360420" y="165354"/>
                </a:lnTo>
                <a:lnTo>
                  <a:pt x="3361944" y="170688"/>
                </a:lnTo>
                <a:lnTo>
                  <a:pt x="3366516" y="173736"/>
                </a:lnTo>
                <a:lnTo>
                  <a:pt x="3371088" y="176022"/>
                </a:lnTo>
                <a:lnTo>
                  <a:pt x="3377184" y="174498"/>
                </a:lnTo>
                <a:lnTo>
                  <a:pt x="3379470" y="170688"/>
                </a:lnTo>
                <a:lnTo>
                  <a:pt x="3421380" y="99441"/>
                </a:lnTo>
                <a:lnTo>
                  <a:pt x="3432810" y="8001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1">
            <a:extLst>
              <a:ext uri="{FF2B5EF4-FFF2-40B4-BE49-F238E27FC236}">
                <a16:creationId xmlns:a16="http://schemas.microsoft.com/office/drawing/2014/main" id="{C1F9450D-8EA5-3F49-8452-0321D36773F7}"/>
              </a:ext>
            </a:extLst>
          </p:cNvPr>
          <p:cNvSpPr txBox="1"/>
          <p:nvPr/>
        </p:nvSpPr>
        <p:spPr>
          <a:xfrm>
            <a:off x="6586567" y="2601428"/>
            <a:ext cx="57721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Direction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12">
            <a:extLst>
              <a:ext uri="{FF2B5EF4-FFF2-40B4-BE49-F238E27FC236}">
                <a16:creationId xmlns:a16="http://schemas.microsoft.com/office/drawing/2014/main" id="{9400EDC1-7514-7541-B53E-8F49671D46D1}"/>
              </a:ext>
            </a:extLst>
          </p:cNvPr>
          <p:cNvSpPr txBox="1"/>
          <p:nvPr/>
        </p:nvSpPr>
        <p:spPr>
          <a:xfrm>
            <a:off x="6801448" y="4101804"/>
            <a:ext cx="3721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Clean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13">
            <a:extLst>
              <a:ext uri="{FF2B5EF4-FFF2-40B4-BE49-F238E27FC236}">
                <a16:creationId xmlns:a16="http://schemas.microsoft.com/office/drawing/2014/main" id="{D3A0535E-0DED-9B44-9BAB-7641751BA6DE}"/>
              </a:ext>
            </a:extLst>
          </p:cNvPr>
          <p:cNvSpPr txBox="1"/>
          <p:nvPr/>
        </p:nvSpPr>
        <p:spPr>
          <a:xfrm>
            <a:off x="2678783" y="3104856"/>
            <a:ext cx="1428750" cy="4286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14">
            <a:extLst>
              <a:ext uri="{FF2B5EF4-FFF2-40B4-BE49-F238E27FC236}">
                <a16:creationId xmlns:a16="http://schemas.microsoft.com/office/drawing/2014/main" id="{48D1BC5B-F993-E242-B962-D2E1DA03083B}"/>
              </a:ext>
            </a:extLst>
          </p:cNvPr>
          <p:cNvSpPr txBox="1"/>
          <p:nvPr/>
        </p:nvSpPr>
        <p:spPr>
          <a:xfrm>
            <a:off x="2678783" y="3604729"/>
            <a:ext cx="1428750" cy="4286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15">
            <a:extLst>
              <a:ext uri="{FF2B5EF4-FFF2-40B4-BE49-F238E27FC236}">
                <a16:creationId xmlns:a16="http://schemas.microsoft.com/office/drawing/2014/main" id="{EFFBC220-4099-044B-80F8-87F39AEC364D}"/>
              </a:ext>
            </a:extLst>
          </p:cNvPr>
          <p:cNvSpPr txBox="1"/>
          <p:nvPr/>
        </p:nvSpPr>
        <p:spPr>
          <a:xfrm>
            <a:off x="2678783" y="4390350"/>
            <a:ext cx="1428750" cy="42925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Dust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16">
            <a:extLst>
              <a:ext uri="{FF2B5EF4-FFF2-40B4-BE49-F238E27FC236}">
                <a16:creationId xmlns:a16="http://schemas.microsoft.com/office/drawing/2014/main" id="{AEB2550B-617B-EA41-9143-E41339EE499D}"/>
              </a:ext>
            </a:extLst>
          </p:cNvPr>
          <p:cNvSpPr/>
          <p:nvPr/>
        </p:nvSpPr>
        <p:spPr>
          <a:xfrm>
            <a:off x="4104485" y="3309847"/>
            <a:ext cx="1305560" cy="1304290"/>
          </a:xfrm>
          <a:custGeom>
            <a:avLst/>
            <a:gdLst/>
            <a:ahLst/>
            <a:cxnLst/>
            <a:rect l="l" t="t" r="r" b="b"/>
            <a:pathLst>
              <a:path w="1305560" h="1304289">
                <a:moveTo>
                  <a:pt x="1003554" y="510540"/>
                </a:moveTo>
                <a:lnTo>
                  <a:pt x="912876" y="457962"/>
                </a:lnTo>
                <a:lnTo>
                  <a:pt x="908304" y="454914"/>
                </a:lnTo>
                <a:lnTo>
                  <a:pt x="902970" y="457200"/>
                </a:lnTo>
                <a:lnTo>
                  <a:pt x="899922" y="461010"/>
                </a:lnTo>
                <a:lnTo>
                  <a:pt x="897636" y="465582"/>
                </a:lnTo>
                <a:lnTo>
                  <a:pt x="899160" y="471678"/>
                </a:lnTo>
                <a:lnTo>
                  <a:pt x="903732" y="474726"/>
                </a:lnTo>
                <a:lnTo>
                  <a:pt x="949617" y="501332"/>
                </a:lnTo>
                <a:lnTo>
                  <a:pt x="3048" y="499872"/>
                </a:lnTo>
                <a:lnTo>
                  <a:pt x="3048" y="518922"/>
                </a:lnTo>
                <a:lnTo>
                  <a:pt x="949020" y="520382"/>
                </a:lnTo>
                <a:lnTo>
                  <a:pt x="979932" y="520433"/>
                </a:lnTo>
                <a:lnTo>
                  <a:pt x="984504" y="520446"/>
                </a:lnTo>
                <a:lnTo>
                  <a:pt x="949020" y="520382"/>
                </a:lnTo>
                <a:lnTo>
                  <a:pt x="903732" y="547116"/>
                </a:lnTo>
                <a:lnTo>
                  <a:pt x="899160" y="549402"/>
                </a:lnTo>
                <a:lnTo>
                  <a:pt x="897636" y="555498"/>
                </a:lnTo>
                <a:lnTo>
                  <a:pt x="899922" y="560070"/>
                </a:lnTo>
                <a:lnTo>
                  <a:pt x="902970" y="564642"/>
                </a:lnTo>
                <a:lnTo>
                  <a:pt x="908304" y="566166"/>
                </a:lnTo>
                <a:lnTo>
                  <a:pt x="912876" y="563118"/>
                </a:lnTo>
                <a:lnTo>
                  <a:pt x="984504" y="521576"/>
                </a:lnTo>
                <a:lnTo>
                  <a:pt x="1003554" y="510540"/>
                </a:lnTo>
                <a:close/>
              </a:path>
              <a:path w="1305560" h="1304289">
                <a:moveTo>
                  <a:pt x="1003554" y="223266"/>
                </a:moveTo>
                <a:lnTo>
                  <a:pt x="925830" y="153162"/>
                </a:lnTo>
                <a:lnTo>
                  <a:pt x="922020" y="149352"/>
                </a:lnTo>
                <a:lnTo>
                  <a:pt x="915924" y="150114"/>
                </a:lnTo>
                <a:lnTo>
                  <a:pt x="912876" y="153924"/>
                </a:lnTo>
                <a:lnTo>
                  <a:pt x="909066" y="157734"/>
                </a:lnTo>
                <a:lnTo>
                  <a:pt x="909066" y="163830"/>
                </a:lnTo>
                <a:lnTo>
                  <a:pt x="913638" y="166878"/>
                </a:lnTo>
                <a:lnTo>
                  <a:pt x="953096" y="203085"/>
                </a:lnTo>
                <a:lnTo>
                  <a:pt x="5334" y="0"/>
                </a:lnTo>
                <a:lnTo>
                  <a:pt x="1524" y="18288"/>
                </a:lnTo>
                <a:lnTo>
                  <a:pt x="948740" y="221259"/>
                </a:lnTo>
                <a:lnTo>
                  <a:pt x="982218" y="228434"/>
                </a:lnTo>
                <a:lnTo>
                  <a:pt x="982980" y="228600"/>
                </a:lnTo>
                <a:lnTo>
                  <a:pt x="948740" y="221259"/>
                </a:lnTo>
                <a:lnTo>
                  <a:pt x="898398" y="237744"/>
                </a:lnTo>
                <a:lnTo>
                  <a:pt x="893064" y="239268"/>
                </a:lnTo>
                <a:lnTo>
                  <a:pt x="890016" y="244602"/>
                </a:lnTo>
                <a:lnTo>
                  <a:pt x="892302" y="249936"/>
                </a:lnTo>
                <a:lnTo>
                  <a:pt x="893826" y="255270"/>
                </a:lnTo>
                <a:lnTo>
                  <a:pt x="899160" y="257556"/>
                </a:lnTo>
                <a:lnTo>
                  <a:pt x="903732" y="256032"/>
                </a:lnTo>
                <a:lnTo>
                  <a:pt x="986790" y="228765"/>
                </a:lnTo>
                <a:lnTo>
                  <a:pt x="1003554" y="223266"/>
                </a:lnTo>
                <a:close/>
              </a:path>
              <a:path w="1305560" h="1304289">
                <a:moveTo>
                  <a:pt x="1305306" y="871728"/>
                </a:moveTo>
                <a:lnTo>
                  <a:pt x="1202436" y="849630"/>
                </a:lnTo>
                <a:lnTo>
                  <a:pt x="1197864" y="848106"/>
                </a:lnTo>
                <a:lnTo>
                  <a:pt x="1192530" y="851154"/>
                </a:lnTo>
                <a:lnTo>
                  <a:pt x="1191768" y="856488"/>
                </a:lnTo>
                <a:lnTo>
                  <a:pt x="1190244" y="861822"/>
                </a:lnTo>
                <a:lnTo>
                  <a:pt x="1193292" y="867156"/>
                </a:lnTo>
                <a:lnTo>
                  <a:pt x="1198626" y="867918"/>
                </a:lnTo>
                <a:lnTo>
                  <a:pt x="1249451" y="879157"/>
                </a:lnTo>
                <a:lnTo>
                  <a:pt x="0" y="1286256"/>
                </a:lnTo>
                <a:lnTo>
                  <a:pt x="6096" y="1303782"/>
                </a:lnTo>
                <a:lnTo>
                  <a:pt x="1256830" y="897001"/>
                </a:lnTo>
                <a:lnTo>
                  <a:pt x="1284732" y="887933"/>
                </a:lnTo>
                <a:lnTo>
                  <a:pt x="1290066" y="886206"/>
                </a:lnTo>
                <a:lnTo>
                  <a:pt x="1256830" y="897001"/>
                </a:lnTo>
                <a:lnTo>
                  <a:pt x="1221486" y="936498"/>
                </a:lnTo>
                <a:lnTo>
                  <a:pt x="1217676" y="941070"/>
                </a:lnTo>
                <a:lnTo>
                  <a:pt x="1217676" y="946404"/>
                </a:lnTo>
                <a:lnTo>
                  <a:pt x="1222248" y="950214"/>
                </a:lnTo>
                <a:lnTo>
                  <a:pt x="1226058" y="954024"/>
                </a:lnTo>
                <a:lnTo>
                  <a:pt x="1232154" y="953262"/>
                </a:lnTo>
                <a:lnTo>
                  <a:pt x="1235202" y="949452"/>
                </a:lnTo>
                <a:lnTo>
                  <a:pt x="1290066" y="888619"/>
                </a:lnTo>
                <a:lnTo>
                  <a:pt x="1305306" y="87172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7">
            <a:extLst>
              <a:ext uri="{FF2B5EF4-FFF2-40B4-BE49-F238E27FC236}">
                <a16:creationId xmlns:a16="http://schemas.microsoft.com/office/drawing/2014/main" id="{CAC84B85-03DF-8D46-9783-CCA3E65C2530}"/>
              </a:ext>
            </a:extLst>
          </p:cNvPr>
          <p:cNvSpPr txBox="1"/>
          <p:nvPr/>
        </p:nvSpPr>
        <p:spPr>
          <a:xfrm>
            <a:off x="4277707" y="2419310"/>
            <a:ext cx="116014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Front </a:t>
            </a:r>
            <a:r>
              <a:rPr sz="1000" b="1" spc="-5" dirty="0">
                <a:latin typeface="Arial"/>
                <a:cs typeface="Arial"/>
              </a:rPr>
              <a:t>Sensor</a:t>
            </a:r>
            <a:r>
              <a:rPr sz="1000" b="1" spc="-9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0" name="object 18">
            <a:extLst>
              <a:ext uri="{FF2B5EF4-FFF2-40B4-BE49-F238E27FC236}">
                <a16:creationId xmlns:a16="http://schemas.microsoft.com/office/drawing/2014/main" id="{E387F18E-AC5C-2E44-9FC5-8895B3A5F7C4}"/>
              </a:ext>
            </a:extLst>
          </p:cNvPr>
          <p:cNvSpPr txBox="1"/>
          <p:nvPr/>
        </p:nvSpPr>
        <p:spPr>
          <a:xfrm>
            <a:off x="4257893" y="3162258"/>
            <a:ext cx="725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Left</a:t>
            </a:r>
            <a:r>
              <a:rPr sz="1000" b="1" spc="-9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Sensor  </a:t>
            </a:r>
            <a:r>
              <a:rPr sz="1000" b="1" spc="-5" dirty="0"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1" name="object 19">
            <a:extLst>
              <a:ext uri="{FF2B5EF4-FFF2-40B4-BE49-F238E27FC236}">
                <a16:creationId xmlns:a16="http://schemas.microsoft.com/office/drawing/2014/main" id="{923A5A61-261A-9A45-B6C1-E659D087502E}"/>
              </a:ext>
            </a:extLst>
          </p:cNvPr>
          <p:cNvSpPr txBox="1"/>
          <p:nvPr/>
        </p:nvSpPr>
        <p:spPr>
          <a:xfrm>
            <a:off x="4257893" y="3633937"/>
            <a:ext cx="8172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Right</a:t>
            </a:r>
            <a:r>
              <a:rPr sz="1000" b="1" spc="-7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Sensor  Input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20">
            <a:extLst>
              <a:ext uri="{FF2B5EF4-FFF2-40B4-BE49-F238E27FC236}">
                <a16:creationId xmlns:a16="http://schemas.microsoft.com/office/drawing/2014/main" id="{D1F82FA0-8646-A945-857F-09ACE582E782}"/>
              </a:ext>
            </a:extLst>
          </p:cNvPr>
          <p:cNvSpPr txBox="1"/>
          <p:nvPr/>
        </p:nvSpPr>
        <p:spPr>
          <a:xfrm>
            <a:off x="4257893" y="4562052"/>
            <a:ext cx="111696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Dust Sensor</a:t>
            </a:r>
            <a:r>
              <a:rPr sz="1000" b="1" spc="-114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3" name="object 21">
            <a:extLst>
              <a:ext uri="{FF2B5EF4-FFF2-40B4-BE49-F238E27FC236}">
                <a16:creationId xmlns:a16="http://schemas.microsoft.com/office/drawing/2014/main" id="{4122A871-5451-D24E-A364-9FF11A5E3B25}"/>
              </a:ext>
            </a:extLst>
          </p:cNvPr>
          <p:cNvSpPr txBox="1"/>
          <p:nvPr/>
        </p:nvSpPr>
        <p:spPr>
          <a:xfrm>
            <a:off x="5251295" y="5319229"/>
            <a:ext cx="1428750" cy="4286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Clock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4" name="object 22">
            <a:extLst>
              <a:ext uri="{FF2B5EF4-FFF2-40B4-BE49-F238E27FC236}">
                <a16:creationId xmlns:a16="http://schemas.microsoft.com/office/drawing/2014/main" id="{FC021040-69B2-6C40-914B-740C6CC076E0}"/>
              </a:ext>
            </a:extLst>
          </p:cNvPr>
          <p:cNvSpPr/>
          <p:nvPr/>
        </p:nvSpPr>
        <p:spPr>
          <a:xfrm>
            <a:off x="5909663" y="4390350"/>
            <a:ext cx="110489" cy="929005"/>
          </a:xfrm>
          <a:custGeom>
            <a:avLst/>
            <a:gdLst/>
            <a:ahLst/>
            <a:cxnLst/>
            <a:rect l="l" t="t" r="r" b="b"/>
            <a:pathLst>
              <a:path w="110489" h="929004">
                <a:moveTo>
                  <a:pt x="65532" y="928877"/>
                </a:moveTo>
                <a:lnTo>
                  <a:pt x="65532" y="871727"/>
                </a:lnTo>
                <a:lnTo>
                  <a:pt x="46482" y="871727"/>
                </a:lnTo>
                <a:lnTo>
                  <a:pt x="46482" y="928877"/>
                </a:lnTo>
                <a:lnTo>
                  <a:pt x="65532" y="928877"/>
                </a:lnTo>
                <a:close/>
              </a:path>
              <a:path w="110489" h="929004">
                <a:moveTo>
                  <a:pt x="65532" y="852677"/>
                </a:moveTo>
                <a:lnTo>
                  <a:pt x="65532" y="795527"/>
                </a:lnTo>
                <a:lnTo>
                  <a:pt x="46482" y="795527"/>
                </a:lnTo>
                <a:lnTo>
                  <a:pt x="46482" y="852677"/>
                </a:lnTo>
                <a:lnTo>
                  <a:pt x="65532" y="852677"/>
                </a:lnTo>
                <a:close/>
              </a:path>
              <a:path w="110489" h="929004">
                <a:moveTo>
                  <a:pt x="65532" y="776477"/>
                </a:moveTo>
                <a:lnTo>
                  <a:pt x="65532" y="719327"/>
                </a:lnTo>
                <a:lnTo>
                  <a:pt x="46482" y="719327"/>
                </a:lnTo>
                <a:lnTo>
                  <a:pt x="46482" y="776477"/>
                </a:lnTo>
                <a:lnTo>
                  <a:pt x="65532" y="776477"/>
                </a:lnTo>
                <a:close/>
              </a:path>
              <a:path w="110489" h="929004">
                <a:moveTo>
                  <a:pt x="65532" y="700277"/>
                </a:moveTo>
                <a:lnTo>
                  <a:pt x="65532" y="643127"/>
                </a:lnTo>
                <a:lnTo>
                  <a:pt x="46482" y="643127"/>
                </a:lnTo>
                <a:lnTo>
                  <a:pt x="46482" y="700277"/>
                </a:lnTo>
                <a:lnTo>
                  <a:pt x="65532" y="700277"/>
                </a:lnTo>
                <a:close/>
              </a:path>
              <a:path w="110489" h="929004">
                <a:moveTo>
                  <a:pt x="65532" y="624077"/>
                </a:moveTo>
                <a:lnTo>
                  <a:pt x="65532" y="566927"/>
                </a:lnTo>
                <a:lnTo>
                  <a:pt x="46482" y="566927"/>
                </a:lnTo>
                <a:lnTo>
                  <a:pt x="46482" y="624077"/>
                </a:lnTo>
                <a:lnTo>
                  <a:pt x="65532" y="624077"/>
                </a:lnTo>
                <a:close/>
              </a:path>
              <a:path w="110489" h="929004">
                <a:moveTo>
                  <a:pt x="65532" y="547877"/>
                </a:moveTo>
                <a:lnTo>
                  <a:pt x="65532" y="490727"/>
                </a:lnTo>
                <a:lnTo>
                  <a:pt x="46482" y="490727"/>
                </a:lnTo>
                <a:lnTo>
                  <a:pt x="46482" y="547877"/>
                </a:lnTo>
                <a:lnTo>
                  <a:pt x="65532" y="547877"/>
                </a:lnTo>
                <a:close/>
              </a:path>
              <a:path w="110489" h="929004">
                <a:moveTo>
                  <a:pt x="65532" y="471677"/>
                </a:moveTo>
                <a:lnTo>
                  <a:pt x="65532" y="414527"/>
                </a:lnTo>
                <a:lnTo>
                  <a:pt x="46482" y="414527"/>
                </a:lnTo>
                <a:lnTo>
                  <a:pt x="46482" y="471677"/>
                </a:lnTo>
                <a:lnTo>
                  <a:pt x="65532" y="471677"/>
                </a:lnTo>
                <a:close/>
              </a:path>
              <a:path w="110489" h="929004">
                <a:moveTo>
                  <a:pt x="64770" y="395477"/>
                </a:moveTo>
                <a:lnTo>
                  <a:pt x="64770" y="338327"/>
                </a:lnTo>
                <a:lnTo>
                  <a:pt x="45720" y="338327"/>
                </a:lnTo>
                <a:lnTo>
                  <a:pt x="45720" y="395477"/>
                </a:lnTo>
                <a:lnTo>
                  <a:pt x="64770" y="395477"/>
                </a:lnTo>
                <a:close/>
              </a:path>
              <a:path w="110489" h="929004">
                <a:moveTo>
                  <a:pt x="64770" y="319277"/>
                </a:moveTo>
                <a:lnTo>
                  <a:pt x="64770" y="262127"/>
                </a:lnTo>
                <a:lnTo>
                  <a:pt x="45720" y="262127"/>
                </a:lnTo>
                <a:lnTo>
                  <a:pt x="45720" y="319277"/>
                </a:lnTo>
                <a:lnTo>
                  <a:pt x="64770" y="319277"/>
                </a:lnTo>
                <a:close/>
              </a:path>
              <a:path w="110489" h="929004">
                <a:moveTo>
                  <a:pt x="64770" y="243077"/>
                </a:moveTo>
                <a:lnTo>
                  <a:pt x="64770" y="185927"/>
                </a:lnTo>
                <a:lnTo>
                  <a:pt x="45720" y="185927"/>
                </a:lnTo>
                <a:lnTo>
                  <a:pt x="45720" y="243077"/>
                </a:lnTo>
                <a:lnTo>
                  <a:pt x="64770" y="243077"/>
                </a:lnTo>
                <a:close/>
              </a:path>
              <a:path w="110489" h="929004">
                <a:moveTo>
                  <a:pt x="64770" y="166877"/>
                </a:moveTo>
                <a:lnTo>
                  <a:pt x="64770" y="109727"/>
                </a:lnTo>
                <a:lnTo>
                  <a:pt x="45720" y="109727"/>
                </a:lnTo>
                <a:lnTo>
                  <a:pt x="45720" y="166877"/>
                </a:lnTo>
                <a:lnTo>
                  <a:pt x="64770" y="166877"/>
                </a:lnTo>
                <a:close/>
              </a:path>
              <a:path w="110489" h="929004">
                <a:moveTo>
                  <a:pt x="110489" y="95250"/>
                </a:moveTo>
                <a:lnTo>
                  <a:pt x="108204" y="90677"/>
                </a:lnTo>
                <a:lnTo>
                  <a:pt x="55625" y="0"/>
                </a:lnTo>
                <a:lnTo>
                  <a:pt x="3048" y="90677"/>
                </a:lnTo>
                <a:lnTo>
                  <a:pt x="0" y="95250"/>
                </a:lnTo>
                <a:lnTo>
                  <a:pt x="1524" y="100584"/>
                </a:lnTo>
                <a:lnTo>
                  <a:pt x="6096" y="103631"/>
                </a:lnTo>
                <a:lnTo>
                  <a:pt x="10668" y="105917"/>
                </a:lnTo>
                <a:lnTo>
                  <a:pt x="16763" y="104393"/>
                </a:lnTo>
                <a:lnTo>
                  <a:pt x="19050" y="99822"/>
                </a:lnTo>
                <a:lnTo>
                  <a:pt x="45720" y="54618"/>
                </a:lnTo>
                <a:lnTo>
                  <a:pt x="45720" y="33527"/>
                </a:lnTo>
                <a:lnTo>
                  <a:pt x="47244" y="33527"/>
                </a:lnTo>
                <a:lnTo>
                  <a:pt x="47244" y="23622"/>
                </a:lnTo>
                <a:lnTo>
                  <a:pt x="64008" y="23622"/>
                </a:lnTo>
                <a:lnTo>
                  <a:pt x="64008" y="33527"/>
                </a:lnTo>
                <a:lnTo>
                  <a:pt x="64770" y="33527"/>
                </a:lnTo>
                <a:lnTo>
                  <a:pt x="64770" y="53839"/>
                </a:lnTo>
                <a:lnTo>
                  <a:pt x="91439" y="99822"/>
                </a:lnTo>
                <a:lnTo>
                  <a:pt x="94487" y="104393"/>
                </a:lnTo>
                <a:lnTo>
                  <a:pt x="99822" y="105917"/>
                </a:lnTo>
                <a:lnTo>
                  <a:pt x="104394" y="103631"/>
                </a:lnTo>
                <a:lnTo>
                  <a:pt x="108965" y="100584"/>
                </a:lnTo>
                <a:lnTo>
                  <a:pt x="110489" y="95250"/>
                </a:lnTo>
                <a:close/>
              </a:path>
              <a:path w="110489" h="929004">
                <a:moveTo>
                  <a:pt x="55554" y="37950"/>
                </a:moveTo>
                <a:lnTo>
                  <a:pt x="52989" y="33527"/>
                </a:lnTo>
                <a:lnTo>
                  <a:pt x="45720" y="33527"/>
                </a:lnTo>
                <a:lnTo>
                  <a:pt x="45720" y="54618"/>
                </a:lnTo>
                <a:lnTo>
                  <a:pt x="55554" y="37950"/>
                </a:lnTo>
                <a:close/>
              </a:path>
              <a:path w="110489" h="929004">
                <a:moveTo>
                  <a:pt x="64770" y="90677"/>
                </a:moveTo>
                <a:lnTo>
                  <a:pt x="64770" y="53839"/>
                </a:lnTo>
                <a:lnTo>
                  <a:pt x="55554" y="37950"/>
                </a:lnTo>
                <a:lnTo>
                  <a:pt x="45720" y="54618"/>
                </a:lnTo>
                <a:lnTo>
                  <a:pt x="45720" y="90677"/>
                </a:lnTo>
                <a:lnTo>
                  <a:pt x="64770" y="90677"/>
                </a:lnTo>
                <a:close/>
              </a:path>
              <a:path w="110489" h="929004">
                <a:moveTo>
                  <a:pt x="64008" y="23622"/>
                </a:moveTo>
                <a:lnTo>
                  <a:pt x="47244" y="23622"/>
                </a:lnTo>
                <a:lnTo>
                  <a:pt x="52989" y="33527"/>
                </a:lnTo>
                <a:lnTo>
                  <a:pt x="58163" y="33527"/>
                </a:lnTo>
                <a:lnTo>
                  <a:pt x="64008" y="23622"/>
                </a:lnTo>
                <a:close/>
              </a:path>
              <a:path w="110489" h="929004">
                <a:moveTo>
                  <a:pt x="52989" y="33527"/>
                </a:moveTo>
                <a:lnTo>
                  <a:pt x="47244" y="23622"/>
                </a:lnTo>
                <a:lnTo>
                  <a:pt x="47244" y="33527"/>
                </a:lnTo>
                <a:lnTo>
                  <a:pt x="52989" y="33527"/>
                </a:lnTo>
                <a:close/>
              </a:path>
              <a:path w="110489" h="929004">
                <a:moveTo>
                  <a:pt x="58163" y="33527"/>
                </a:moveTo>
                <a:lnTo>
                  <a:pt x="52989" y="33527"/>
                </a:lnTo>
                <a:lnTo>
                  <a:pt x="55554" y="37950"/>
                </a:lnTo>
                <a:lnTo>
                  <a:pt x="58163" y="33527"/>
                </a:lnTo>
                <a:close/>
              </a:path>
              <a:path w="110489" h="929004">
                <a:moveTo>
                  <a:pt x="64770" y="53839"/>
                </a:moveTo>
                <a:lnTo>
                  <a:pt x="64770" y="33527"/>
                </a:lnTo>
                <a:lnTo>
                  <a:pt x="58163" y="33527"/>
                </a:lnTo>
                <a:lnTo>
                  <a:pt x="55554" y="37950"/>
                </a:lnTo>
                <a:lnTo>
                  <a:pt x="64770" y="53839"/>
                </a:lnTo>
                <a:close/>
              </a:path>
              <a:path w="110489" h="929004">
                <a:moveTo>
                  <a:pt x="64008" y="33527"/>
                </a:moveTo>
                <a:lnTo>
                  <a:pt x="64008" y="23622"/>
                </a:lnTo>
                <a:lnTo>
                  <a:pt x="58163" y="33527"/>
                </a:lnTo>
                <a:lnTo>
                  <a:pt x="64008" y="3352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23">
            <a:extLst>
              <a:ext uri="{FF2B5EF4-FFF2-40B4-BE49-F238E27FC236}">
                <a16:creationId xmlns:a16="http://schemas.microsoft.com/office/drawing/2014/main" id="{23214979-65BF-4B47-8552-D5597D2C2352}"/>
              </a:ext>
            </a:extLst>
          </p:cNvPr>
          <p:cNvSpPr txBox="1"/>
          <p:nvPr/>
        </p:nvSpPr>
        <p:spPr>
          <a:xfrm>
            <a:off x="6034117" y="4847805"/>
            <a:ext cx="28003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Tick</a:t>
            </a:r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22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C755F-EB5C-0C49-828A-17283E82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0 - Data Dictionary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CB1AC1A-9E19-9A4A-B138-943D10CB3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42939"/>
              </p:ext>
            </p:extLst>
          </p:nvPr>
        </p:nvGraphicFramePr>
        <p:xfrm>
          <a:off x="326002" y="1884459"/>
          <a:ext cx="11656614" cy="2613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40">
                  <a:extLst>
                    <a:ext uri="{9D8B030D-6E8A-4147-A177-3AD203B41FA5}">
                      <a16:colId xmlns:a16="http://schemas.microsoft.com/office/drawing/2014/main" val="2094411561"/>
                    </a:ext>
                  </a:extLst>
                </a:gridCol>
                <a:gridCol w="5099436">
                  <a:extLst>
                    <a:ext uri="{9D8B030D-6E8A-4147-A177-3AD203B41FA5}">
                      <a16:colId xmlns:a16="http://schemas.microsoft.com/office/drawing/2014/main" val="883024371"/>
                    </a:ext>
                  </a:extLst>
                </a:gridCol>
                <a:gridCol w="3885538">
                  <a:extLst>
                    <a:ext uri="{9D8B030D-6E8A-4147-A177-3AD203B41FA5}">
                      <a16:colId xmlns:a16="http://schemas.microsoft.com/office/drawing/2014/main" val="2381556092"/>
                    </a:ext>
                  </a:extLst>
                </a:gridCol>
              </a:tblGrid>
              <a:tr h="3746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Input/Output Event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Description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Format/Type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93578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Front Sensor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RVC </a:t>
                      </a:r>
                      <a:r>
                        <a:rPr lang="ko-Kore-KR" altLang="en-US" dirty="0"/>
                        <a:t>전방의</a:t>
                      </a:r>
                      <a:r>
                        <a:rPr lang="ko-KR" altLang="en-US" dirty="0"/>
                        <a:t> 장애물 탐지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True/False , Interrupt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298738"/>
                  </a:ext>
                </a:extLst>
              </a:tr>
              <a:tr h="34805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Left Sensor Input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RVC </a:t>
                      </a:r>
                      <a:r>
                        <a:rPr lang="ko-Kore-KR" altLang="en-US" dirty="0"/>
                        <a:t>좌측의</a:t>
                      </a:r>
                      <a:r>
                        <a:rPr lang="ko-KR" altLang="en-US" dirty="0"/>
                        <a:t> 장애물을 주기적으로 탐지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True/False , Periodic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890894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Right Sensor Input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RVC </a:t>
                      </a:r>
                      <a:r>
                        <a:rPr lang="ko-Kore-KR" altLang="en-US" dirty="0"/>
                        <a:t>우측의</a:t>
                      </a:r>
                      <a:r>
                        <a:rPr lang="ko-KR" altLang="en-US" dirty="0"/>
                        <a:t> 장애물을 주기적으로 탐지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True/False , Periodic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563167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Dust Sensor Input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바닥의 먼지를 주기적으로 감지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True/False , Periodic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180565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Direction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Motor</a:t>
                      </a:r>
                      <a:r>
                        <a:rPr lang="ko-Kore-KR" altLang="en-US" dirty="0"/>
                        <a:t>에</a:t>
                      </a:r>
                      <a:r>
                        <a:rPr lang="ko-KR" altLang="en-US" dirty="0"/>
                        <a:t> 대한 방향 명령어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Forward / Left / Right / Stop Data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75194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Clean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Cleaner</a:t>
                      </a:r>
                      <a:r>
                        <a:rPr lang="ko-KR" altLang="en-US" dirty="0"/>
                        <a:t>에 대한 명령어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On / Off / Up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6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56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EB604-74AE-964A-86BB-BC7683DB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0 - Process Specification</a:t>
            </a:r>
            <a:endParaRPr kumimoji="1" lang="ko-Kore-KR" altLang="en-US" dirty="0"/>
          </a:p>
        </p:txBody>
      </p:sp>
      <p:graphicFrame>
        <p:nvGraphicFramePr>
          <p:cNvPr id="33" name="object 6">
            <a:extLst>
              <a:ext uri="{FF2B5EF4-FFF2-40B4-BE49-F238E27FC236}">
                <a16:creationId xmlns:a16="http://schemas.microsoft.com/office/drawing/2014/main" id="{C96A8646-2824-CB45-BC13-0DC2D5D75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63792"/>
              </p:ext>
            </p:extLst>
          </p:nvPr>
        </p:nvGraphicFramePr>
        <p:xfrm>
          <a:off x="3711575" y="2315146"/>
          <a:ext cx="4768850" cy="2227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100" spc="-5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62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100" spc="-5" dirty="0">
                          <a:latin typeface="Arial"/>
                          <a:cs typeface="Arial"/>
                        </a:rPr>
                        <a:t>RVC Control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1100" spc="-5" dirty="0">
                          <a:latin typeface="Arial"/>
                          <a:cs typeface="Arial"/>
                        </a:rPr>
                        <a:t>Front Sensor Input, Left Sensor Input, Right Sensor Input, Dust Sensor Input, Tick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100" spc="-5" dirty="0">
                          <a:latin typeface="Arial"/>
                          <a:cs typeface="Arial"/>
                        </a:rPr>
                        <a:t>Direction, Clean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100" spc="-5" dirty="0">
                          <a:latin typeface="Arial"/>
                          <a:cs typeface="Arial"/>
                        </a:rPr>
                        <a:t>“RVC Control” </a:t>
                      </a:r>
                      <a:r>
                        <a:rPr lang="ko-KR" altLang="en-US" sz="1100" spc="-5" dirty="0">
                          <a:latin typeface="Arial"/>
                          <a:cs typeface="Arial"/>
                        </a:rPr>
                        <a:t>프로세스는 센서인</a:t>
                      </a:r>
                      <a:r>
                        <a:rPr lang="en-US" altLang="ko-KR" sz="1100" spc="-5" dirty="0">
                          <a:latin typeface="Arial"/>
                          <a:cs typeface="Arial"/>
                        </a:rPr>
                        <a:t> “Front Sensor, Left Sensor, Right Sensor”</a:t>
                      </a:r>
                      <a:r>
                        <a:rPr lang="ko-KR" altLang="en-US" sz="1100" spc="-5" dirty="0">
                          <a:latin typeface="Arial"/>
                          <a:cs typeface="Arial"/>
                        </a:rPr>
                        <a:t> 로부터 장애물이 있는지 탐지된 값을 받고 </a:t>
                      </a:r>
                      <a:r>
                        <a:rPr lang="en-US" altLang="ko-KR" sz="1100" spc="-5" dirty="0">
                          <a:latin typeface="Arial"/>
                          <a:cs typeface="Arial"/>
                        </a:rPr>
                        <a:t>“Dust Sensor”</a:t>
                      </a:r>
                      <a:r>
                        <a:rPr lang="ko-KR" altLang="en-US" sz="1100" spc="-5" dirty="0">
                          <a:latin typeface="Arial"/>
                          <a:cs typeface="Arial"/>
                        </a:rPr>
                        <a:t>로부터 먼지가 존재하는지 탐지한 값을 받은 후 </a:t>
                      </a:r>
                      <a:r>
                        <a:rPr lang="en-US" altLang="ko-KR" sz="1100" spc="-5" dirty="0">
                          <a:latin typeface="Arial"/>
                          <a:cs typeface="Arial"/>
                        </a:rPr>
                        <a:t>“Motor”</a:t>
                      </a:r>
                      <a:r>
                        <a:rPr lang="ko-KR" altLang="en-US" sz="1100" spc="-5" dirty="0">
                          <a:latin typeface="Arial"/>
                          <a:cs typeface="Arial"/>
                        </a:rPr>
                        <a:t>에게 어느 방향으로 가야하는지 알맞은 </a:t>
                      </a:r>
                      <a:r>
                        <a:rPr lang="en-US" altLang="ko-KR" sz="1100" spc="-5" dirty="0">
                          <a:latin typeface="Arial"/>
                          <a:cs typeface="Arial"/>
                        </a:rPr>
                        <a:t>“Direction”</a:t>
                      </a:r>
                      <a:r>
                        <a:rPr lang="ko-KR" altLang="en-US" sz="1100" spc="-5" dirty="0">
                          <a:latin typeface="Arial"/>
                          <a:cs typeface="Arial"/>
                        </a:rPr>
                        <a:t>신호를  </a:t>
                      </a:r>
                      <a:r>
                        <a:rPr lang="en-US" altLang="ko-KR" sz="1100" spc="-5" dirty="0">
                          <a:latin typeface="Arial"/>
                          <a:cs typeface="Arial"/>
                        </a:rPr>
                        <a:t>“Cleaner”</a:t>
                      </a:r>
                      <a:r>
                        <a:rPr lang="ko-KR" altLang="en-US" sz="1100" spc="-5" dirty="0">
                          <a:latin typeface="Arial"/>
                          <a:cs typeface="Arial"/>
                        </a:rPr>
                        <a:t>에게 알맞은 </a:t>
                      </a:r>
                      <a:r>
                        <a:rPr lang="en-US" altLang="ko-KR" sz="1100" spc="-5" dirty="0">
                          <a:latin typeface="Arial"/>
                          <a:cs typeface="Arial"/>
                        </a:rPr>
                        <a:t>“Clean”</a:t>
                      </a:r>
                      <a:r>
                        <a:rPr lang="ko-KR" altLang="en-US" sz="1100" spc="-5" dirty="0">
                          <a:latin typeface="Arial"/>
                          <a:cs typeface="Arial"/>
                        </a:rPr>
                        <a:t>신호를 보내준다</a:t>
                      </a:r>
                      <a:r>
                        <a:rPr lang="en-US" altLang="ko-KR"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lang="ko-KR" altLang="en-US" sz="1100" spc="-5" dirty="0">
                          <a:latin typeface="Arial"/>
                          <a:cs typeface="Arial"/>
                        </a:rPr>
                        <a:t> 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01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4AF07-B149-3447-8777-05682D47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1</a:t>
            </a:r>
            <a:endParaRPr kumimoji="1" lang="ko-Kore-KR" altLang="en-US" dirty="0"/>
          </a:p>
        </p:txBody>
      </p:sp>
      <p:grpSp>
        <p:nvGrpSpPr>
          <p:cNvPr id="46" name="object 3">
            <a:extLst>
              <a:ext uri="{FF2B5EF4-FFF2-40B4-BE49-F238E27FC236}">
                <a16:creationId xmlns:a16="http://schemas.microsoft.com/office/drawing/2014/main" id="{3BC3CAED-7AE0-C546-B03A-E8B8A32ECEAE}"/>
              </a:ext>
            </a:extLst>
          </p:cNvPr>
          <p:cNvGrpSpPr/>
          <p:nvPr/>
        </p:nvGrpSpPr>
        <p:grpSpPr>
          <a:xfrm>
            <a:off x="3227893" y="3046006"/>
            <a:ext cx="1572260" cy="1428750"/>
            <a:chOff x="2489339" y="3278123"/>
            <a:chExt cx="1572260" cy="1428750"/>
          </a:xfrm>
        </p:grpSpPr>
        <p:sp>
          <p:nvSpPr>
            <p:cNvPr id="47" name="object 4">
              <a:extLst>
                <a:ext uri="{FF2B5EF4-FFF2-40B4-BE49-F238E27FC236}">
                  <a16:creationId xmlns:a16="http://schemas.microsoft.com/office/drawing/2014/main" id="{263AA36B-FEB8-BC43-AAFE-85E2FFA1478F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8" name="object 5">
              <a:extLst>
                <a:ext uri="{FF2B5EF4-FFF2-40B4-BE49-F238E27FC236}">
                  <a16:creationId xmlns:a16="http://schemas.microsoft.com/office/drawing/2014/main" id="{8E7FB91F-A373-254E-8C2F-0B399226E2BE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6">
            <a:extLst>
              <a:ext uri="{FF2B5EF4-FFF2-40B4-BE49-F238E27FC236}">
                <a16:creationId xmlns:a16="http://schemas.microsoft.com/office/drawing/2014/main" id="{8C047BA4-6F2E-8A45-A481-BF68215DC757}"/>
              </a:ext>
            </a:extLst>
          </p:cNvPr>
          <p:cNvSpPr txBox="1"/>
          <p:nvPr/>
        </p:nvSpPr>
        <p:spPr>
          <a:xfrm>
            <a:off x="3538275" y="3316008"/>
            <a:ext cx="9512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Obstacle</a:t>
            </a: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&amp;  Dust  Detection  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BD9072FE-5C4C-D142-8D37-D6A43223916E}"/>
              </a:ext>
            </a:extLst>
          </p:cNvPr>
          <p:cNvSpPr txBox="1"/>
          <p:nvPr/>
        </p:nvSpPr>
        <p:spPr>
          <a:xfrm>
            <a:off x="5349174" y="3251794"/>
            <a:ext cx="1187450" cy="6540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tabLst>
                <a:tab pos="1161415" algn="l"/>
              </a:tabLst>
            </a:pP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4A7EBB"/>
                  </a:solidFill>
                </a:uFill>
                <a:latin typeface="Times New Roman"/>
                <a:cs typeface="Times New Roman"/>
              </a:rPr>
              <a:t> 	</a:t>
            </a:r>
            <a:endParaRPr sz="1400" dirty="0">
              <a:latin typeface="Times New Roman"/>
              <a:cs typeface="Times New Roman"/>
            </a:endParaRPr>
          </a:p>
          <a:p>
            <a:pPr marL="129539" marR="70485" algn="ctr">
              <a:lnSpc>
                <a:spcPct val="100000"/>
              </a:lnSpc>
              <a:spcBef>
                <a:spcPts val="365"/>
              </a:spcBef>
            </a:pPr>
            <a:r>
              <a:rPr sz="1000" b="1" spc="-5" dirty="0">
                <a:latin typeface="Arial"/>
                <a:cs typeface="Arial"/>
              </a:rPr>
              <a:t>Obstacle </a:t>
            </a:r>
            <a:r>
              <a:rPr sz="1000" b="1" dirty="0">
                <a:latin typeface="Arial"/>
                <a:cs typeface="Arial"/>
              </a:rPr>
              <a:t>&amp;</a:t>
            </a:r>
            <a:r>
              <a:rPr sz="1000" b="1" spc="-9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Dust  Location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1" name="object 8">
            <a:extLst>
              <a:ext uri="{FF2B5EF4-FFF2-40B4-BE49-F238E27FC236}">
                <a16:creationId xmlns:a16="http://schemas.microsoft.com/office/drawing/2014/main" id="{3E65B06D-ED22-7B4F-AC90-F5017E9E86E8}"/>
              </a:ext>
            </a:extLst>
          </p:cNvPr>
          <p:cNvSpPr/>
          <p:nvPr/>
        </p:nvSpPr>
        <p:spPr>
          <a:xfrm>
            <a:off x="2152711" y="2608631"/>
            <a:ext cx="1306195" cy="2089785"/>
          </a:xfrm>
          <a:custGeom>
            <a:avLst/>
            <a:gdLst/>
            <a:ahLst/>
            <a:cxnLst/>
            <a:rect l="l" t="t" r="r" b="b"/>
            <a:pathLst>
              <a:path w="1306195" h="2089785">
                <a:moveTo>
                  <a:pt x="1004316" y="1296162"/>
                </a:moveTo>
                <a:lnTo>
                  <a:pt x="913638" y="1243584"/>
                </a:lnTo>
                <a:lnTo>
                  <a:pt x="909066" y="1240536"/>
                </a:lnTo>
                <a:lnTo>
                  <a:pt x="903732" y="1242822"/>
                </a:lnTo>
                <a:lnTo>
                  <a:pt x="900684" y="1246632"/>
                </a:lnTo>
                <a:lnTo>
                  <a:pt x="898398" y="1251204"/>
                </a:lnTo>
                <a:lnTo>
                  <a:pt x="899922" y="1257300"/>
                </a:lnTo>
                <a:lnTo>
                  <a:pt x="904494" y="1260348"/>
                </a:lnTo>
                <a:lnTo>
                  <a:pt x="950379" y="1286954"/>
                </a:lnTo>
                <a:lnTo>
                  <a:pt x="3810" y="1285494"/>
                </a:lnTo>
                <a:lnTo>
                  <a:pt x="3810" y="1304544"/>
                </a:lnTo>
                <a:lnTo>
                  <a:pt x="949782" y="1306004"/>
                </a:lnTo>
                <a:lnTo>
                  <a:pt x="980694" y="1306055"/>
                </a:lnTo>
                <a:lnTo>
                  <a:pt x="985266" y="1306068"/>
                </a:lnTo>
                <a:lnTo>
                  <a:pt x="949782" y="1306004"/>
                </a:lnTo>
                <a:lnTo>
                  <a:pt x="904494" y="1332738"/>
                </a:lnTo>
                <a:lnTo>
                  <a:pt x="899922" y="1335024"/>
                </a:lnTo>
                <a:lnTo>
                  <a:pt x="898398" y="1341120"/>
                </a:lnTo>
                <a:lnTo>
                  <a:pt x="900684" y="1345692"/>
                </a:lnTo>
                <a:lnTo>
                  <a:pt x="903732" y="1350264"/>
                </a:lnTo>
                <a:lnTo>
                  <a:pt x="909066" y="1351788"/>
                </a:lnTo>
                <a:lnTo>
                  <a:pt x="913638" y="1348740"/>
                </a:lnTo>
                <a:lnTo>
                  <a:pt x="985266" y="1307198"/>
                </a:lnTo>
                <a:lnTo>
                  <a:pt x="1004316" y="1296162"/>
                </a:lnTo>
                <a:close/>
              </a:path>
              <a:path w="1306195" h="2089785">
                <a:moveTo>
                  <a:pt x="1004316" y="1008888"/>
                </a:moveTo>
                <a:lnTo>
                  <a:pt x="926592" y="938784"/>
                </a:lnTo>
                <a:lnTo>
                  <a:pt x="922782" y="934974"/>
                </a:lnTo>
                <a:lnTo>
                  <a:pt x="916686" y="935736"/>
                </a:lnTo>
                <a:lnTo>
                  <a:pt x="913638" y="939546"/>
                </a:lnTo>
                <a:lnTo>
                  <a:pt x="909828" y="943356"/>
                </a:lnTo>
                <a:lnTo>
                  <a:pt x="909828" y="949452"/>
                </a:lnTo>
                <a:lnTo>
                  <a:pt x="914400" y="952500"/>
                </a:lnTo>
                <a:lnTo>
                  <a:pt x="953858" y="988707"/>
                </a:lnTo>
                <a:lnTo>
                  <a:pt x="6096" y="785622"/>
                </a:lnTo>
                <a:lnTo>
                  <a:pt x="2286" y="803910"/>
                </a:lnTo>
                <a:lnTo>
                  <a:pt x="949502" y="1006881"/>
                </a:lnTo>
                <a:lnTo>
                  <a:pt x="982980" y="1014056"/>
                </a:lnTo>
                <a:lnTo>
                  <a:pt x="983742" y="1014222"/>
                </a:lnTo>
                <a:lnTo>
                  <a:pt x="949502" y="1006881"/>
                </a:lnTo>
                <a:lnTo>
                  <a:pt x="899160" y="1023366"/>
                </a:lnTo>
                <a:lnTo>
                  <a:pt x="893826" y="1024890"/>
                </a:lnTo>
                <a:lnTo>
                  <a:pt x="890778" y="1030224"/>
                </a:lnTo>
                <a:lnTo>
                  <a:pt x="893064" y="1035558"/>
                </a:lnTo>
                <a:lnTo>
                  <a:pt x="894588" y="1040892"/>
                </a:lnTo>
                <a:lnTo>
                  <a:pt x="899922" y="1043178"/>
                </a:lnTo>
                <a:lnTo>
                  <a:pt x="904494" y="1041654"/>
                </a:lnTo>
                <a:lnTo>
                  <a:pt x="987552" y="1014387"/>
                </a:lnTo>
                <a:lnTo>
                  <a:pt x="1004316" y="1008888"/>
                </a:lnTo>
                <a:close/>
              </a:path>
              <a:path w="1306195" h="2089785">
                <a:moveTo>
                  <a:pt x="1306068" y="1657350"/>
                </a:moveTo>
                <a:lnTo>
                  <a:pt x="1203198" y="1635252"/>
                </a:lnTo>
                <a:lnTo>
                  <a:pt x="1198626" y="1633728"/>
                </a:lnTo>
                <a:lnTo>
                  <a:pt x="1193292" y="1636776"/>
                </a:lnTo>
                <a:lnTo>
                  <a:pt x="1192530" y="1642110"/>
                </a:lnTo>
                <a:lnTo>
                  <a:pt x="1191006" y="1647444"/>
                </a:lnTo>
                <a:lnTo>
                  <a:pt x="1194054" y="1652778"/>
                </a:lnTo>
                <a:lnTo>
                  <a:pt x="1199388" y="1653540"/>
                </a:lnTo>
                <a:lnTo>
                  <a:pt x="1250213" y="1664779"/>
                </a:lnTo>
                <a:lnTo>
                  <a:pt x="762" y="2071878"/>
                </a:lnTo>
                <a:lnTo>
                  <a:pt x="6858" y="2089404"/>
                </a:lnTo>
                <a:lnTo>
                  <a:pt x="1257592" y="1682623"/>
                </a:lnTo>
                <a:lnTo>
                  <a:pt x="1285494" y="1673555"/>
                </a:lnTo>
                <a:lnTo>
                  <a:pt x="1290828" y="1671828"/>
                </a:lnTo>
                <a:lnTo>
                  <a:pt x="1257592" y="1682623"/>
                </a:lnTo>
                <a:lnTo>
                  <a:pt x="1222248" y="1722120"/>
                </a:lnTo>
                <a:lnTo>
                  <a:pt x="1218438" y="1726692"/>
                </a:lnTo>
                <a:lnTo>
                  <a:pt x="1218438" y="1732026"/>
                </a:lnTo>
                <a:lnTo>
                  <a:pt x="1223010" y="1735836"/>
                </a:lnTo>
                <a:lnTo>
                  <a:pt x="1226820" y="1739646"/>
                </a:lnTo>
                <a:lnTo>
                  <a:pt x="1232916" y="1738884"/>
                </a:lnTo>
                <a:lnTo>
                  <a:pt x="1235964" y="1735074"/>
                </a:lnTo>
                <a:lnTo>
                  <a:pt x="1290828" y="1674241"/>
                </a:lnTo>
                <a:lnTo>
                  <a:pt x="1306068" y="1657350"/>
                </a:lnTo>
                <a:close/>
              </a:path>
              <a:path w="1306195" h="2089785">
                <a:moveTo>
                  <a:pt x="1306068" y="646938"/>
                </a:moveTo>
                <a:lnTo>
                  <a:pt x="1245108" y="555498"/>
                </a:lnTo>
                <a:lnTo>
                  <a:pt x="1239012" y="553974"/>
                </a:lnTo>
                <a:lnTo>
                  <a:pt x="1229868" y="560070"/>
                </a:lnTo>
                <a:lnTo>
                  <a:pt x="1229106" y="566166"/>
                </a:lnTo>
                <a:lnTo>
                  <a:pt x="1232154" y="569976"/>
                </a:lnTo>
                <a:lnTo>
                  <a:pt x="1261706" y="614768"/>
                </a:lnTo>
                <a:lnTo>
                  <a:pt x="8382" y="0"/>
                </a:lnTo>
                <a:lnTo>
                  <a:pt x="0" y="17526"/>
                </a:lnTo>
                <a:lnTo>
                  <a:pt x="1252956" y="631367"/>
                </a:lnTo>
                <a:lnTo>
                  <a:pt x="1201674" y="635381"/>
                </a:lnTo>
                <a:lnTo>
                  <a:pt x="1194816" y="635508"/>
                </a:lnTo>
                <a:lnTo>
                  <a:pt x="1191006" y="640080"/>
                </a:lnTo>
                <a:lnTo>
                  <a:pt x="1191006" y="645414"/>
                </a:lnTo>
                <a:lnTo>
                  <a:pt x="1191768" y="650748"/>
                </a:lnTo>
                <a:lnTo>
                  <a:pt x="1196340" y="654558"/>
                </a:lnTo>
                <a:lnTo>
                  <a:pt x="1201674" y="654558"/>
                </a:lnTo>
                <a:lnTo>
                  <a:pt x="1293114" y="647877"/>
                </a:lnTo>
                <a:lnTo>
                  <a:pt x="1306068" y="64693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3B14B38A-020A-424C-8D4E-11FCCAF3E8DB}"/>
              </a:ext>
            </a:extLst>
          </p:cNvPr>
          <p:cNvSpPr txBox="1"/>
          <p:nvPr/>
        </p:nvSpPr>
        <p:spPr>
          <a:xfrm>
            <a:off x="2326695" y="2503716"/>
            <a:ext cx="116014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Front </a:t>
            </a:r>
            <a:r>
              <a:rPr sz="1000" b="1" spc="-5" dirty="0">
                <a:latin typeface="Arial"/>
                <a:cs typeface="Arial"/>
              </a:rPr>
              <a:t>Sensor</a:t>
            </a:r>
            <a:r>
              <a:rPr sz="1000" b="1" spc="-9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10">
            <a:extLst>
              <a:ext uri="{FF2B5EF4-FFF2-40B4-BE49-F238E27FC236}">
                <a16:creationId xmlns:a16="http://schemas.microsoft.com/office/drawing/2014/main" id="{CD86869F-B738-C346-8AD3-4F98E9C88E34}"/>
              </a:ext>
            </a:extLst>
          </p:cNvPr>
          <p:cNvSpPr txBox="1"/>
          <p:nvPr/>
        </p:nvSpPr>
        <p:spPr>
          <a:xfrm>
            <a:off x="2306118" y="3246664"/>
            <a:ext cx="725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Left</a:t>
            </a:r>
            <a:r>
              <a:rPr sz="1000" b="1" spc="-9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Sensor  </a:t>
            </a:r>
            <a:r>
              <a:rPr sz="1000" b="1" spc="-5" dirty="0"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38ACE63A-C92E-6D49-ABAB-D19C2844CE91}"/>
              </a:ext>
            </a:extLst>
          </p:cNvPr>
          <p:cNvSpPr txBox="1"/>
          <p:nvPr/>
        </p:nvSpPr>
        <p:spPr>
          <a:xfrm>
            <a:off x="2306118" y="3718343"/>
            <a:ext cx="8172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Right</a:t>
            </a:r>
            <a:r>
              <a:rPr sz="1000" b="1" spc="-7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Sensor  Input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12">
            <a:extLst>
              <a:ext uri="{FF2B5EF4-FFF2-40B4-BE49-F238E27FC236}">
                <a16:creationId xmlns:a16="http://schemas.microsoft.com/office/drawing/2014/main" id="{71795EF7-EB55-AE41-8E05-3B86700CCDC2}"/>
              </a:ext>
            </a:extLst>
          </p:cNvPr>
          <p:cNvSpPr txBox="1"/>
          <p:nvPr/>
        </p:nvSpPr>
        <p:spPr>
          <a:xfrm>
            <a:off x="2306118" y="4646457"/>
            <a:ext cx="115278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Dust Sensor</a:t>
            </a:r>
            <a:r>
              <a:rPr sz="1000" b="1" spc="-5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Input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57" name="object 14">
            <a:extLst>
              <a:ext uri="{FF2B5EF4-FFF2-40B4-BE49-F238E27FC236}">
                <a16:creationId xmlns:a16="http://schemas.microsoft.com/office/drawing/2014/main" id="{AF9EBCA7-0EF2-3542-9B33-343501A76625}"/>
              </a:ext>
            </a:extLst>
          </p:cNvPr>
          <p:cNvGrpSpPr/>
          <p:nvPr/>
        </p:nvGrpSpPr>
        <p:grpSpPr>
          <a:xfrm>
            <a:off x="7073187" y="3033306"/>
            <a:ext cx="1597025" cy="1454150"/>
            <a:chOff x="6334633" y="3265423"/>
            <a:chExt cx="1597025" cy="1454150"/>
          </a:xfrm>
        </p:grpSpPr>
        <p:sp>
          <p:nvSpPr>
            <p:cNvPr id="58" name="object 15">
              <a:extLst>
                <a:ext uri="{FF2B5EF4-FFF2-40B4-BE49-F238E27FC236}">
                  <a16:creationId xmlns:a16="http://schemas.microsoft.com/office/drawing/2014/main" id="{AFBDCFD3-0925-7F4A-ACE0-EA21E58D55BF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1571244" y="714756"/>
                  </a:moveTo>
                  <a:lnTo>
                    <a:pt x="1569700" y="669557"/>
                  </a:lnTo>
                  <a:lnTo>
                    <a:pt x="1565130" y="625104"/>
                  </a:lnTo>
                  <a:lnTo>
                    <a:pt x="1557625" y="581483"/>
                  </a:lnTo>
                  <a:lnTo>
                    <a:pt x="1547277" y="538775"/>
                  </a:lnTo>
                  <a:lnTo>
                    <a:pt x="1534178" y="497065"/>
                  </a:lnTo>
                  <a:lnTo>
                    <a:pt x="1518418" y="456436"/>
                  </a:lnTo>
                  <a:lnTo>
                    <a:pt x="1500090" y="416973"/>
                  </a:lnTo>
                  <a:lnTo>
                    <a:pt x="1479285" y="378760"/>
                  </a:lnTo>
                  <a:lnTo>
                    <a:pt x="1456094" y="341879"/>
                  </a:lnTo>
                  <a:lnTo>
                    <a:pt x="1430610" y="306414"/>
                  </a:lnTo>
                  <a:lnTo>
                    <a:pt x="1402923" y="272450"/>
                  </a:lnTo>
                  <a:lnTo>
                    <a:pt x="1373126" y="240071"/>
                  </a:lnTo>
                  <a:lnTo>
                    <a:pt x="1341310" y="209359"/>
                  </a:lnTo>
                  <a:lnTo>
                    <a:pt x="1307566" y="180399"/>
                  </a:lnTo>
                  <a:lnTo>
                    <a:pt x="1271986" y="153274"/>
                  </a:lnTo>
                  <a:lnTo>
                    <a:pt x="1234662" y="128069"/>
                  </a:lnTo>
                  <a:lnTo>
                    <a:pt x="1195685" y="104866"/>
                  </a:lnTo>
                  <a:lnTo>
                    <a:pt x="1155147" y="83751"/>
                  </a:lnTo>
                  <a:lnTo>
                    <a:pt x="1113139" y="64806"/>
                  </a:lnTo>
                  <a:lnTo>
                    <a:pt x="1069752" y="48115"/>
                  </a:lnTo>
                  <a:lnTo>
                    <a:pt x="1025080" y="33762"/>
                  </a:lnTo>
                  <a:lnTo>
                    <a:pt x="979212" y="21831"/>
                  </a:lnTo>
                  <a:lnTo>
                    <a:pt x="932241" y="12405"/>
                  </a:lnTo>
                  <a:lnTo>
                    <a:pt x="884257" y="5569"/>
                  </a:lnTo>
                  <a:lnTo>
                    <a:pt x="835354" y="1406"/>
                  </a:lnTo>
                  <a:lnTo>
                    <a:pt x="785622" y="0"/>
                  </a:lnTo>
                  <a:lnTo>
                    <a:pt x="735970" y="1406"/>
                  </a:lnTo>
                  <a:lnTo>
                    <a:pt x="687136" y="5569"/>
                  </a:lnTo>
                  <a:lnTo>
                    <a:pt x="639209" y="12405"/>
                  </a:lnTo>
                  <a:lnTo>
                    <a:pt x="592283" y="21831"/>
                  </a:lnTo>
                  <a:lnTo>
                    <a:pt x="546450" y="33762"/>
                  </a:lnTo>
                  <a:lnTo>
                    <a:pt x="501803" y="48115"/>
                  </a:lnTo>
                  <a:lnTo>
                    <a:pt x="458433" y="64806"/>
                  </a:lnTo>
                  <a:lnTo>
                    <a:pt x="416433" y="83751"/>
                  </a:lnTo>
                  <a:lnTo>
                    <a:pt x="375896" y="104866"/>
                  </a:lnTo>
                  <a:lnTo>
                    <a:pt x="336914" y="128069"/>
                  </a:lnTo>
                  <a:lnTo>
                    <a:pt x="299579" y="153274"/>
                  </a:lnTo>
                  <a:lnTo>
                    <a:pt x="263983" y="180399"/>
                  </a:lnTo>
                  <a:lnTo>
                    <a:pt x="230219" y="209359"/>
                  </a:lnTo>
                  <a:lnTo>
                    <a:pt x="198379" y="240071"/>
                  </a:lnTo>
                  <a:lnTo>
                    <a:pt x="168556" y="272450"/>
                  </a:lnTo>
                  <a:lnTo>
                    <a:pt x="140841" y="306414"/>
                  </a:lnTo>
                  <a:lnTo>
                    <a:pt x="115328" y="341879"/>
                  </a:lnTo>
                  <a:lnTo>
                    <a:pt x="92108" y="378760"/>
                  </a:lnTo>
                  <a:lnTo>
                    <a:pt x="71274" y="416973"/>
                  </a:lnTo>
                  <a:lnTo>
                    <a:pt x="52919" y="456436"/>
                  </a:lnTo>
                  <a:lnTo>
                    <a:pt x="37134" y="497065"/>
                  </a:lnTo>
                  <a:lnTo>
                    <a:pt x="24012" y="538775"/>
                  </a:lnTo>
                  <a:lnTo>
                    <a:pt x="13645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5" y="847794"/>
                  </a:lnTo>
                  <a:lnTo>
                    <a:pt x="24012" y="890436"/>
                  </a:lnTo>
                  <a:lnTo>
                    <a:pt x="37134" y="932086"/>
                  </a:lnTo>
                  <a:lnTo>
                    <a:pt x="52919" y="972659"/>
                  </a:lnTo>
                  <a:lnTo>
                    <a:pt x="71274" y="1012073"/>
                  </a:lnTo>
                  <a:lnTo>
                    <a:pt x="92108" y="1050242"/>
                  </a:lnTo>
                  <a:lnTo>
                    <a:pt x="115328" y="1087083"/>
                  </a:lnTo>
                  <a:lnTo>
                    <a:pt x="140841" y="1122512"/>
                  </a:lnTo>
                  <a:lnTo>
                    <a:pt x="168556" y="1156445"/>
                  </a:lnTo>
                  <a:lnTo>
                    <a:pt x="198379" y="1188797"/>
                  </a:lnTo>
                  <a:lnTo>
                    <a:pt x="230219" y="1219485"/>
                  </a:lnTo>
                  <a:lnTo>
                    <a:pt x="263983" y="1248425"/>
                  </a:lnTo>
                  <a:lnTo>
                    <a:pt x="299579" y="1275532"/>
                  </a:lnTo>
                  <a:lnTo>
                    <a:pt x="336914" y="1300723"/>
                  </a:lnTo>
                  <a:lnTo>
                    <a:pt x="375896" y="1323914"/>
                  </a:lnTo>
                  <a:lnTo>
                    <a:pt x="416433" y="1345020"/>
                  </a:lnTo>
                  <a:lnTo>
                    <a:pt x="458433" y="1363958"/>
                  </a:lnTo>
                  <a:lnTo>
                    <a:pt x="501803" y="1380644"/>
                  </a:lnTo>
                  <a:lnTo>
                    <a:pt x="546450" y="1394993"/>
                  </a:lnTo>
                  <a:lnTo>
                    <a:pt x="592283" y="1406921"/>
                  </a:lnTo>
                  <a:lnTo>
                    <a:pt x="639209" y="1416345"/>
                  </a:lnTo>
                  <a:lnTo>
                    <a:pt x="687136" y="1423180"/>
                  </a:lnTo>
                  <a:lnTo>
                    <a:pt x="735970" y="1427343"/>
                  </a:lnTo>
                  <a:lnTo>
                    <a:pt x="785622" y="1428750"/>
                  </a:lnTo>
                  <a:lnTo>
                    <a:pt x="835354" y="1427343"/>
                  </a:lnTo>
                  <a:lnTo>
                    <a:pt x="884257" y="1423180"/>
                  </a:lnTo>
                  <a:lnTo>
                    <a:pt x="932241" y="1416345"/>
                  </a:lnTo>
                  <a:lnTo>
                    <a:pt x="979212" y="1406921"/>
                  </a:lnTo>
                  <a:lnTo>
                    <a:pt x="1025080" y="1394993"/>
                  </a:lnTo>
                  <a:lnTo>
                    <a:pt x="1069752" y="1380644"/>
                  </a:lnTo>
                  <a:lnTo>
                    <a:pt x="1113139" y="1363958"/>
                  </a:lnTo>
                  <a:lnTo>
                    <a:pt x="1155147" y="1345020"/>
                  </a:lnTo>
                  <a:lnTo>
                    <a:pt x="1195685" y="1323914"/>
                  </a:lnTo>
                  <a:lnTo>
                    <a:pt x="1234662" y="1300723"/>
                  </a:lnTo>
                  <a:lnTo>
                    <a:pt x="1271986" y="1275532"/>
                  </a:lnTo>
                  <a:lnTo>
                    <a:pt x="1307566" y="1248425"/>
                  </a:lnTo>
                  <a:lnTo>
                    <a:pt x="1341310" y="1219485"/>
                  </a:lnTo>
                  <a:lnTo>
                    <a:pt x="1373126" y="1188797"/>
                  </a:lnTo>
                  <a:lnTo>
                    <a:pt x="1402923" y="1156445"/>
                  </a:lnTo>
                  <a:lnTo>
                    <a:pt x="1430610" y="1122512"/>
                  </a:lnTo>
                  <a:lnTo>
                    <a:pt x="1456094" y="1087083"/>
                  </a:lnTo>
                  <a:lnTo>
                    <a:pt x="1479285" y="1050242"/>
                  </a:lnTo>
                  <a:lnTo>
                    <a:pt x="1500090" y="1012073"/>
                  </a:lnTo>
                  <a:lnTo>
                    <a:pt x="1518418" y="972659"/>
                  </a:lnTo>
                  <a:lnTo>
                    <a:pt x="1534178" y="932086"/>
                  </a:lnTo>
                  <a:lnTo>
                    <a:pt x="1547277" y="890436"/>
                  </a:lnTo>
                  <a:lnTo>
                    <a:pt x="1557625" y="847794"/>
                  </a:lnTo>
                  <a:lnTo>
                    <a:pt x="1565130" y="804244"/>
                  </a:lnTo>
                  <a:lnTo>
                    <a:pt x="1569700" y="759870"/>
                  </a:lnTo>
                  <a:lnTo>
                    <a:pt x="1571244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6">
              <a:extLst>
                <a:ext uri="{FF2B5EF4-FFF2-40B4-BE49-F238E27FC236}">
                  <a16:creationId xmlns:a16="http://schemas.microsoft.com/office/drawing/2014/main" id="{B44F7299-4376-594D-9048-E60CEE17B0F9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5" y="581483"/>
                  </a:lnTo>
                  <a:lnTo>
                    <a:pt x="24012" y="538775"/>
                  </a:lnTo>
                  <a:lnTo>
                    <a:pt x="37134" y="497065"/>
                  </a:lnTo>
                  <a:lnTo>
                    <a:pt x="52919" y="456436"/>
                  </a:lnTo>
                  <a:lnTo>
                    <a:pt x="71274" y="416973"/>
                  </a:lnTo>
                  <a:lnTo>
                    <a:pt x="92108" y="378760"/>
                  </a:lnTo>
                  <a:lnTo>
                    <a:pt x="115328" y="341879"/>
                  </a:lnTo>
                  <a:lnTo>
                    <a:pt x="140841" y="306414"/>
                  </a:lnTo>
                  <a:lnTo>
                    <a:pt x="168556" y="272450"/>
                  </a:lnTo>
                  <a:lnTo>
                    <a:pt x="198379" y="240071"/>
                  </a:lnTo>
                  <a:lnTo>
                    <a:pt x="230219" y="209359"/>
                  </a:lnTo>
                  <a:lnTo>
                    <a:pt x="263983" y="180399"/>
                  </a:lnTo>
                  <a:lnTo>
                    <a:pt x="299579" y="153274"/>
                  </a:lnTo>
                  <a:lnTo>
                    <a:pt x="336914" y="128069"/>
                  </a:lnTo>
                  <a:lnTo>
                    <a:pt x="375896" y="104866"/>
                  </a:lnTo>
                  <a:lnTo>
                    <a:pt x="416433" y="83751"/>
                  </a:lnTo>
                  <a:lnTo>
                    <a:pt x="458433" y="64806"/>
                  </a:lnTo>
                  <a:lnTo>
                    <a:pt x="501803" y="48115"/>
                  </a:lnTo>
                  <a:lnTo>
                    <a:pt x="546450" y="33762"/>
                  </a:lnTo>
                  <a:lnTo>
                    <a:pt x="592283" y="21831"/>
                  </a:lnTo>
                  <a:lnTo>
                    <a:pt x="639209" y="12405"/>
                  </a:lnTo>
                  <a:lnTo>
                    <a:pt x="687136" y="5569"/>
                  </a:lnTo>
                  <a:lnTo>
                    <a:pt x="735970" y="1406"/>
                  </a:lnTo>
                  <a:lnTo>
                    <a:pt x="785622" y="0"/>
                  </a:lnTo>
                  <a:lnTo>
                    <a:pt x="835354" y="1406"/>
                  </a:lnTo>
                  <a:lnTo>
                    <a:pt x="884257" y="5569"/>
                  </a:lnTo>
                  <a:lnTo>
                    <a:pt x="932241" y="12405"/>
                  </a:lnTo>
                  <a:lnTo>
                    <a:pt x="979212" y="21831"/>
                  </a:lnTo>
                  <a:lnTo>
                    <a:pt x="1025080" y="33762"/>
                  </a:lnTo>
                  <a:lnTo>
                    <a:pt x="1069752" y="48115"/>
                  </a:lnTo>
                  <a:lnTo>
                    <a:pt x="1113139" y="64806"/>
                  </a:lnTo>
                  <a:lnTo>
                    <a:pt x="1155147" y="83751"/>
                  </a:lnTo>
                  <a:lnTo>
                    <a:pt x="1195685" y="104866"/>
                  </a:lnTo>
                  <a:lnTo>
                    <a:pt x="1234662" y="128069"/>
                  </a:lnTo>
                  <a:lnTo>
                    <a:pt x="1271986" y="153274"/>
                  </a:lnTo>
                  <a:lnTo>
                    <a:pt x="1307566" y="180399"/>
                  </a:lnTo>
                  <a:lnTo>
                    <a:pt x="1341310" y="209359"/>
                  </a:lnTo>
                  <a:lnTo>
                    <a:pt x="1373126" y="240071"/>
                  </a:lnTo>
                  <a:lnTo>
                    <a:pt x="1402923" y="272450"/>
                  </a:lnTo>
                  <a:lnTo>
                    <a:pt x="1430610" y="306414"/>
                  </a:lnTo>
                  <a:lnTo>
                    <a:pt x="1456094" y="341879"/>
                  </a:lnTo>
                  <a:lnTo>
                    <a:pt x="1479285" y="378760"/>
                  </a:lnTo>
                  <a:lnTo>
                    <a:pt x="1500090" y="416973"/>
                  </a:lnTo>
                  <a:lnTo>
                    <a:pt x="1518418" y="456436"/>
                  </a:lnTo>
                  <a:lnTo>
                    <a:pt x="1534178" y="497065"/>
                  </a:lnTo>
                  <a:lnTo>
                    <a:pt x="1547277" y="538775"/>
                  </a:lnTo>
                  <a:lnTo>
                    <a:pt x="1557625" y="581483"/>
                  </a:lnTo>
                  <a:lnTo>
                    <a:pt x="1565130" y="625104"/>
                  </a:lnTo>
                  <a:lnTo>
                    <a:pt x="1569700" y="669557"/>
                  </a:lnTo>
                  <a:lnTo>
                    <a:pt x="1571244" y="714756"/>
                  </a:lnTo>
                  <a:lnTo>
                    <a:pt x="1569700" y="759870"/>
                  </a:lnTo>
                  <a:lnTo>
                    <a:pt x="1565130" y="804244"/>
                  </a:lnTo>
                  <a:lnTo>
                    <a:pt x="1557625" y="847794"/>
                  </a:lnTo>
                  <a:lnTo>
                    <a:pt x="1547277" y="890436"/>
                  </a:lnTo>
                  <a:lnTo>
                    <a:pt x="1534178" y="932086"/>
                  </a:lnTo>
                  <a:lnTo>
                    <a:pt x="1518418" y="972659"/>
                  </a:lnTo>
                  <a:lnTo>
                    <a:pt x="1500090" y="1012073"/>
                  </a:lnTo>
                  <a:lnTo>
                    <a:pt x="1479285" y="1050242"/>
                  </a:lnTo>
                  <a:lnTo>
                    <a:pt x="1456094" y="1087083"/>
                  </a:lnTo>
                  <a:lnTo>
                    <a:pt x="1430610" y="1122512"/>
                  </a:lnTo>
                  <a:lnTo>
                    <a:pt x="1402923" y="1156445"/>
                  </a:lnTo>
                  <a:lnTo>
                    <a:pt x="1373126" y="1188797"/>
                  </a:lnTo>
                  <a:lnTo>
                    <a:pt x="1341310" y="1219485"/>
                  </a:lnTo>
                  <a:lnTo>
                    <a:pt x="1307566" y="1248425"/>
                  </a:lnTo>
                  <a:lnTo>
                    <a:pt x="1271986" y="1275532"/>
                  </a:lnTo>
                  <a:lnTo>
                    <a:pt x="1234662" y="1300723"/>
                  </a:lnTo>
                  <a:lnTo>
                    <a:pt x="1195685" y="1323914"/>
                  </a:lnTo>
                  <a:lnTo>
                    <a:pt x="1155147" y="1345020"/>
                  </a:lnTo>
                  <a:lnTo>
                    <a:pt x="1113139" y="1363958"/>
                  </a:lnTo>
                  <a:lnTo>
                    <a:pt x="1069752" y="1380644"/>
                  </a:lnTo>
                  <a:lnTo>
                    <a:pt x="1025080" y="1394993"/>
                  </a:lnTo>
                  <a:lnTo>
                    <a:pt x="979212" y="1406921"/>
                  </a:lnTo>
                  <a:lnTo>
                    <a:pt x="932241" y="1416345"/>
                  </a:lnTo>
                  <a:lnTo>
                    <a:pt x="884257" y="1423180"/>
                  </a:lnTo>
                  <a:lnTo>
                    <a:pt x="835354" y="1427343"/>
                  </a:lnTo>
                  <a:lnTo>
                    <a:pt x="785622" y="1428750"/>
                  </a:lnTo>
                  <a:lnTo>
                    <a:pt x="735970" y="1427343"/>
                  </a:lnTo>
                  <a:lnTo>
                    <a:pt x="687136" y="1423180"/>
                  </a:lnTo>
                  <a:lnTo>
                    <a:pt x="639209" y="1416345"/>
                  </a:lnTo>
                  <a:lnTo>
                    <a:pt x="592283" y="1406921"/>
                  </a:lnTo>
                  <a:lnTo>
                    <a:pt x="546450" y="1394993"/>
                  </a:lnTo>
                  <a:lnTo>
                    <a:pt x="501803" y="1380644"/>
                  </a:lnTo>
                  <a:lnTo>
                    <a:pt x="458433" y="1363958"/>
                  </a:lnTo>
                  <a:lnTo>
                    <a:pt x="416433" y="1345020"/>
                  </a:lnTo>
                  <a:lnTo>
                    <a:pt x="375896" y="1323914"/>
                  </a:lnTo>
                  <a:lnTo>
                    <a:pt x="336914" y="1300723"/>
                  </a:lnTo>
                  <a:lnTo>
                    <a:pt x="299579" y="1275532"/>
                  </a:lnTo>
                  <a:lnTo>
                    <a:pt x="263983" y="1248425"/>
                  </a:lnTo>
                  <a:lnTo>
                    <a:pt x="230219" y="1219485"/>
                  </a:lnTo>
                  <a:lnTo>
                    <a:pt x="198379" y="1188797"/>
                  </a:lnTo>
                  <a:lnTo>
                    <a:pt x="168556" y="1156445"/>
                  </a:lnTo>
                  <a:lnTo>
                    <a:pt x="140841" y="1122512"/>
                  </a:lnTo>
                  <a:lnTo>
                    <a:pt x="115328" y="1087083"/>
                  </a:lnTo>
                  <a:lnTo>
                    <a:pt x="92108" y="1050242"/>
                  </a:lnTo>
                  <a:lnTo>
                    <a:pt x="71274" y="1012073"/>
                  </a:lnTo>
                  <a:lnTo>
                    <a:pt x="52919" y="972659"/>
                  </a:lnTo>
                  <a:lnTo>
                    <a:pt x="37134" y="932086"/>
                  </a:lnTo>
                  <a:lnTo>
                    <a:pt x="24012" y="890436"/>
                  </a:lnTo>
                  <a:lnTo>
                    <a:pt x="13645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17">
            <a:extLst>
              <a:ext uri="{FF2B5EF4-FFF2-40B4-BE49-F238E27FC236}">
                <a16:creationId xmlns:a16="http://schemas.microsoft.com/office/drawing/2014/main" id="{C75D146E-8AB5-F544-BF46-5189CDE4BD51}"/>
              </a:ext>
            </a:extLst>
          </p:cNvPr>
          <p:cNvSpPr txBox="1"/>
          <p:nvPr/>
        </p:nvSpPr>
        <p:spPr>
          <a:xfrm>
            <a:off x="7444287" y="3316008"/>
            <a:ext cx="8540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Cleaner</a:t>
            </a: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&amp; 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Motor  Control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18">
            <a:extLst>
              <a:ext uri="{FF2B5EF4-FFF2-40B4-BE49-F238E27FC236}">
                <a16:creationId xmlns:a16="http://schemas.microsoft.com/office/drawing/2014/main" id="{0A6C8078-181C-9F4C-B485-4A1058F8E96F}"/>
              </a:ext>
            </a:extLst>
          </p:cNvPr>
          <p:cNvSpPr/>
          <p:nvPr/>
        </p:nvSpPr>
        <p:spPr>
          <a:xfrm>
            <a:off x="6586028" y="2682545"/>
            <a:ext cx="2956560" cy="2090420"/>
          </a:xfrm>
          <a:custGeom>
            <a:avLst/>
            <a:gdLst/>
            <a:ahLst/>
            <a:cxnLst/>
            <a:rect l="l" t="t" r="r" b="b"/>
            <a:pathLst>
              <a:path w="2956559" h="2090420">
                <a:moveTo>
                  <a:pt x="499872" y="1079754"/>
                </a:moveTo>
                <a:lnTo>
                  <a:pt x="409956" y="1026414"/>
                </a:lnTo>
                <a:lnTo>
                  <a:pt x="405384" y="1024128"/>
                </a:lnTo>
                <a:lnTo>
                  <a:pt x="399288" y="1025652"/>
                </a:lnTo>
                <a:lnTo>
                  <a:pt x="397002" y="1030224"/>
                </a:lnTo>
                <a:lnTo>
                  <a:pt x="393954" y="1034796"/>
                </a:lnTo>
                <a:lnTo>
                  <a:pt x="395478" y="1040130"/>
                </a:lnTo>
                <a:lnTo>
                  <a:pt x="400050" y="1043178"/>
                </a:lnTo>
                <a:lnTo>
                  <a:pt x="445058" y="1069733"/>
                </a:lnTo>
                <a:lnTo>
                  <a:pt x="0" y="1068324"/>
                </a:lnTo>
                <a:lnTo>
                  <a:pt x="0" y="1087374"/>
                </a:lnTo>
                <a:lnTo>
                  <a:pt x="446214" y="1088783"/>
                </a:lnTo>
                <a:lnTo>
                  <a:pt x="476250" y="1088872"/>
                </a:lnTo>
                <a:lnTo>
                  <a:pt x="480822" y="1088898"/>
                </a:lnTo>
                <a:lnTo>
                  <a:pt x="446214" y="1088783"/>
                </a:lnTo>
                <a:lnTo>
                  <a:pt x="400050" y="1115568"/>
                </a:lnTo>
                <a:lnTo>
                  <a:pt x="395478" y="1117854"/>
                </a:lnTo>
                <a:lnTo>
                  <a:pt x="393954" y="1123950"/>
                </a:lnTo>
                <a:lnTo>
                  <a:pt x="396240" y="1128522"/>
                </a:lnTo>
                <a:lnTo>
                  <a:pt x="399288" y="1133094"/>
                </a:lnTo>
                <a:lnTo>
                  <a:pt x="404622" y="1134618"/>
                </a:lnTo>
                <a:lnTo>
                  <a:pt x="409194" y="1132332"/>
                </a:lnTo>
                <a:lnTo>
                  <a:pt x="480822" y="1090790"/>
                </a:lnTo>
                <a:lnTo>
                  <a:pt x="499872" y="1079754"/>
                </a:lnTo>
                <a:close/>
              </a:path>
              <a:path w="2956559" h="2090420">
                <a:moveTo>
                  <a:pt x="2956560" y="2077974"/>
                </a:moveTo>
                <a:lnTo>
                  <a:pt x="2895600" y="1993392"/>
                </a:lnTo>
                <a:lnTo>
                  <a:pt x="2892552" y="1988820"/>
                </a:lnTo>
                <a:lnTo>
                  <a:pt x="2886456" y="1988058"/>
                </a:lnTo>
                <a:lnTo>
                  <a:pt x="2882646" y="1991106"/>
                </a:lnTo>
                <a:lnTo>
                  <a:pt x="2878074" y="1994154"/>
                </a:lnTo>
                <a:lnTo>
                  <a:pt x="2877312" y="2000250"/>
                </a:lnTo>
                <a:lnTo>
                  <a:pt x="2880360" y="2004822"/>
                </a:lnTo>
                <a:lnTo>
                  <a:pt x="2911322" y="2047633"/>
                </a:lnTo>
                <a:lnTo>
                  <a:pt x="1845564" y="1574292"/>
                </a:lnTo>
                <a:lnTo>
                  <a:pt x="1837182" y="1591818"/>
                </a:lnTo>
                <a:lnTo>
                  <a:pt x="2903601" y="2065121"/>
                </a:lnTo>
                <a:lnTo>
                  <a:pt x="2850642" y="2071116"/>
                </a:lnTo>
                <a:lnTo>
                  <a:pt x="2845308" y="2071116"/>
                </a:lnTo>
                <a:lnTo>
                  <a:pt x="2842260" y="2075688"/>
                </a:lnTo>
                <a:lnTo>
                  <a:pt x="2842260" y="2081022"/>
                </a:lnTo>
                <a:lnTo>
                  <a:pt x="2843022" y="2086356"/>
                </a:lnTo>
                <a:lnTo>
                  <a:pt x="2847594" y="2090166"/>
                </a:lnTo>
                <a:lnTo>
                  <a:pt x="2852928" y="2089404"/>
                </a:lnTo>
                <a:lnTo>
                  <a:pt x="2943606" y="2079396"/>
                </a:lnTo>
                <a:lnTo>
                  <a:pt x="2956560" y="2077974"/>
                </a:lnTo>
                <a:close/>
              </a:path>
              <a:path w="2956559" h="2090420">
                <a:moveTo>
                  <a:pt x="2956560" y="6096"/>
                </a:moveTo>
                <a:lnTo>
                  <a:pt x="2852928" y="0"/>
                </a:lnTo>
                <a:lnTo>
                  <a:pt x="2847594" y="0"/>
                </a:lnTo>
                <a:lnTo>
                  <a:pt x="2843022" y="3810"/>
                </a:lnTo>
                <a:lnTo>
                  <a:pt x="2842260" y="9144"/>
                </a:lnTo>
                <a:lnTo>
                  <a:pt x="2842260" y="14478"/>
                </a:lnTo>
                <a:lnTo>
                  <a:pt x="2846070" y="19050"/>
                </a:lnTo>
                <a:lnTo>
                  <a:pt x="2852928" y="19138"/>
                </a:lnTo>
                <a:lnTo>
                  <a:pt x="2905531" y="22313"/>
                </a:lnTo>
                <a:lnTo>
                  <a:pt x="1837182" y="564642"/>
                </a:lnTo>
                <a:lnTo>
                  <a:pt x="1845564" y="581406"/>
                </a:lnTo>
                <a:lnTo>
                  <a:pt x="2912884" y="39598"/>
                </a:lnTo>
                <a:lnTo>
                  <a:pt x="2939796" y="25933"/>
                </a:lnTo>
                <a:lnTo>
                  <a:pt x="2944368" y="23622"/>
                </a:lnTo>
                <a:lnTo>
                  <a:pt x="2912884" y="39598"/>
                </a:lnTo>
                <a:lnTo>
                  <a:pt x="2884170" y="83820"/>
                </a:lnTo>
                <a:lnTo>
                  <a:pt x="2881122" y="88392"/>
                </a:lnTo>
                <a:lnTo>
                  <a:pt x="2882646" y="94488"/>
                </a:lnTo>
                <a:lnTo>
                  <a:pt x="2887218" y="96774"/>
                </a:lnTo>
                <a:lnTo>
                  <a:pt x="2891790" y="99822"/>
                </a:lnTo>
                <a:lnTo>
                  <a:pt x="2897124" y="99060"/>
                </a:lnTo>
                <a:lnTo>
                  <a:pt x="2900172" y="94488"/>
                </a:lnTo>
                <a:lnTo>
                  <a:pt x="2944368" y="25196"/>
                </a:lnTo>
                <a:lnTo>
                  <a:pt x="2956560" y="609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9">
            <a:extLst>
              <a:ext uri="{FF2B5EF4-FFF2-40B4-BE49-F238E27FC236}">
                <a16:creationId xmlns:a16="http://schemas.microsoft.com/office/drawing/2014/main" id="{AD168BAC-A255-3247-8153-7B7569E72A9A}"/>
              </a:ext>
            </a:extLst>
          </p:cNvPr>
          <p:cNvSpPr txBox="1"/>
          <p:nvPr/>
        </p:nvSpPr>
        <p:spPr>
          <a:xfrm>
            <a:off x="8593383" y="2685834"/>
            <a:ext cx="57721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Direction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3" name="object 20">
            <a:extLst>
              <a:ext uri="{FF2B5EF4-FFF2-40B4-BE49-F238E27FC236}">
                <a16:creationId xmlns:a16="http://schemas.microsoft.com/office/drawing/2014/main" id="{73152FF6-AB27-504F-B5D9-23F0703CFBD2}"/>
              </a:ext>
            </a:extLst>
          </p:cNvPr>
          <p:cNvSpPr txBox="1"/>
          <p:nvPr/>
        </p:nvSpPr>
        <p:spPr>
          <a:xfrm>
            <a:off x="8807501" y="4186210"/>
            <a:ext cx="3721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Clean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21">
            <a:extLst>
              <a:ext uri="{FF2B5EF4-FFF2-40B4-BE49-F238E27FC236}">
                <a16:creationId xmlns:a16="http://schemas.microsoft.com/office/drawing/2014/main" id="{A813A9C6-01A7-2444-9822-352CD089F2AE}"/>
              </a:ext>
            </a:extLst>
          </p:cNvPr>
          <p:cNvSpPr/>
          <p:nvPr/>
        </p:nvSpPr>
        <p:spPr>
          <a:xfrm>
            <a:off x="5371399" y="3925354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23"/>
                </a:lnTo>
              </a:path>
            </a:pathLst>
          </a:custGeom>
          <a:ln w="1905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7">
            <a:extLst>
              <a:ext uri="{FF2B5EF4-FFF2-40B4-BE49-F238E27FC236}">
                <a16:creationId xmlns:a16="http://schemas.microsoft.com/office/drawing/2014/main" id="{28E0A666-7D05-F241-AA14-76F94F7DC751}"/>
              </a:ext>
            </a:extLst>
          </p:cNvPr>
          <p:cNvSpPr txBox="1"/>
          <p:nvPr/>
        </p:nvSpPr>
        <p:spPr>
          <a:xfrm>
            <a:off x="681398" y="2394001"/>
            <a:ext cx="1428750" cy="42925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Front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6" name="object 13">
            <a:extLst>
              <a:ext uri="{FF2B5EF4-FFF2-40B4-BE49-F238E27FC236}">
                <a16:creationId xmlns:a16="http://schemas.microsoft.com/office/drawing/2014/main" id="{3B2232CD-A58F-2040-8CB7-6BCC77595E3E}"/>
              </a:ext>
            </a:extLst>
          </p:cNvPr>
          <p:cNvSpPr txBox="1"/>
          <p:nvPr/>
        </p:nvSpPr>
        <p:spPr>
          <a:xfrm>
            <a:off x="681398" y="3180385"/>
            <a:ext cx="1428750" cy="4286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C75719BF-22F6-3B45-8DC4-E5BEC523F6A9}"/>
              </a:ext>
            </a:extLst>
          </p:cNvPr>
          <p:cNvSpPr txBox="1"/>
          <p:nvPr/>
        </p:nvSpPr>
        <p:spPr>
          <a:xfrm>
            <a:off x="681398" y="3680258"/>
            <a:ext cx="1428750" cy="4286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15">
            <a:extLst>
              <a:ext uri="{FF2B5EF4-FFF2-40B4-BE49-F238E27FC236}">
                <a16:creationId xmlns:a16="http://schemas.microsoft.com/office/drawing/2014/main" id="{7DD723E5-79CD-324E-8ECD-324334316FA4}"/>
              </a:ext>
            </a:extLst>
          </p:cNvPr>
          <p:cNvSpPr txBox="1"/>
          <p:nvPr/>
        </p:nvSpPr>
        <p:spPr>
          <a:xfrm>
            <a:off x="681398" y="4465879"/>
            <a:ext cx="1428750" cy="42925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Dust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21">
            <a:extLst>
              <a:ext uri="{FF2B5EF4-FFF2-40B4-BE49-F238E27FC236}">
                <a16:creationId xmlns:a16="http://schemas.microsoft.com/office/drawing/2014/main" id="{FA94A10F-069E-9347-B6B7-27795471500C}"/>
              </a:ext>
            </a:extLst>
          </p:cNvPr>
          <p:cNvSpPr txBox="1"/>
          <p:nvPr/>
        </p:nvSpPr>
        <p:spPr>
          <a:xfrm>
            <a:off x="3321746" y="5460084"/>
            <a:ext cx="1428750" cy="4286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Clock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0" name="object 8">
            <a:extLst>
              <a:ext uri="{FF2B5EF4-FFF2-40B4-BE49-F238E27FC236}">
                <a16:creationId xmlns:a16="http://schemas.microsoft.com/office/drawing/2014/main" id="{C3129B80-A86D-4C46-B46C-41A86796B2A3}"/>
              </a:ext>
            </a:extLst>
          </p:cNvPr>
          <p:cNvSpPr txBox="1"/>
          <p:nvPr/>
        </p:nvSpPr>
        <p:spPr>
          <a:xfrm>
            <a:off x="9542588" y="2474557"/>
            <a:ext cx="1428750" cy="42925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Motor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9">
            <a:extLst>
              <a:ext uri="{FF2B5EF4-FFF2-40B4-BE49-F238E27FC236}">
                <a16:creationId xmlns:a16="http://schemas.microsoft.com/office/drawing/2014/main" id="{61809A44-45BF-0C41-BD67-187128C28E78}"/>
              </a:ext>
            </a:extLst>
          </p:cNvPr>
          <p:cNvSpPr txBox="1"/>
          <p:nvPr/>
        </p:nvSpPr>
        <p:spPr>
          <a:xfrm>
            <a:off x="9542588" y="4546436"/>
            <a:ext cx="1428750" cy="4286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Cleaner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12">
            <a:extLst>
              <a:ext uri="{FF2B5EF4-FFF2-40B4-BE49-F238E27FC236}">
                <a16:creationId xmlns:a16="http://schemas.microsoft.com/office/drawing/2014/main" id="{4ADB9330-C731-8A44-8B9E-45954020819C}"/>
              </a:ext>
            </a:extLst>
          </p:cNvPr>
          <p:cNvSpPr txBox="1"/>
          <p:nvPr/>
        </p:nvSpPr>
        <p:spPr>
          <a:xfrm>
            <a:off x="4132381" y="4895138"/>
            <a:ext cx="33479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dirty="0">
                <a:latin typeface="Arial"/>
                <a:cs typeface="Arial"/>
              </a:rPr>
              <a:t>Tick</a:t>
            </a:r>
            <a:endParaRPr sz="1000" dirty="0">
              <a:latin typeface="Arial"/>
              <a:cs typeface="Arial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B495251-F48E-064E-A504-E55C79353CAC}"/>
              </a:ext>
            </a:extLst>
          </p:cNvPr>
          <p:cNvCxnSpPr>
            <a:cxnSpLocks/>
          </p:cNvCxnSpPr>
          <p:nvPr/>
        </p:nvCxnSpPr>
        <p:spPr>
          <a:xfrm>
            <a:off x="4817798" y="3755428"/>
            <a:ext cx="4673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CDE1D23-2D15-824D-BFEE-A7F5CB355CCC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4032931" y="4474756"/>
            <a:ext cx="3190" cy="98532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82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895AB-DD22-8D40-A8C0-67C8AB1A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1 - Data Dictionary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0C1BBC0-BD3D-1E4B-886C-40A7CEC1A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28184"/>
              </p:ext>
            </p:extLst>
          </p:nvPr>
        </p:nvGraphicFramePr>
        <p:xfrm>
          <a:off x="326002" y="1884459"/>
          <a:ext cx="11656614" cy="2613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40">
                  <a:extLst>
                    <a:ext uri="{9D8B030D-6E8A-4147-A177-3AD203B41FA5}">
                      <a16:colId xmlns:a16="http://schemas.microsoft.com/office/drawing/2014/main" val="2094411561"/>
                    </a:ext>
                  </a:extLst>
                </a:gridCol>
                <a:gridCol w="5099436">
                  <a:extLst>
                    <a:ext uri="{9D8B030D-6E8A-4147-A177-3AD203B41FA5}">
                      <a16:colId xmlns:a16="http://schemas.microsoft.com/office/drawing/2014/main" val="883024371"/>
                    </a:ext>
                  </a:extLst>
                </a:gridCol>
                <a:gridCol w="3885538">
                  <a:extLst>
                    <a:ext uri="{9D8B030D-6E8A-4147-A177-3AD203B41FA5}">
                      <a16:colId xmlns:a16="http://schemas.microsoft.com/office/drawing/2014/main" val="2381556092"/>
                    </a:ext>
                  </a:extLst>
                </a:gridCol>
              </a:tblGrid>
              <a:tr h="3746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Input/Output Event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Description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Format/Type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93578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Front Sensor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RVC </a:t>
                      </a:r>
                      <a:r>
                        <a:rPr lang="ko-Kore-KR" altLang="en-US" dirty="0"/>
                        <a:t>전방의</a:t>
                      </a:r>
                      <a:r>
                        <a:rPr lang="ko-KR" altLang="en-US" dirty="0"/>
                        <a:t> 장애물 탐지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True/False , Interrupt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298738"/>
                  </a:ext>
                </a:extLst>
              </a:tr>
              <a:tr h="34805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Left Sensor Input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RVC </a:t>
                      </a:r>
                      <a:r>
                        <a:rPr lang="ko-Kore-KR" altLang="en-US" dirty="0"/>
                        <a:t>좌측의</a:t>
                      </a:r>
                      <a:r>
                        <a:rPr lang="ko-KR" altLang="en-US" dirty="0"/>
                        <a:t> 장애물을 주기적으로 탐지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True/False , Periodic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890894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Right Sensor Input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RVC </a:t>
                      </a:r>
                      <a:r>
                        <a:rPr lang="ko-Kore-KR" altLang="en-US" dirty="0"/>
                        <a:t>우측의</a:t>
                      </a:r>
                      <a:r>
                        <a:rPr lang="ko-KR" altLang="en-US" dirty="0"/>
                        <a:t> 장애물을 주기적으로 탐지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True/False , Periodic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563167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Dust Sensor Input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바닥의 먼지를 주기적으로 감지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True/False , Periodic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180565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Direction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Motor</a:t>
                      </a:r>
                      <a:r>
                        <a:rPr lang="ko-Kore-KR" altLang="en-US" dirty="0"/>
                        <a:t>에</a:t>
                      </a:r>
                      <a:r>
                        <a:rPr lang="ko-KR" altLang="en-US" dirty="0"/>
                        <a:t> 대한 방향 명령어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Forward / Left / Right / Stop Data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75194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Clean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Cleaner</a:t>
                      </a:r>
                      <a:r>
                        <a:rPr lang="ko-KR" altLang="en-US" dirty="0"/>
                        <a:t>에 대한 명령어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On / Off / Up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6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85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EB604-74AE-964A-86BB-BC7683DB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1 - Process Specification</a:t>
            </a:r>
            <a:endParaRPr kumimoji="1" lang="ko-Kore-KR" altLang="en-US" dirty="0"/>
          </a:p>
        </p:txBody>
      </p:sp>
      <p:graphicFrame>
        <p:nvGraphicFramePr>
          <p:cNvPr id="33" name="object 6">
            <a:extLst>
              <a:ext uri="{FF2B5EF4-FFF2-40B4-BE49-F238E27FC236}">
                <a16:creationId xmlns:a16="http://schemas.microsoft.com/office/drawing/2014/main" id="{C96A8646-2824-CB45-BC13-0DC2D5D750CA}"/>
              </a:ext>
            </a:extLst>
          </p:cNvPr>
          <p:cNvGraphicFramePr>
            <a:graphicFrameLocks noGrp="1"/>
          </p:cNvGraphicFramePr>
          <p:nvPr/>
        </p:nvGraphicFramePr>
        <p:xfrm>
          <a:off x="3711575" y="2315146"/>
          <a:ext cx="4768850" cy="2227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100" spc="-5" dirty="0">
                          <a:latin typeface="Arial"/>
                          <a:cs typeface="Arial"/>
                        </a:rPr>
                        <a:t>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62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100" spc="-5" dirty="0">
                          <a:latin typeface="Arial"/>
                          <a:cs typeface="Arial"/>
                        </a:rPr>
                        <a:t>RVC Control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1100" spc="-5" dirty="0">
                          <a:latin typeface="Arial"/>
                          <a:cs typeface="Arial"/>
                        </a:rPr>
                        <a:t>Front Sensor Input, Left Sensor Input, Right Sensor Input, Dust Sensor Input, Tick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100" spc="-5" dirty="0">
                          <a:latin typeface="Arial"/>
                          <a:cs typeface="Arial"/>
                        </a:rPr>
                        <a:t>Direction, Clean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0170" marR="29781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Process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100" spc="-5" dirty="0">
                          <a:latin typeface="Arial"/>
                          <a:cs typeface="Arial"/>
                        </a:rPr>
                        <a:t>“RVC Control” </a:t>
                      </a:r>
                      <a:r>
                        <a:rPr lang="ko-KR" altLang="en-US" sz="1100" spc="-5" dirty="0">
                          <a:latin typeface="Arial"/>
                          <a:cs typeface="Arial"/>
                        </a:rPr>
                        <a:t>프로세스는 센서인</a:t>
                      </a:r>
                      <a:r>
                        <a:rPr lang="en-US" altLang="ko-KR" sz="1100" spc="-5" dirty="0">
                          <a:latin typeface="Arial"/>
                          <a:cs typeface="Arial"/>
                        </a:rPr>
                        <a:t> “Front Sensor, Left Sensor, Right Sensor”</a:t>
                      </a:r>
                      <a:r>
                        <a:rPr lang="ko-KR" altLang="en-US" sz="1100" spc="-5" dirty="0">
                          <a:latin typeface="Arial"/>
                          <a:cs typeface="Arial"/>
                        </a:rPr>
                        <a:t> 로부터 장애물이 있는지 탐지된 값을 받고 </a:t>
                      </a:r>
                      <a:r>
                        <a:rPr lang="en-US" altLang="ko-KR" sz="1100" spc="-5" dirty="0">
                          <a:latin typeface="Arial"/>
                          <a:cs typeface="Arial"/>
                        </a:rPr>
                        <a:t>“Dust Sensor”</a:t>
                      </a:r>
                      <a:r>
                        <a:rPr lang="ko-KR" altLang="en-US" sz="1100" spc="-5" dirty="0">
                          <a:latin typeface="Arial"/>
                          <a:cs typeface="Arial"/>
                        </a:rPr>
                        <a:t>로부터 먼지가 존재하는지 탐지한 값을 받은 후 </a:t>
                      </a:r>
                      <a:r>
                        <a:rPr lang="en-US" altLang="ko-KR" sz="1100" spc="-5" dirty="0">
                          <a:latin typeface="Arial"/>
                          <a:cs typeface="Arial"/>
                        </a:rPr>
                        <a:t>“Motor”</a:t>
                      </a:r>
                      <a:r>
                        <a:rPr lang="ko-KR" altLang="en-US" sz="1100" spc="-5" dirty="0">
                          <a:latin typeface="Arial"/>
                          <a:cs typeface="Arial"/>
                        </a:rPr>
                        <a:t>에게 어느 방향으로 가야하는지 알맞은 </a:t>
                      </a:r>
                      <a:r>
                        <a:rPr lang="en-US" altLang="ko-KR" sz="1100" spc="-5" dirty="0">
                          <a:latin typeface="Arial"/>
                          <a:cs typeface="Arial"/>
                        </a:rPr>
                        <a:t>“Direction”</a:t>
                      </a:r>
                      <a:r>
                        <a:rPr lang="ko-KR" altLang="en-US" sz="1100" spc="-5" dirty="0">
                          <a:latin typeface="Arial"/>
                          <a:cs typeface="Arial"/>
                        </a:rPr>
                        <a:t>신호를  </a:t>
                      </a:r>
                      <a:r>
                        <a:rPr lang="en-US" altLang="ko-KR" sz="1100" spc="-5" dirty="0">
                          <a:latin typeface="Arial"/>
                          <a:cs typeface="Arial"/>
                        </a:rPr>
                        <a:t>“Cleaner”</a:t>
                      </a:r>
                      <a:r>
                        <a:rPr lang="ko-KR" altLang="en-US" sz="1100" spc="-5" dirty="0">
                          <a:latin typeface="Arial"/>
                          <a:cs typeface="Arial"/>
                        </a:rPr>
                        <a:t>에게 알맞은 </a:t>
                      </a:r>
                      <a:r>
                        <a:rPr lang="en-US" altLang="ko-KR" sz="1100" spc="-5" dirty="0">
                          <a:latin typeface="Arial"/>
                          <a:cs typeface="Arial"/>
                        </a:rPr>
                        <a:t>“Clean”</a:t>
                      </a:r>
                      <a:r>
                        <a:rPr lang="ko-KR" altLang="en-US" sz="1100" spc="-5" dirty="0">
                          <a:latin typeface="Arial"/>
                          <a:cs typeface="Arial"/>
                        </a:rPr>
                        <a:t>신호를 보내준다</a:t>
                      </a:r>
                      <a:r>
                        <a:rPr lang="en-US" altLang="ko-KR"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lang="ko-KR" altLang="en-US" sz="1100" spc="-5" dirty="0">
                          <a:latin typeface="Arial"/>
                          <a:cs typeface="Arial"/>
                        </a:rPr>
                        <a:t> 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1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861</Words>
  <Application>Microsoft Macintosh PowerPoint</Application>
  <PresentationFormat>와이드스크린</PresentationFormat>
  <Paragraphs>274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테마</vt:lpstr>
      <vt:lpstr>PowerPoint 프레젠테이션</vt:lpstr>
      <vt:lpstr>Statement of purpose</vt:lpstr>
      <vt:lpstr>System Context Diagram</vt:lpstr>
      <vt:lpstr>DFD Level 0</vt:lpstr>
      <vt:lpstr>DFD Level 0 - Data Dictionary</vt:lpstr>
      <vt:lpstr>DFD Level 0 - Process Specification</vt:lpstr>
      <vt:lpstr>DFD Level 1</vt:lpstr>
      <vt:lpstr>DFD Level 1 - Data Dictionary</vt:lpstr>
      <vt:lpstr>DFD Level 1 - Process Specification</vt:lpstr>
      <vt:lpstr>DFD Level 2 </vt:lpstr>
      <vt:lpstr>DFD Level 3</vt:lpstr>
      <vt:lpstr>DFD Level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정준원</dc:creator>
  <cp:lastModifiedBy>정준원</cp:lastModifiedBy>
  <cp:revision>22</cp:revision>
  <dcterms:created xsi:type="dcterms:W3CDTF">2020-11-06T13:35:18Z</dcterms:created>
  <dcterms:modified xsi:type="dcterms:W3CDTF">2020-11-08T12:19:24Z</dcterms:modified>
</cp:coreProperties>
</file>