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72" r:id="rId5"/>
    <p:sldId id="273" r:id="rId6"/>
    <p:sldId id="270" r:id="rId7"/>
    <p:sldId id="259" r:id="rId8"/>
    <p:sldId id="260" r:id="rId9"/>
    <p:sldId id="264" r:id="rId10"/>
    <p:sldId id="267" r:id="rId11"/>
    <p:sldId id="269" r:id="rId12"/>
    <p:sldId id="268" r:id="rId13"/>
    <p:sldId id="258" r:id="rId14"/>
    <p:sldId id="262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HY견고딕" panose="0203060000010101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휴먼명조" panose="02010504000101010101" pitchFamily="2" charset="-127"/>
      <p:regular r:id="rId24"/>
    </p:embeddedFont>
    <p:embeddedFont>
      <p:font typeface="나눔바른고딕" panose="020B0600000101010101" charset="-127"/>
      <p:regular r:id="rId25"/>
      <p:bold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나눔고딕" panose="020B0600000101010101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859"/>
    <a:srgbClr val="F84A4A"/>
    <a:srgbClr val="442A10"/>
    <a:srgbClr val="5E3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660"/>
  </p:normalViewPr>
  <p:slideViewPr>
    <p:cSldViewPr>
      <p:cViewPr>
        <p:scale>
          <a:sx n="117" d="100"/>
          <a:sy n="117" d="100"/>
        </p:scale>
        <p:origin x="-77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105EE-3A81-4BC0-87D9-221C853D08DE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FDA1-3943-4E33-9D9F-5580BDE70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538-6397-4BA6-9E76-BF923A275E8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9957-2A12-42C9-B7FB-2583F40D0D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034" y="4121355"/>
            <a:ext cx="2286016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‘</a:t>
            </a:r>
            <a:r>
              <a:rPr lang="ko-KR" altLang="en-US" sz="1200" dirty="0" err="1" smtClean="0">
                <a:latin typeface="휴먼명조" panose="02010504000101010101" pitchFamily="2" charset="-127"/>
                <a:ea typeface="휴먼명조" panose="02010504000101010101" pitchFamily="2" charset="-127"/>
              </a:rPr>
              <a:t>집에가자</a:t>
            </a:r>
            <a:r>
              <a:rPr lang="en-US" altLang="ko-KR" sz="12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’</a:t>
            </a:r>
            <a:r>
              <a:rPr lang="ko-KR" altLang="en-US" sz="12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팀</a:t>
            </a:r>
            <a:endParaRPr lang="ko-KR" altLang="en-US" sz="12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182363"/>
            <a:ext cx="4572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Smart</a:t>
            </a:r>
          </a:p>
          <a:p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Helmet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flipH="1">
            <a:off x="4571968" y="2214530"/>
            <a:ext cx="4572032" cy="4643470"/>
          </a:xfrm>
          <a:prstGeom prst="rtTriangle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 flipV="1">
            <a:off x="6189786" y="0"/>
            <a:ext cx="2954212" cy="3000372"/>
          </a:xfrm>
          <a:prstGeom prst="rtTriangle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68754" y="6146720"/>
            <a:ext cx="2411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명조" panose="02010504000101010101" pitchFamily="2" charset="-127"/>
                <a:ea typeface="휴먼명조" panose="02010504000101010101" pitchFamily="2" charset="-127"/>
              </a:rPr>
              <a:t>5</a:t>
            </a:r>
            <a:r>
              <a:rPr lang="ko-KR" altLang="en-US" sz="1400" dirty="0">
                <a:latin typeface="휴먼명조" panose="02010504000101010101" pitchFamily="2" charset="-127"/>
                <a:ea typeface="휴먼명조" panose="02010504000101010101" pitchFamily="2" charset="-127"/>
              </a:rPr>
              <a:t>군단 </a:t>
            </a:r>
            <a:r>
              <a:rPr lang="ko-KR" altLang="en-US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           정진원</a:t>
            </a:r>
            <a:endParaRPr lang="en-US" altLang="ko-KR" sz="1400" dirty="0" smtClean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r>
              <a:rPr lang="en-US" altLang="ko-KR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1</a:t>
            </a:r>
            <a:r>
              <a:rPr lang="ko-KR" altLang="en-US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군수지원여단     조진환</a:t>
            </a:r>
            <a:endParaRPr lang="en-US" altLang="ko-KR" sz="14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r>
              <a:rPr lang="en-US" altLang="ko-KR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6</a:t>
            </a:r>
            <a:r>
              <a:rPr lang="ko-KR" altLang="en-US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포병여단         김경현</a:t>
            </a:r>
            <a:endParaRPr lang="ko-KR" altLang="en-US" sz="14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7232" y="5762446"/>
            <a:ext cx="22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mbria" panose="02040503050406030204" pitchFamily="18" charset="0"/>
              </a:rPr>
              <a:t>Oct. 24 2019 OSAM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5040760" y="4418928"/>
            <a:ext cx="1487218" cy="14443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88234" y="4418928"/>
            <a:ext cx="1487218" cy="14443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282" y="18864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02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Find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Direction with LED</a:t>
            </a:r>
            <a:endParaRPr lang="ko-KR" altLang="en-US" sz="24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368325"/>
            <a:ext cx="1345193" cy="1345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4" y="908720"/>
            <a:ext cx="6175492" cy="28083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43" y="4653136"/>
            <a:ext cx="960851" cy="9608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08305" y="5943763"/>
            <a:ext cx="13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Data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594376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5018" y="5943763"/>
            <a:ext cx="22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Find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Direction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38" y="4368324"/>
            <a:ext cx="1345193" cy="134519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2" y="4610932"/>
            <a:ext cx="1060382" cy="10603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62951" y="5943763"/>
            <a:ext cx="65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67665" y="5943763"/>
            <a:ext cx="78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781740" y="4418928"/>
            <a:ext cx="1487218" cy="14443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3" y="4581782"/>
            <a:ext cx="1203089" cy="12030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5" y="3573016"/>
            <a:ext cx="199100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3445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 Demonstration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56425"/>
            <a:ext cx="644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Direction of Development &amp;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Effect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오각형 5"/>
          <p:cNvSpPr/>
          <p:nvPr/>
        </p:nvSpPr>
        <p:spPr>
          <a:xfrm>
            <a:off x="3087837" y="2071678"/>
            <a:ext cx="3068340" cy="2857520"/>
          </a:xfrm>
          <a:prstGeom prst="pen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786182" y="571480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  <a:endParaRPr lang="en-US" altLang="ko-KR" sz="4000" b="1" dirty="0" smtClean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868" y="154845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414" y="2420961"/>
            <a:ext cx="15716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안전 기능 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340584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12" y="2428868"/>
            <a:ext cx="15716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TEXT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72198" y="340584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8860" y="4786322"/>
            <a:ext cx="15716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TEXT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4546" y="576330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4942" y="4786322"/>
            <a:ext cx="15716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05</a:t>
            </a: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TEXT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28" y="576330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여기에 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87" y="2505045"/>
            <a:ext cx="2324821" cy="2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91143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Main Title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xemployee.png.pagespeed.ic.uiaqmSyWx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37" y="2500683"/>
            <a:ext cx="3427775" cy="435734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rot="5400000" flipH="1" flipV="1">
            <a:off x="5250661" y="2750339"/>
            <a:ext cx="928694" cy="857256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15074" y="1500174"/>
            <a:ext cx="221457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TEXT HERE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3636" y="2143116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여기에 내용을 입력하세요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42" y="2428868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KEY WORD</a:t>
            </a:r>
          </a:p>
          <a:p>
            <a:pPr algn="ctr"/>
            <a:r>
              <a:rPr lang="en-US" altLang="ko-KR" sz="3600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HERE</a:t>
            </a:r>
            <a:endParaRPr lang="ko-KR" altLang="en-US" sz="3600" dirty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70" y="2326368"/>
            <a:ext cx="71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4710" y="2326368"/>
            <a:ext cx="71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182363"/>
            <a:ext cx="4572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THANK</a:t>
            </a:r>
          </a:p>
          <a:p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YOU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4571968" y="2214530"/>
            <a:ext cx="4572032" cy="4643470"/>
          </a:xfrm>
          <a:prstGeom prst="rtTriangle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6189786" y="0"/>
            <a:ext cx="2954212" cy="3000372"/>
          </a:xfrm>
          <a:prstGeom prst="rtTriangle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034" y="4121355"/>
            <a:ext cx="2286016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‘</a:t>
            </a:r>
            <a:r>
              <a:rPr lang="ko-KR" altLang="en-US" sz="1200" dirty="0" err="1" smtClean="0">
                <a:latin typeface="휴먼명조" panose="02010504000101010101" pitchFamily="2" charset="-127"/>
                <a:ea typeface="휴먼명조" panose="02010504000101010101" pitchFamily="2" charset="-127"/>
              </a:rPr>
              <a:t>집에가자</a:t>
            </a:r>
            <a:r>
              <a:rPr lang="en-US" altLang="ko-KR" sz="12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’</a:t>
            </a:r>
            <a:r>
              <a:rPr lang="ko-KR" altLang="en-US" sz="12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팀</a:t>
            </a:r>
            <a:endParaRPr lang="ko-KR" altLang="en-US" sz="12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754" y="6146720"/>
            <a:ext cx="2411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명조" panose="02010504000101010101" pitchFamily="2" charset="-127"/>
                <a:ea typeface="휴먼명조" panose="02010504000101010101" pitchFamily="2" charset="-127"/>
              </a:rPr>
              <a:t>5</a:t>
            </a:r>
            <a:r>
              <a:rPr lang="ko-KR" altLang="en-US" sz="1400" dirty="0">
                <a:latin typeface="휴먼명조" panose="02010504000101010101" pitchFamily="2" charset="-127"/>
                <a:ea typeface="휴먼명조" panose="02010504000101010101" pitchFamily="2" charset="-127"/>
              </a:rPr>
              <a:t>군단 </a:t>
            </a:r>
            <a:r>
              <a:rPr lang="ko-KR" altLang="en-US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           정진원</a:t>
            </a:r>
            <a:endParaRPr lang="en-US" altLang="ko-KR" sz="1400" dirty="0" smtClean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r>
              <a:rPr lang="en-US" altLang="ko-KR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1</a:t>
            </a:r>
            <a:r>
              <a:rPr lang="ko-KR" altLang="en-US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군수지원여단     조진환</a:t>
            </a:r>
            <a:endParaRPr lang="en-US" altLang="ko-KR" sz="14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r>
              <a:rPr lang="en-US" altLang="ko-KR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6</a:t>
            </a:r>
            <a:r>
              <a:rPr lang="ko-KR" altLang="en-US" sz="14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포병여단         김경현</a:t>
            </a:r>
            <a:endParaRPr lang="ko-KR" altLang="en-US" sz="14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232" y="5762446"/>
            <a:ext cx="22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mbria" panose="02040503050406030204" pitchFamily="18" charset="0"/>
              </a:rPr>
              <a:t>Oct. 24 2019 OSAM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19672" y="1178715"/>
            <a:ext cx="2286016" cy="6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atin typeface="나눔바른고딕" pitchFamily="50" charset="-127"/>
                <a:ea typeface="나눔바른고딕" pitchFamily="50" charset="-127"/>
              </a:rPr>
              <a:t>I N D E X</a:t>
            </a:r>
            <a:endParaRPr lang="ko-KR" altLang="en-US" sz="3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14530"/>
            <a:ext cx="6120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 hangingPunct="0">
              <a:buFontTx/>
              <a:buAutoNum type="arabicPeriod"/>
            </a:pP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아이템 개요</a:t>
            </a:r>
            <a:endParaRPr lang="en-US" altLang="ko-KR" sz="28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 marL="342900" indent="-342900" latinLnBrk="0" hangingPunct="0">
              <a:buFontTx/>
              <a:buAutoNum type="arabicPeriod"/>
            </a:pP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  <a:sym typeface="Calibri"/>
              </a:rPr>
              <a:t> 현 상황 및 문제점</a:t>
            </a:r>
            <a:endParaRPr lang="en-US" altLang="ko-KR" sz="2800" dirty="0" smtClean="0">
              <a:latin typeface="휴먼명조" panose="02010504000101010101" pitchFamily="2" charset="-127"/>
              <a:ea typeface="휴먼명조" panose="02010504000101010101" pitchFamily="2" charset="-127"/>
              <a:sym typeface="Calibri"/>
            </a:endParaRPr>
          </a:p>
          <a:p>
            <a:pPr marL="342900" indent="-342900" latinLnBrk="0" hangingPunct="0">
              <a:buFontTx/>
              <a:buAutoNum type="arabicPeriod"/>
            </a:pPr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  <a:sym typeface="Calibri"/>
              </a:rPr>
              <a:t> Diagram &amp; Process</a:t>
            </a:r>
            <a:endParaRPr lang="en-US" altLang="ko-KR" sz="2800" dirty="0">
              <a:latin typeface="휴먼명조" panose="02010504000101010101" pitchFamily="2" charset="-127"/>
              <a:ea typeface="휴먼명조" panose="02010504000101010101" pitchFamily="2" charset="-127"/>
              <a:sym typeface="Calibri"/>
            </a:endParaRPr>
          </a:p>
          <a:p>
            <a:pPr latinLnBrk="0" hangingPunct="0"/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4. </a:t>
            </a: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기능설명</a:t>
            </a:r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   </a:t>
            </a:r>
          </a:p>
          <a:p>
            <a:pPr latinLnBrk="0" hangingPunct="0"/>
            <a:r>
              <a:rPr lang="en-US" altLang="ko-KR" sz="2800" dirty="0">
                <a:latin typeface="휴먼명조" panose="02010504000101010101" pitchFamily="2" charset="-127"/>
                <a:ea typeface="휴먼명조" panose="02010504000101010101" pitchFamily="2" charset="-127"/>
              </a:rPr>
              <a:t> </a:t>
            </a:r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  1</a:t>
            </a:r>
            <a:r>
              <a:rPr lang="en-US" altLang="ko-KR" sz="2800" dirty="0">
                <a:latin typeface="휴먼명조" panose="02010504000101010101" pitchFamily="2" charset="-127"/>
                <a:ea typeface="휴먼명조" panose="02010504000101010101" pitchFamily="2" charset="-127"/>
              </a:rPr>
              <a:t>) </a:t>
            </a:r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Warning System</a:t>
            </a:r>
          </a:p>
          <a:p>
            <a:pPr latinLnBrk="0" hangingPunct="0"/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  <a:sym typeface="Calibri"/>
              </a:rPr>
              <a:t>   2) Find Directions with LED</a:t>
            </a:r>
          </a:p>
          <a:p>
            <a:pPr latinLnBrk="0" hangingPunct="0"/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  <a:sym typeface="Calibri"/>
              </a:rPr>
              <a:t>5. </a:t>
            </a: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  <a:sym typeface="Calibri"/>
              </a:rPr>
              <a:t>시연영상</a:t>
            </a:r>
            <a:endParaRPr lang="en-US" altLang="ko-KR" sz="2800" dirty="0">
              <a:latin typeface="휴먼명조" panose="02010504000101010101" pitchFamily="2" charset="-127"/>
              <a:ea typeface="휴먼명조" panose="02010504000101010101" pitchFamily="2" charset="-127"/>
              <a:sym typeface="Calibri"/>
            </a:endParaRPr>
          </a:p>
          <a:p>
            <a:pPr latinLnBrk="0" hangingPunct="0"/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6. </a:t>
            </a: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발전방향 및 효과</a:t>
            </a:r>
            <a:endParaRPr lang="en-US" altLang="ko-KR" sz="2800" dirty="0" smtClean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 latinLnBrk="0" hangingPunct="0"/>
            <a:r>
              <a:rPr lang="en-US" altLang="ko-KR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7. </a:t>
            </a: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팀</a:t>
            </a:r>
            <a:r>
              <a:rPr lang="ko-KR" altLang="en-US" sz="2800" dirty="0">
                <a:latin typeface="휴먼명조" panose="02010504000101010101" pitchFamily="2" charset="-127"/>
                <a:ea typeface="휴먼명조" panose="02010504000101010101" pitchFamily="2" charset="-127"/>
              </a:rPr>
              <a:t>원</a:t>
            </a:r>
            <a:r>
              <a:rPr lang="ko-KR" altLang="en-US" sz="2800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소개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4571968" y="2214530"/>
            <a:ext cx="4572032" cy="4643470"/>
          </a:xfrm>
          <a:prstGeom prst="rtTriangle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 flipV="1">
            <a:off x="6189786" y="0"/>
            <a:ext cx="2954212" cy="3000372"/>
          </a:xfrm>
          <a:prstGeom prst="rtTriangle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92486"/>
            <a:ext cx="1586281" cy="158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0297" y="4335487"/>
            <a:ext cx="29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Increasing Accident</a:t>
            </a:r>
            <a:endParaRPr lang="ko-KR" altLang="en-US" sz="2400" b="1" dirty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9285"/>
            <a:ext cx="1242244" cy="12422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30407"/>
            <a:ext cx="1296144" cy="129614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4282" y="191143"/>
            <a:ext cx="493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 Present Situations &amp; Problems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11" y="2550253"/>
            <a:ext cx="1328594" cy="13285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119810"/>
            <a:ext cx="1260349" cy="12603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4282" y="5924067"/>
            <a:ext cx="255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Increasing Riders</a:t>
            </a:r>
            <a:endParaRPr lang="ko-KR" altLang="en-US" sz="2400" b="1" dirty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00" y="1628800"/>
            <a:ext cx="1413520" cy="14135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55720" y="3140968"/>
            <a:ext cx="23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How to reduce?</a:t>
            </a:r>
            <a:endParaRPr lang="ko-KR" altLang="en-US" sz="2400" b="1" dirty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827584" y="836712"/>
            <a:ext cx="7056784" cy="28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91143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Developing Process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r="30270"/>
          <a:stretch/>
        </p:blipFill>
        <p:spPr>
          <a:xfrm>
            <a:off x="785942" y="3784938"/>
            <a:ext cx="3086747" cy="27355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r="28839"/>
          <a:stretch/>
        </p:blipFill>
        <p:spPr>
          <a:xfrm>
            <a:off x="4909724" y="3784938"/>
            <a:ext cx="3190668" cy="2701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7" t="28785" r="44375"/>
          <a:stretch/>
        </p:blipFill>
        <p:spPr>
          <a:xfrm>
            <a:off x="771389" y="836712"/>
            <a:ext cx="3086747" cy="257377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8687" y="380821"/>
            <a:ext cx="2573777" cy="34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91143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Developing Process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91143"/>
            <a:ext cx="47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Block Diagram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52808"/>
            <a:ext cx="6702313" cy="5969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191143"/>
            <a:ext cx="47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Arduino Circuit Diagram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8" y="764704"/>
            <a:ext cx="1354814" cy="135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763688" y="3861048"/>
            <a:ext cx="1980000" cy="19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63688" y="1340768"/>
            <a:ext cx="1980000" cy="19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3928" y="4705980"/>
            <a:ext cx="32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2) Find Direction</a:t>
            </a:r>
            <a:endParaRPr lang="ko-KR" altLang="en-US" sz="2800" b="1" dirty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188640"/>
            <a:ext cx="327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Key Technology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94" y="4101185"/>
            <a:ext cx="1560063" cy="15600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1526966" cy="15269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61763" y="20608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56859"/>
                </a:solidFill>
                <a:latin typeface="나눔바른고딕" pitchFamily="50" charset="-127"/>
                <a:ea typeface="나눔바른고딕" pitchFamily="50" charset="-127"/>
              </a:rPr>
              <a:t>1) Warning System</a:t>
            </a:r>
            <a:endParaRPr lang="ko-KR" altLang="en-US" sz="2800" b="1" dirty="0">
              <a:solidFill>
                <a:srgbClr val="F568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68" y="1864569"/>
            <a:ext cx="961200" cy="96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23"/>
          <a:stretch/>
        </p:blipFill>
        <p:spPr>
          <a:xfrm>
            <a:off x="2447531" y="2629498"/>
            <a:ext cx="4337290" cy="13175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282" y="188640"/>
            <a:ext cx="327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01</a:t>
            </a:r>
            <a:r>
              <a:rPr lang="ko-KR" altLang="en-US" sz="2400" b="1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 smtClean="0">
                <a:latin typeface="나눔바른고딕" pitchFamily="50" charset="-127"/>
                <a:ea typeface="나눔바른고딕" pitchFamily="50" charset="-127"/>
              </a:rPr>
              <a:t>Warning System</a:t>
            </a:r>
            <a:endParaRPr lang="ko-KR" altLang="en-US" sz="24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4282" y="641387"/>
            <a:ext cx="1928826" cy="153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722908"/>
            <a:ext cx="144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64" y="3573176"/>
            <a:ext cx="1440000" cy="144000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788024" y="35149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6"/>
          <a:stretch/>
        </p:blipFill>
        <p:spPr>
          <a:xfrm>
            <a:off x="3059832" y="3933056"/>
            <a:ext cx="3026377" cy="21963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1" y="2471494"/>
            <a:ext cx="1440000" cy="14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5" y="3479766"/>
            <a:ext cx="1440000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92561"/>
            <a:ext cx="961200" cy="961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82324" y="1465039"/>
            <a:ext cx="144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mbria" panose="02040503050406030204" pitchFamily="18" charset="0"/>
                <a:ea typeface="휴먼명조" panose="02010504000101010101" pitchFamily="2" charset="-127"/>
              </a:rPr>
              <a:t>Front - Buzzer</a:t>
            </a:r>
            <a:endParaRPr lang="ko-KR" altLang="en-US" sz="1400" b="1" dirty="0" smtClean="0">
              <a:latin typeface="Cambria" panose="02040503050406030204" pitchFamily="18" charset="0"/>
              <a:ea typeface="휴먼명조" panose="02010504000101010101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9188" y="1484784"/>
            <a:ext cx="144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mbria" panose="02040503050406030204" pitchFamily="18" charset="0"/>
                <a:ea typeface="돋움" panose="020B0600000101010101" pitchFamily="50" charset="-127"/>
              </a:rPr>
              <a:t>Back - LED</a:t>
            </a:r>
            <a:endParaRPr lang="ko-KR" altLang="en-US" sz="1400" b="1" dirty="0" smtClean="0">
              <a:latin typeface="Cambria" panose="020405030504060302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3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212</Words>
  <Application>Microsoft Office PowerPoint</Application>
  <PresentationFormat>화면 슬라이드 쇼(4:3)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맑은 고딕</vt:lpstr>
      <vt:lpstr>HY견고딕</vt:lpstr>
      <vt:lpstr>Calibri</vt:lpstr>
      <vt:lpstr>휴먼명조</vt:lpstr>
      <vt:lpstr>나눔바른고딕</vt:lpstr>
      <vt:lpstr>Cambria</vt:lpstr>
      <vt:lpstr>돋움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Admin</cp:lastModifiedBy>
  <cp:revision>42</cp:revision>
  <dcterms:created xsi:type="dcterms:W3CDTF">2017-12-22T07:52:26Z</dcterms:created>
  <dcterms:modified xsi:type="dcterms:W3CDTF">2019-10-24T07:22:21Z</dcterms:modified>
</cp:coreProperties>
</file>