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 Slab Light"/>
      <p:regular r:id="rId11"/>
      <p:bold r:id="rId12"/>
    </p:embeddedFont>
    <p:embeddedFont>
      <p:font typeface="Roboto Slab"/>
      <p:regular r:id="rId13"/>
      <p:bold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La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.fntdata"/><Relationship Id="rId11" Type="http://schemas.openxmlformats.org/officeDocument/2006/relationships/font" Target="fonts/RobotoSlabLight-regular.fntdata"/><Relationship Id="rId22" Type="http://schemas.openxmlformats.org/officeDocument/2006/relationships/font" Target="fonts/LatoLight-boldItalic.fntdata"/><Relationship Id="rId10" Type="http://schemas.openxmlformats.org/officeDocument/2006/relationships/slide" Target="slides/slide4.xml"/><Relationship Id="rId21" Type="http://schemas.openxmlformats.org/officeDocument/2006/relationships/font" Target="fonts/LatoLight-italic.fntdata"/><Relationship Id="rId13" Type="http://schemas.openxmlformats.org/officeDocument/2006/relationships/font" Target="fonts/RobotoSlab-regular.fntdata"/><Relationship Id="rId12" Type="http://schemas.openxmlformats.org/officeDocument/2006/relationships/font" Target="fonts/RobotoSlab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Ligh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0a2f49b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0a2f49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c0a2f49b8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c0a2f49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c0a2f49b8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c0a2f49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c0a2f49b8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c0a2f49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67" name="Google Shape;67;p1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70" name="Google Shape;70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8" name="Google Shape;78;p14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96" name="Google Shape;96;p1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99" name="Google Shape;99;p1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7" name="Google Shape;107;p15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8327788" y="4664713"/>
            <a:ext cx="382244" cy="38224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128" name="Google Shape;128;p1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6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131" name="Google Shape;131;p1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i="1" sz="3000">
                <a:solidFill>
                  <a:srgbClr val="4A5C65"/>
                </a:solidFill>
              </a:defRPr>
            </a:lvl1pPr>
            <a:lvl2pPr indent="-419100" lvl="1" marL="9144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2pPr>
            <a:lvl3pPr indent="-419100" lvl="2" marL="13716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3pPr>
            <a:lvl4pPr indent="-419100" lvl="3" marL="18288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4pPr>
            <a:lvl5pPr indent="-419100" lvl="4" marL="22860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5pPr>
            <a:lvl6pPr indent="-419100" lvl="5" marL="27432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6pPr>
            <a:lvl7pPr indent="-419100" lvl="6" marL="32004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7pPr>
            <a:lvl8pPr indent="-419100" lvl="7" marL="36576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8pPr>
            <a:lvl9pPr indent="-419100" lvl="8" marL="4114800" rtl="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9pPr>
          </a:lstStyle>
          <a:p/>
        </p:txBody>
      </p:sp>
      <p:sp>
        <p:nvSpPr>
          <p:cNvPr id="140" name="Google Shape;140;p16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58" name="Google Shape;158;p1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61" name="Google Shape;161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1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88" name="Google Shape;188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91" name="Google Shape;191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201" name="Google Shape;201;p18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202" name="Google Shape;202;p1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19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19" name="Google Shape;219;p1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9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22" name="Google Shape;222;p1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9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232" name="Google Shape;232;p19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233" name="Google Shape;233;p19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234" name="Google Shape;234;p1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51" name="Google Shape;251;p2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20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54" name="Google Shape;254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8327788" y="626113"/>
            <a:ext cx="382244" cy="38224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1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76" name="Google Shape;276;p2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1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279" name="Google Shape;279;p21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21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81" name="Google Shape;281;p2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1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06" name="Google Shape;306;p2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09" name="Google Shape;309;p2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2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2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2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34" name="Google Shape;334;p2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37" name="Google Shape;337;p2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2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qua">
  <p:cSld name="BLANK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4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2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62" name="Google Shape;362;p2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2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65" name="Google Shape;365;p2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2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">
  <p:cSld name="BLANK_1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2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90" name="Google Shape;390;p2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25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93" name="Google Shape;393;p2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2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Magenta">
  <p:cSld name="BLANK_1_1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6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6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6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417" name="Google Shape;417;p2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26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420" name="Google Shape;420;p2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6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>
            <p:ph type="ctrTitle"/>
          </p:nvPr>
        </p:nvSpPr>
        <p:spPr>
          <a:xfrm>
            <a:off x="3057673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MEAN full stack Web Developer </a:t>
            </a:r>
            <a:endParaRPr/>
          </a:p>
        </p:txBody>
      </p:sp>
      <p:sp>
        <p:nvSpPr>
          <p:cNvPr id="435" name="Google Shape;435;p27"/>
          <p:cNvSpPr txBox="1"/>
          <p:nvPr/>
        </p:nvSpPr>
        <p:spPr>
          <a:xfrm>
            <a:off x="3693125" y="3499425"/>
            <a:ext cx="2108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With Itronics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27"/>
          <p:cNvSpPr txBox="1"/>
          <p:nvPr/>
        </p:nvSpPr>
        <p:spPr>
          <a:xfrm>
            <a:off x="3679675" y="1310425"/>
            <a:ext cx="2108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 the Next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Integration Differences for Various Approaches used by Node.js Application</a:t>
            </a:r>
            <a:endParaRPr/>
          </a:p>
        </p:txBody>
      </p:sp>
      <p:sp>
        <p:nvSpPr>
          <p:cNvPr id="442" name="Google Shape;442;p2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id="443" name="Google Shape;4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100" y="771525"/>
            <a:ext cx="48387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/>
          <p:nvPr>
            <p:ph idx="4294967295" type="ctrTitle"/>
          </p:nvPr>
        </p:nvSpPr>
        <p:spPr>
          <a:xfrm>
            <a:off x="6541075" y="728250"/>
            <a:ext cx="2071500" cy="14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800">
                <a:solidFill>
                  <a:srgbClr val="FFB600"/>
                </a:solidFill>
                <a:latin typeface="Roboto Slab"/>
                <a:ea typeface="Roboto Slab"/>
                <a:cs typeface="Roboto Slab"/>
                <a:sym typeface="Roboto Slab"/>
              </a:rPr>
              <a:t>MEAN</a:t>
            </a:r>
            <a:r>
              <a:rPr b="1" lang="id" sz="3000">
                <a:solidFill>
                  <a:srgbClr val="FFB60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id" sz="1800">
                <a:solidFill>
                  <a:srgbClr val="FFB600"/>
                </a:solidFill>
              </a:rPr>
              <a:t>principal Technology</a:t>
            </a:r>
            <a:endParaRPr sz="1800">
              <a:solidFill>
                <a:srgbClr val="FFB600"/>
              </a:solidFill>
            </a:endParaRPr>
          </a:p>
        </p:txBody>
      </p:sp>
      <p:sp>
        <p:nvSpPr>
          <p:cNvPr id="449" name="Google Shape;449;p29"/>
          <p:cNvSpPr txBox="1"/>
          <p:nvPr>
            <p:ph idx="4294967295" type="subTitle"/>
          </p:nvPr>
        </p:nvSpPr>
        <p:spPr>
          <a:xfrm>
            <a:off x="685800" y="3585678"/>
            <a:ext cx="65937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FFFFFF"/>
                </a:solidFill>
              </a:rPr>
              <a:t>The MEAN stack is a pure JavaScript stack comprised of four main technologies,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FFFFFF"/>
                </a:solidFill>
              </a:rPr>
              <a:t>with a cast of supporting technologies: MongoDB—the database, Express—the web framework, Angular—the front-end framework, Node.js—the web server 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450" name="Google Shape;4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750" y="2524750"/>
            <a:ext cx="1527900" cy="1527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51" name="Google Shape;451;p2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id="452" name="Google Shape;4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9950" y="728250"/>
            <a:ext cx="51054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/>
          <p:nvPr>
            <p:ph type="title"/>
          </p:nvPr>
        </p:nvSpPr>
        <p:spPr>
          <a:xfrm>
            <a:off x="238075" y="734050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Mongoose fits between the database and the application,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providing an easy-to-use interface (object models) and access to other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functionality, such as validation.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58" name="Google Shape;458;p3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id="459" name="Google Shape;4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175" y="1307250"/>
            <a:ext cx="5579800" cy="32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