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896773B-DCE5-4264-9644-3A4FEBA44E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84815" y="505824"/>
            <a:ext cx="1774371" cy="2295171"/>
          </a:xfrm>
          <a:custGeom>
            <a:avLst/>
            <a:gdLst>
              <a:gd name="connsiteX0" fmla="*/ 0 w 2365828"/>
              <a:gd name="connsiteY0" fmla="*/ 0 h 2295171"/>
              <a:gd name="connsiteX1" fmla="*/ 2365828 w 2365828"/>
              <a:gd name="connsiteY1" fmla="*/ 0 h 2295171"/>
              <a:gd name="connsiteX2" fmla="*/ 2365828 w 2365828"/>
              <a:gd name="connsiteY2" fmla="*/ 2295171 h 2295171"/>
              <a:gd name="connsiteX3" fmla="*/ 0 w 2365828"/>
              <a:gd name="connsiteY3" fmla="*/ 2295171 h 22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5828" h="2295171">
                <a:moveTo>
                  <a:pt x="0" y="0"/>
                </a:moveTo>
                <a:lnTo>
                  <a:pt x="2365828" y="0"/>
                </a:lnTo>
                <a:lnTo>
                  <a:pt x="2365828" y="2295171"/>
                </a:lnTo>
                <a:lnTo>
                  <a:pt x="0" y="22951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598CFE70-F6E6-4A1F-9B50-E837A234D1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38678" y="1581423"/>
            <a:ext cx="2131942" cy="3154017"/>
          </a:xfrm>
          <a:custGeom>
            <a:avLst/>
            <a:gdLst>
              <a:gd name="connsiteX0" fmla="*/ 0 w 2842589"/>
              <a:gd name="connsiteY0" fmla="*/ 0 h 3154017"/>
              <a:gd name="connsiteX1" fmla="*/ 2842589 w 2842589"/>
              <a:gd name="connsiteY1" fmla="*/ 0 h 3154017"/>
              <a:gd name="connsiteX2" fmla="*/ 2842589 w 2842589"/>
              <a:gd name="connsiteY2" fmla="*/ 3154017 h 3154017"/>
              <a:gd name="connsiteX3" fmla="*/ 0 w 2842589"/>
              <a:gd name="connsiteY3" fmla="*/ 3154017 h 31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589" h="3154017">
                <a:moveTo>
                  <a:pt x="0" y="0"/>
                </a:moveTo>
                <a:lnTo>
                  <a:pt x="2842589" y="0"/>
                </a:lnTo>
                <a:lnTo>
                  <a:pt x="2842589" y="3154017"/>
                </a:lnTo>
                <a:lnTo>
                  <a:pt x="0" y="315401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74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E946BDA-6DBB-49FA-9343-92F97D327A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1487" y="581025"/>
            <a:ext cx="2557463" cy="5695950"/>
          </a:xfrm>
          <a:custGeom>
            <a:avLst/>
            <a:gdLst>
              <a:gd name="connsiteX0" fmla="*/ 0 w 3409950"/>
              <a:gd name="connsiteY0" fmla="*/ 0 h 5695950"/>
              <a:gd name="connsiteX1" fmla="*/ 3409950 w 3409950"/>
              <a:gd name="connsiteY1" fmla="*/ 0 h 5695950"/>
              <a:gd name="connsiteX2" fmla="*/ 3409950 w 3409950"/>
              <a:gd name="connsiteY2" fmla="*/ 5695950 h 5695950"/>
              <a:gd name="connsiteX3" fmla="*/ 0 w 3409950"/>
              <a:gd name="connsiteY3" fmla="*/ 5695950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950" h="5695950">
                <a:moveTo>
                  <a:pt x="0" y="0"/>
                </a:moveTo>
                <a:lnTo>
                  <a:pt x="3409950" y="0"/>
                </a:lnTo>
                <a:lnTo>
                  <a:pt x="3409950" y="5695950"/>
                </a:lnTo>
                <a:lnTo>
                  <a:pt x="0" y="56959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FAD2202E-FF3A-44AA-95AA-1BC2164ADC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57538" y="581025"/>
            <a:ext cx="5514975" cy="5695950"/>
          </a:xfrm>
          <a:custGeom>
            <a:avLst/>
            <a:gdLst>
              <a:gd name="connsiteX0" fmla="*/ 0 w 7353300"/>
              <a:gd name="connsiteY0" fmla="*/ 0 h 5695950"/>
              <a:gd name="connsiteX1" fmla="*/ 7353300 w 7353300"/>
              <a:gd name="connsiteY1" fmla="*/ 0 h 5695950"/>
              <a:gd name="connsiteX2" fmla="*/ 7353300 w 7353300"/>
              <a:gd name="connsiteY2" fmla="*/ 5695950 h 5695950"/>
              <a:gd name="connsiteX3" fmla="*/ 0 w 7353300"/>
              <a:gd name="connsiteY3" fmla="*/ 5695950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3300" h="5695950">
                <a:moveTo>
                  <a:pt x="0" y="0"/>
                </a:moveTo>
                <a:lnTo>
                  <a:pt x="7353300" y="0"/>
                </a:lnTo>
                <a:lnTo>
                  <a:pt x="7353300" y="5695950"/>
                </a:lnTo>
                <a:lnTo>
                  <a:pt x="0" y="56959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493274"/>
            <a:ext cx="78867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760542" y="-23450"/>
            <a:ext cx="258098" cy="4855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723442" y="173194"/>
            <a:ext cx="323843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65" y="6490940"/>
            <a:ext cx="2248701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56699" y="6477097"/>
            <a:ext cx="173649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8657406" y="6477097"/>
            <a:ext cx="173649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A3300EDB-8F46-4927-8080-1906628117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2130" y="3429000"/>
            <a:ext cx="7733221" cy="2453046"/>
          </a:xfrm>
          <a:custGeom>
            <a:avLst/>
            <a:gdLst>
              <a:gd name="connsiteX0" fmla="*/ 0 w 10310961"/>
              <a:gd name="connsiteY0" fmla="*/ 0 h 2453046"/>
              <a:gd name="connsiteX1" fmla="*/ 10310961 w 10310961"/>
              <a:gd name="connsiteY1" fmla="*/ 0 h 2453046"/>
              <a:gd name="connsiteX2" fmla="*/ 10310961 w 10310961"/>
              <a:gd name="connsiteY2" fmla="*/ 2453046 h 2453046"/>
              <a:gd name="connsiteX3" fmla="*/ 0 w 10310961"/>
              <a:gd name="connsiteY3" fmla="*/ 2453046 h 245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961" h="2453046">
                <a:moveTo>
                  <a:pt x="0" y="0"/>
                </a:moveTo>
                <a:lnTo>
                  <a:pt x="10310961" y="0"/>
                </a:lnTo>
                <a:lnTo>
                  <a:pt x="10310961" y="2453046"/>
                </a:lnTo>
                <a:lnTo>
                  <a:pt x="0" y="2453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442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EE7F-8C84-4F06-BE3B-93972ACD9F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959A-1805-48F5-8F14-7FD9A0C0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B3F5A3-0E2A-40A4-A48D-05784E8143DB}"/>
              </a:ext>
            </a:extLst>
          </p:cNvPr>
          <p:cNvSpPr/>
          <p:nvPr/>
        </p:nvSpPr>
        <p:spPr>
          <a:xfrm>
            <a:off x="412474" y="683624"/>
            <a:ext cx="8319053" cy="58463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4F681AA-B650-48CF-B387-23A343459600}"/>
              </a:ext>
            </a:extLst>
          </p:cNvPr>
          <p:cNvGrpSpPr/>
          <p:nvPr/>
        </p:nvGrpSpPr>
        <p:grpSpPr>
          <a:xfrm>
            <a:off x="866274" y="4876799"/>
            <a:ext cx="7327232" cy="1663853"/>
            <a:chOff x="1155032" y="3237970"/>
            <a:chExt cx="9769642" cy="2183880"/>
          </a:xfrm>
        </p:grpSpPr>
        <p:sp>
          <p:nvSpPr>
            <p:cNvPr id="17" name="TextBox 16"/>
            <p:cNvSpPr txBox="1"/>
            <p:nvPr/>
          </p:nvSpPr>
          <p:spPr>
            <a:xfrm>
              <a:off x="1155032" y="3237970"/>
              <a:ext cx="5614067" cy="218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7500" b="1" spc="-3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Getting Started</a:t>
              </a:r>
              <a:endParaRPr lang="en-US" sz="7500" b="1" spc="-3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A3FD2DF-D80E-48A2-8B68-E07AFEE1268A}"/>
                </a:ext>
              </a:extLst>
            </p:cNvPr>
            <p:cNvSpPr txBox="1"/>
            <p:nvPr/>
          </p:nvSpPr>
          <p:spPr>
            <a:xfrm>
              <a:off x="7371247" y="3860545"/>
              <a:ext cx="3553427" cy="56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with </a:t>
              </a:r>
              <a:r>
                <a:rPr lang="en-US" sz="2200" dirty="0" err="1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itronics</a:t>
              </a:r>
              <a:endParaRPr lang="en-US" sz="2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63E7D76B-4624-475B-8283-1330D8256E5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977901"/>
            <a:ext cx="7327232" cy="3569409"/>
          </a:xfrm>
        </p:spPr>
      </p:pic>
    </p:spTree>
    <p:extLst>
      <p:ext uri="{BB962C8B-B14F-4D97-AF65-F5344CB8AC3E}">
        <p14:creationId xmlns:p14="http://schemas.microsoft.com/office/powerpoint/2010/main" val="403725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8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2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4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3274"/>
            <a:ext cx="7886700" cy="752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Node JS Command Prompt or CMD Command Prompt</a:t>
            </a:r>
            <a:br>
              <a:rPr lang="en-US" dirty="0" smtClean="0"/>
            </a:br>
            <a:r>
              <a:rPr lang="en-US" dirty="0" smtClean="0"/>
              <a:t> to setup Angular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245476"/>
            <a:ext cx="7886700" cy="52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Finish Setup Angular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itronics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13" y="1418400"/>
            <a:ext cx="7543800" cy="28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on </a:t>
            </a:r>
            <a:r>
              <a:rPr lang="en-US" dirty="0" err="1" smtClean="0"/>
              <a:t>localhost</a:t>
            </a:r>
            <a:r>
              <a:rPr lang="en-US" dirty="0" smtClean="0"/>
              <a:t> 4200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itronics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92730"/>
            <a:ext cx="7543800" cy="56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3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" y="165100"/>
            <a:ext cx="8923702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4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4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Angular Essentials extension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6219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Material Icon Theme extension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69415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2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r="3390"/>
          <a:stretch>
            <a:fillRect/>
          </a:stretch>
        </p:blipFill>
        <p:spPr>
          <a:xfrm>
            <a:off x="449665" y="1295401"/>
            <a:ext cx="2131942" cy="315401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99" y="266700"/>
            <a:ext cx="592092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77800"/>
            <a:ext cx="884872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5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7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</Words>
  <Application>Microsoft Office PowerPoint</Application>
  <PresentationFormat>On-screen Show (4:3)</PresentationFormat>
  <Paragraphs>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Node JS Command Prompt or CMD Command Prompt  to setup Angular </vt:lpstr>
      <vt:lpstr>Finish Setup Angular</vt:lpstr>
      <vt:lpstr>Angular on localhost 4200</vt:lpstr>
      <vt:lpstr>PowerPoint Presentation</vt:lpstr>
      <vt:lpstr>PowerPoint Presentation</vt:lpstr>
      <vt:lpstr>Add Angular Essentials extension</vt:lpstr>
      <vt:lpstr>Add Material Icon Theme extension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RIZKI R</dc:creator>
  <cp:lastModifiedBy>ALFA RIZKI R</cp:lastModifiedBy>
  <cp:revision>3</cp:revision>
  <dcterms:created xsi:type="dcterms:W3CDTF">2019-06-15T12:47:01Z</dcterms:created>
  <dcterms:modified xsi:type="dcterms:W3CDTF">2019-06-17T02:44:40Z</dcterms:modified>
</cp:coreProperties>
</file>