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66F9E-EB7F-48A2-9B4A-68AA198D3B71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19654-A818-4FF4-9502-09ABEC51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35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19654-A818-4FF4-9502-09ABEC5198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3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DFE2-EBD0-4BBB-9BC7-77FD23D6DA3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7522-4D1C-47EC-80C3-7520F2659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1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DFE2-EBD0-4BBB-9BC7-77FD23D6DA3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7522-4D1C-47EC-80C3-7520F2659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0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DFE2-EBD0-4BBB-9BC7-77FD23D6DA3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7522-4D1C-47EC-80C3-7520F2659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60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3896773B-DCE5-4264-9644-3A4FEBA44E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84815" y="505824"/>
            <a:ext cx="1774371" cy="2295171"/>
          </a:xfrm>
          <a:custGeom>
            <a:avLst/>
            <a:gdLst>
              <a:gd name="connsiteX0" fmla="*/ 0 w 2365828"/>
              <a:gd name="connsiteY0" fmla="*/ 0 h 2295171"/>
              <a:gd name="connsiteX1" fmla="*/ 2365828 w 2365828"/>
              <a:gd name="connsiteY1" fmla="*/ 0 h 2295171"/>
              <a:gd name="connsiteX2" fmla="*/ 2365828 w 2365828"/>
              <a:gd name="connsiteY2" fmla="*/ 2295171 h 2295171"/>
              <a:gd name="connsiteX3" fmla="*/ 0 w 2365828"/>
              <a:gd name="connsiteY3" fmla="*/ 2295171 h 229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5828" h="2295171">
                <a:moveTo>
                  <a:pt x="0" y="0"/>
                </a:moveTo>
                <a:lnTo>
                  <a:pt x="2365828" y="0"/>
                </a:lnTo>
                <a:lnTo>
                  <a:pt x="2365828" y="2295171"/>
                </a:lnTo>
                <a:lnTo>
                  <a:pt x="0" y="229517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6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DFE2-EBD0-4BBB-9BC7-77FD23D6DA3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7522-4D1C-47EC-80C3-7520F2659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8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DFE2-EBD0-4BBB-9BC7-77FD23D6DA3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7522-4D1C-47EC-80C3-7520F2659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8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DFE2-EBD0-4BBB-9BC7-77FD23D6DA3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7522-4D1C-47EC-80C3-7520F2659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9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DFE2-EBD0-4BBB-9BC7-77FD23D6DA3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7522-4D1C-47EC-80C3-7520F2659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DFE2-EBD0-4BBB-9BC7-77FD23D6DA3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7522-4D1C-47EC-80C3-7520F2659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4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DFE2-EBD0-4BBB-9BC7-77FD23D6DA3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7522-4D1C-47EC-80C3-7520F2659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5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DFE2-EBD0-4BBB-9BC7-77FD23D6DA3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7522-4D1C-47EC-80C3-7520F2659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5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DFE2-EBD0-4BBB-9BC7-77FD23D6DA3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7522-4D1C-47EC-80C3-7520F2659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DFE2-EBD0-4BBB-9BC7-77FD23D6DA3D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7522-4D1C-47EC-80C3-7520F2659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0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0B3F5A3-0E2A-40A4-A48D-05784E8143DB}"/>
              </a:ext>
            </a:extLst>
          </p:cNvPr>
          <p:cNvSpPr/>
          <p:nvPr/>
        </p:nvSpPr>
        <p:spPr>
          <a:xfrm>
            <a:off x="412474" y="609600"/>
            <a:ext cx="8319053" cy="584635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4F681AA-B650-48CF-B387-23A343459600}"/>
              </a:ext>
            </a:extLst>
          </p:cNvPr>
          <p:cNvGrpSpPr/>
          <p:nvPr/>
        </p:nvGrpSpPr>
        <p:grpSpPr>
          <a:xfrm>
            <a:off x="845492" y="4202412"/>
            <a:ext cx="7591926" cy="2031260"/>
            <a:chOff x="1127323" y="3437090"/>
            <a:chExt cx="10122567" cy="863110"/>
          </a:xfrm>
        </p:grpSpPr>
        <p:sp>
          <p:nvSpPr>
            <p:cNvPr id="17" name="TextBox 16"/>
            <p:cNvSpPr txBox="1"/>
            <p:nvPr/>
          </p:nvSpPr>
          <p:spPr>
            <a:xfrm>
              <a:off x="1127323" y="3437090"/>
              <a:ext cx="10122567" cy="70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sz="7500" b="1" spc="-300" dirty="0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Beginner Curriculum</a:t>
              </a:r>
              <a:endParaRPr lang="en-US" sz="7500" b="1" spc="-3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A3FD2DF-D80E-48A2-8B68-E07AFEE1268A}"/>
                </a:ext>
              </a:extLst>
            </p:cNvPr>
            <p:cNvSpPr txBox="1"/>
            <p:nvPr/>
          </p:nvSpPr>
          <p:spPr>
            <a:xfrm>
              <a:off x="7696462" y="4117110"/>
              <a:ext cx="3553428" cy="18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 </a:t>
              </a:r>
              <a:r>
                <a:rPr lang="en-US" sz="2200" dirty="0" err="1" smtClean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itronics</a:t>
              </a:r>
              <a:endParaRPr lang="en-US" sz="22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63E7D76B-4624-475B-8283-1330D8256E52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4" y="977901"/>
            <a:ext cx="7327232" cy="2908301"/>
          </a:xfrm>
        </p:spPr>
      </p:pic>
    </p:spTree>
    <p:extLst>
      <p:ext uri="{BB962C8B-B14F-4D97-AF65-F5344CB8AC3E}">
        <p14:creationId xmlns:p14="http://schemas.microsoft.com/office/powerpoint/2010/main" val="30437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On-screen Show 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ALFA RIZKI R</dc:creator>
  <cp:lastModifiedBy>ALFA RIZKI R</cp:lastModifiedBy>
  <cp:revision>1</cp:revision>
  <dcterms:created xsi:type="dcterms:W3CDTF">2019-06-17T04:46:31Z</dcterms:created>
  <dcterms:modified xsi:type="dcterms:W3CDTF">2019-06-17T04:55:29Z</dcterms:modified>
</cp:coreProperties>
</file>