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896773B-DCE5-4264-9644-3A4FEBA44E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84815" y="505824"/>
            <a:ext cx="1774371" cy="2295171"/>
          </a:xfrm>
          <a:custGeom>
            <a:avLst/>
            <a:gdLst>
              <a:gd name="connsiteX0" fmla="*/ 0 w 2365828"/>
              <a:gd name="connsiteY0" fmla="*/ 0 h 2295171"/>
              <a:gd name="connsiteX1" fmla="*/ 2365828 w 2365828"/>
              <a:gd name="connsiteY1" fmla="*/ 0 h 2295171"/>
              <a:gd name="connsiteX2" fmla="*/ 2365828 w 2365828"/>
              <a:gd name="connsiteY2" fmla="*/ 2295171 h 2295171"/>
              <a:gd name="connsiteX3" fmla="*/ 0 w 2365828"/>
              <a:gd name="connsiteY3" fmla="*/ 2295171 h 22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828" h="2295171">
                <a:moveTo>
                  <a:pt x="0" y="0"/>
                </a:moveTo>
                <a:lnTo>
                  <a:pt x="2365828" y="0"/>
                </a:lnTo>
                <a:lnTo>
                  <a:pt x="2365828" y="2295171"/>
                </a:lnTo>
                <a:lnTo>
                  <a:pt x="0" y="22951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DCBE-0A54-4510-96F1-0B01874DB9BE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ECEF-1561-4484-9E05-3E04765F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0B3F5A3-0E2A-40A4-A48D-05784E8143DB}"/>
              </a:ext>
            </a:extLst>
          </p:cNvPr>
          <p:cNvSpPr/>
          <p:nvPr/>
        </p:nvSpPr>
        <p:spPr>
          <a:xfrm>
            <a:off x="412474" y="683624"/>
            <a:ext cx="8319053" cy="58463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4F681AA-B650-48CF-B387-23A343459600}"/>
              </a:ext>
            </a:extLst>
          </p:cNvPr>
          <p:cNvGrpSpPr/>
          <p:nvPr/>
        </p:nvGrpSpPr>
        <p:grpSpPr>
          <a:xfrm>
            <a:off x="866274" y="4876799"/>
            <a:ext cx="7327232" cy="1663853"/>
            <a:chOff x="1155032" y="3237970"/>
            <a:chExt cx="9769642" cy="2183880"/>
          </a:xfrm>
        </p:grpSpPr>
        <p:sp>
          <p:nvSpPr>
            <p:cNvPr id="17" name="TextBox 16"/>
            <p:cNvSpPr txBox="1"/>
            <p:nvPr/>
          </p:nvSpPr>
          <p:spPr>
            <a:xfrm>
              <a:off x="1155032" y="3237970"/>
              <a:ext cx="5614068" cy="218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7500" b="1" spc="-3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Hello World</a:t>
              </a:r>
              <a:endParaRPr lang="en-US" sz="7500" b="1" spc="-3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A3FD2DF-D80E-48A2-8B68-E07AFEE1268A}"/>
                </a:ext>
              </a:extLst>
            </p:cNvPr>
            <p:cNvSpPr txBox="1"/>
            <p:nvPr/>
          </p:nvSpPr>
          <p:spPr>
            <a:xfrm>
              <a:off x="7371247" y="3860545"/>
              <a:ext cx="3553427" cy="56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with </a:t>
              </a:r>
              <a:r>
                <a:rPr lang="en-US" sz="2200" dirty="0" err="1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itronics</a:t>
              </a:r>
              <a:endParaRPr lang="en-US" sz="2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63E7D76B-4624-475B-8283-1330D8256E5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977901"/>
            <a:ext cx="7327232" cy="3569409"/>
          </a:xfrm>
        </p:spPr>
      </p:pic>
    </p:spTree>
    <p:extLst>
      <p:ext uri="{BB962C8B-B14F-4D97-AF65-F5344CB8AC3E}">
        <p14:creationId xmlns:p14="http://schemas.microsoft.com/office/powerpoint/2010/main" val="27583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Open </a:t>
            </a:r>
            <a:r>
              <a:rPr lang="en-US" sz="2800" dirty="0" err="1" smtClean="0"/>
              <a:t>src</a:t>
            </a:r>
            <a:r>
              <a:rPr lang="en-US" sz="2800" dirty="0" smtClean="0"/>
              <a:t>&gt;app&gt;app.component.html then type </a:t>
            </a:r>
            <a:br>
              <a:rPr lang="en-US" sz="2800" dirty="0" smtClean="0"/>
            </a:br>
            <a:r>
              <a:rPr lang="en-US" sz="2800" dirty="0" smtClean="0"/>
              <a:t>&lt;h1&gt; </a:t>
            </a:r>
            <a:r>
              <a:rPr lang="en-US" sz="2800" dirty="0" err="1" smtClean="0"/>
              <a:t>Assalamualaikum</a:t>
            </a:r>
            <a:r>
              <a:rPr lang="en-US" sz="2800" dirty="0"/>
              <a:t> </a:t>
            </a:r>
            <a:r>
              <a:rPr lang="en-US" sz="2800" dirty="0" smtClean="0"/>
              <a:t>(Hello World) to {{title}}! &lt;/h1&gt;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4950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live on browser by typing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ng</a:t>
            </a:r>
            <a:r>
              <a:rPr lang="en-US" dirty="0" smtClean="0"/>
              <a:t> serve” </a:t>
            </a:r>
            <a:br>
              <a:rPr lang="en-US" dirty="0" smtClean="0"/>
            </a:br>
            <a:r>
              <a:rPr lang="en-US" dirty="0" smtClean="0"/>
              <a:t>in visual studio code terminal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140"/>
            <a:ext cx="8229600" cy="2482082"/>
          </a:xfrm>
        </p:spPr>
      </p:pic>
    </p:spTree>
    <p:extLst>
      <p:ext uri="{BB962C8B-B14F-4D97-AF65-F5344CB8AC3E}">
        <p14:creationId xmlns:p14="http://schemas.microsoft.com/office/powerpoint/2010/main" val="41834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Hello World on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91"/>
            <a:ext cx="8229600" cy="4403980"/>
          </a:xfrm>
        </p:spPr>
      </p:pic>
    </p:spTree>
    <p:extLst>
      <p:ext uri="{BB962C8B-B14F-4D97-AF65-F5344CB8AC3E}">
        <p14:creationId xmlns:p14="http://schemas.microsoft.com/office/powerpoint/2010/main" val="217115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 Open src&gt;app&gt;app.component.html then type  &lt;h1&gt; Assalamualaikum (Hello World) to {{title}}! &lt;/h1&gt; </vt:lpstr>
      <vt:lpstr>Setup live on browser by typing  “ng serve”  in visual studio code terminal </vt:lpstr>
      <vt:lpstr>MEAN Hello World on Browser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RIZKI R</dc:creator>
  <cp:lastModifiedBy>ALFA RIZKI R</cp:lastModifiedBy>
  <cp:revision>4</cp:revision>
  <dcterms:created xsi:type="dcterms:W3CDTF">2019-06-17T03:33:28Z</dcterms:created>
  <dcterms:modified xsi:type="dcterms:W3CDTF">2019-06-17T04:13:27Z</dcterms:modified>
</cp:coreProperties>
</file>