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B24EC-CDCB-4BF5-87B9-14A547FDE944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9343B-266F-410F-8386-475D1AD1A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516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B24EC-CDCB-4BF5-87B9-14A547FDE944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9343B-266F-410F-8386-475D1AD1A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422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B24EC-CDCB-4BF5-87B9-14A547FDE944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9343B-266F-410F-8386-475D1AD1A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5355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Full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xmlns="" id="{3896773B-DCE5-4264-9644-3A4FEBA44EB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684815" y="505824"/>
            <a:ext cx="1774371" cy="2295171"/>
          </a:xfrm>
          <a:custGeom>
            <a:avLst/>
            <a:gdLst>
              <a:gd name="connsiteX0" fmla="*/ 0 w 2365828"/>
              <a:gd name="connsiteY0" fmla="*/ 0 h 2295171"/>
              <a:gd name="connsiteX1" fmla="*/ 2365828 w 2365828"/>
              <a:gd name="connsiteY1" fmla="*/ 0 h 2295171"/>
              <a:gd name="connsiteX2" fmla="*/ 2365828 w 2365828"/>
              <a:gd name="connsiteY2" fmla="*/ 2295171 h 2295171"/>
              <a:gd name="connsiteX3" fmla="*/ 0 w 2365828"/>
              <a:gd name="connsiteY3" fmla="*/ 2295171 h 2295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65828" h="2295171">
                <a:moveTo>
                  <a:pt x="0" y="0"/>
                </a:moveTo>
                <a:lnTo>
                  <a:pt x="2365828" y="0"/>
                </a:lnTo>
                <a:lnTo>
                  <a:pt x="2365828" y="2295171"/>
                </a:lnTo>
                <a:lnTo>
                  <a:pt x="0" y="229517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9570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Full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xmlns="" id="{598CFE70-F6E6-4A1F-9B50-E837A234D17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338678" y="1581423"/>
            <a:ext cx="2131942" cy="3154017"/>
          </a:xfrm>
          <a:custGeom>
            <a:avLst/>
            <a:gdLst>
              <a:gd name="connsiteX0" fmla="*/ 0 w 2842589"/>
              <a:gd name="connsiteY0" fmla="*/ 0 h 3154017"/>
              <a:gd name="connsiteX1" fmla="*/ 2842589 w 2842589"/>
              <a:gd name="connsiteY1" fmla="*/ 0 h 3154017"/>
              <a:gd name="connsiteX2" fmla="*/ 2842589 w 2842589"/>
              <a:gd name="connsiteY2" fmla="*/ 3154017 h 3154017"/>
              <a:gd name="connsiteX3" fmla="*/ 0 w 2842589"/>
              <a:gd name="connsiteY3" fmla="*/ 3154017 h 3154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2589" h="3154017">
                <a:moveTo>
                  <a:pt x="0" y="0"/>
                </a:moveTo>
                <a:lnTo>
                  <a:pt x="2842589" y="0"/>
                </a:lnTo>
                <a:lnTo>
                  <a:pt x="2842589" y="3154017"/>
                </a:lnTo>
                <a:lnTo>
                  <a:pt x="0" y="3154017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236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B24EC-CDCB-4BF5-87B9-14A547FDE944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9343B-266F-410F-8386-475D1AD1A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155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B24EC-CDCB-4BF5-87B9-14A547FDE944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9343B-266F-410F-8386-475D1AD1A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139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B24EC-CDCB-4BF5-87B9-14A547FDE944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9343B-266F-410F-8386-475D1AD1A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638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B24EC-CDCB-4BF5-87B9-14A547FDE944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9343B-266F-410F-8386-475D1AD1A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572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B24EC-CDCB-4BF5-87B9-14A547FDE944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9343B-266F-410F-8386-475D1AD1A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311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B24EC-CDCB-4BF5-87B9-14A547FDE944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9343B-266F-410F-8386-475D1AD1A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865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B24EC-CDCB-4BF5-87B9-14A547FDE944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9343B-266F-410F-8386-475D1AD1A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835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B24EC-CDCB-4BF5-87B9-14A547FDE944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9343B-266F-410F-8386-475D1AD1A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817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B24EC-CDCB-4BF5-87B9-14A547FDE944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9343B-266F-410F-8386-475D1AD1A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341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10B3F5A3-0E2A-40A4-A48D-05784E8143DB}"/>
              </a:ext>
            </a:extLst>
          </p:cNvPr>
          <p:cNvSpPr/>
          <p:nvPr/>
        </p:nvSpPr>
        <p:spPr>
          <a:xfrm>
            <a:off x="412474" y="683624"/>
            <a:ext cx="8319053" cy="584635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F4F681AA-B650-48CF-B387-23A343459600}"/>
              </a:ext>
            </a:extLst>
          </p:cNvPr>
          <p:cNvGrpSpPr/>
          <p:nvPr/>
        </p:nvGrpSpPr>
        <p:grpSpPr>
          <a:xfrm>
            <a:off x="866274" y="4953000"/>
            <a:ext cx="7327232" cy="1576976"/>
            <a:chOff x="1155032" y="3237970"/>
            <a:chExt cx="9769642" cy="1188133"/>
          </a:xfrm>
        </p:grpSpPr>
        <p:sp>
          <p:nvSpPr>
            <p:cNvPr id="17" name="TextBox 16"/>
            <p:cNvSpPr txBox="1"/>
            <p:nvPr/>
          </p:nvSpPr>
          <p:spPr>
            <a:xfrm>
              <a:off x="1155032" y="3237970"/>
              <a:ext cx="7176168" cy="6738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6000"/>
                </a:lnSpc>
              </a:pPr>
              <a:r>
                <a:rPr lang="en-US" sz="7500" b="1" spc="-300" dirty="0" smtClean="0">
                  <a:solidFill>
                    <a:schemeClr val="bg1"/>
                  </a:solidFill>
                  <a:latin typeface="Roboto Slab" pitchFamily="2" charset="0"/>
                  <a:ea typeface="Roboto Slab" pitchFamily="2" charset="0"/>
                </a:rPr>
                <a:t>introduction</a:t>
              </a:r>
              <a:endParaRPr lang="en-US" sz="7500" b="1" spc="-300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4A3FD2DF-D80E-48A2-8B68-E07AFEE1268A}"/>
                </a:ext>
              </a:extLst>
            </p:cNvPr>
            <p:cNvSpPr txBox="1"/>
            <p:nvPr/>
          </p:nvSpPr>
          <p:spPr>
            <a:xfrm>
              <a:off x="7371247" y="3860545"/>
              <a:ext cx="3553427" cy="5655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 smtClean="0">
                  <a:solidFill>
                    <a:schemeClr val="bg1"/>
                  </a:solidFill>
                  <a:latin typeface="Roboto Slab" pitchFamily="2" charset="0"/>
                  <a:ea typeface="Roboto Slab" pitchFamily="2" charset="0"/>
                </a:rPr>
                <a:t>By: </a:t>
              </a:r>
              <a:r>
                <a:rPr lang="en-US" sz="2200" dirty="0" err="1" smtClean="0">
                  <a:solidFill>
                    <a:schemeClr val="bg1"/>
                  </a:solidFill>
                  <a:latin typeface="Roboto Slab" pitchFamily="2" charset="0"/>
                  <a:ea typeface="Roboto Slab" pitchFamily="2" charset="0"/>
                </a:rPr>
                <a:t>itronics</a:t>
              </a:r>
              <a:endParaRPr lang="en-US" sz="2200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</p:grp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xmlns="" id="{63E7D76B-4624-475B-8283-1330D8256E52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384" y="977901"/>
            <a:ext cx="7327232" cy="3569409"/>
          </a:xfrm>
        </p:spPr>
      </p:pic>
    </p:spTree>
    <p:extLst>
      <p:ext uri="{BB962C8B-B14F-4D97-AF65-F5344CB8AC3E}">
        <p14:creationId xmlns:p14="http://schemas.microsoft.com/office/powerpoint/2010/main" val="2953595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24" y="165100"/>
            <a:ext cx="8923702" cy="654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300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409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/>
          <p:cNvPicPr>
            <a:picLocks noGrp="1" noChangeAspect="1"/>
          </p:cNvPicPr>
          <p:nvPr>
            <p:ph type="pic" sz="quarter" idx="18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0" r="3390"/>
          <a:stretch>
            <a:fillRect/>
          </a:stretch>
        </p:blipFill>
        <p:spPr>
          <a:xfrm>
            <a:off x="449665" y="1295401"/>
            <a:ext cx="2131942" cy="3154017"/>
          </a:xfr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599" y="266700"/>
            <a:ext cx="5920926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897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" y="177800"/>
            <a:ext cx="8848725" cy="645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615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</Words>
  <Application>Microsoft Office PowerPoint</Application>
  <PresentationFormat>On-screen Show (4:3)</PresentationFormat>
  <Paragraphs>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by adguard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ALFA RIZKI R</dc:creator>
  <cp:lastModifiedBy>ALFA RIZKI R</cp:lastModifiedBy>
  <cp:revision>2</cp:revision>
  <dcterms:created xsi:type="dcterms:W3CDTF">2019-06-14T20:14:21Z</dcterms:created>
  <dcterms:modified xsi:type="dcterms:W3CDTF">2019-06-14T20:20:09Z</dcterms:modified>
</cp:coreProperties>
</file>