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 Condensed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Ubuntu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" name="Google Shape;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0cab26e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0cab26e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0cab26e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0cab26e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0cab26e3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0cab26e3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0cab26e35_0_136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e0cab26e35_0_136:notes"/>
          <p:cNvSpPr/>
          <p:nvPr>
            <p:ph idx="2" type="sldImg"/>
          </p:nvPr>
        </p:nvSpPr>
        <p:spPr>
          <a:xfrm>
            <a:off x="92508" y="686422"/>
            <a:ext cx="6673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0cab26e35_0_147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0cab26e35_0_147:notes"/>
          <p:cNvSpPr/>
          <p:nvPr>
            <p:ph idx="2" type="sldImg"/>
          </p:nvPr>
        </p:nvSpPr>
        <p:spPr>
          <a:xfrm>
            <a:off x="92508" y="686422"/>
            <a:ext cx="6673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0cab26e35_0_154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e0cab26e35_0_154:notes"/>
          <p:cNvSpPr/>
          <p:nvPr>
            <p:ph idx="2" type="sldImg"/>
          </p:nvPr>
        </p:nvSpPr>
        <p:spPr>
          <a:xfrm>
            <a:off x="92508" y="686422"/>
            <a:ext cx="6673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0cab26e35_0_165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e0cab26e35_0_165:notes"/>
          <p:cNvSpPr/>
          <p:nvPr>
            <p:ph idx="2" type="sldImg"/>
          </p:nvPr>
        </p:nvSpPr>
        <p:spPr>
          <a:xfrm>
            <a:off x="92508" y="686422"/>
            <a:ext cx="6673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0cab26e35_0_174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e0cab26e35_0_174:notes"/>
          <p:cNvSpPr/>
          <p:nvPr>
            <p:ph idx="2" type="sldImg"/>
          </p:nvPr>
        </p:nvSpPr>
        <p:spPr>
          <a:xfrm>
            <a:off x="92508" y="686422"/>
            <a:ext cx="6673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0cab26e3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e0cab26e3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0cab26e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e0cab26e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e0cab26e3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e0cab26e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0cab26e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e0cab26e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0cab26e3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0cab26e3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cab26e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0cab26e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cab26e3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cab26e3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cab26e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0cab26e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3543300" y="48101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0" y="41195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3543300" y="48101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1160" y="4797334"/>
            <a:ext cx="15430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89576" y="4774950"/>
            <a:ext cx="2165509" cy="2733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s.google.com/protocol-buffers" TargetMode="External"/><Relationship Id="rId4" Type="http://schemas.openxmlformats.org/officeDocument/2006/relationships/hyperlink" Target="https://docs.microsoft.com/ko-kr/cpp/build/vcpkg?view=vs-2019" TargetMode="External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hostweb.tistory.com/76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690544" y="1512375"/>
            <a:ext cx="40800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 sz="2800" u="sng"/>
              <a:t>Installation guide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4170663" y="3667150"/>
            <a:ext cx="121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0187" lvl="0" marL="230187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b="1" i="0" lang="k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2021. 6. </a:t>
            </a:r>
            <a:r>
              <a:rPr b="1" lang="ko" sz="1600"/>
              <a:t>17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2631304" y="4005850"/>
            <a:ext cx="4198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1/ Security Special List/ LG Electronics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47633" l="0" r="0" t="0"/>
          <a:stretch/>
        </p:blipFill>
        <p:spPr>
          <a:xfrm>
            <a:off x="128650" y="1879525"/>
            <a:ext cx="8886700" cy="2712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3" name="Google Shape;103;p13"/>
          <p:cNvSpPr txBox="1"/>
          <p:nvPr/>
        </p:nvSpPr>
        <p:spPr>
          <a:xfrm>
            <a:off x="92460" y="39688"/>
            <a:ext cx="5855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1" lang="ko" sz="2000"/>
              <a:t>Wolf ssl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09425" y="537900"/>
            <a:ext cx="84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프로젝트 설정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C/C++ → 일반→ 추가 포함 디렉터리 : 아래와 같이 wolfssl-4.7.0 관련 추가 포함 디렉터리 추가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구성을 Debug로 바꿔서 동일하게 설정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3931136" y="2878250"/>
            <a:ext cx="4579200" cy="78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730555" y="2247375"/>
            <a:ext cx="2541900" cy="3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25" y="1458550"/>
            <a:ext cx="7162800" cy="280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2" name="Google Shape;112;p14"/>
          <p:cNvSpPr txBox="1"/>
          <p:nvPr/>
        </p:nvSpPr>
        <p:spPr>
          <a:xfrm>
            <a:off x="92460" y="39688"/>
            <a:ext cx="5855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1" lang="ko" sz="2000"/>
              <a:t>Wolf ssl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409425" y="537900"/>
            <a:ext cx="84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프로젝트 설정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링커 → 추가 라이브러리 디렉터리 : 아래와 같이 wolfssl-4.7.0 관련 추가 포함 디렉터리 추가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구성을 Debug로 바꿔서 Debug용 경로도 설정 (경로의 Release를 Debug로 변경)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3200000" y="2331638"/>
            <a:ext cx="4452600" cy="65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088" y="4356150"/>
            <a:ext cx="3095625" cy="72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6" name="Google Shape;116;p14"/>
          <p:cNvSpPr/>
          <p:nvPr/>
        </p:nvSpPr>
        <p:spPr>
          <a:xfrm>
            <a:off x="3947050" y="4677419"/>
            <a:ext cx="2457600" cy="35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813" y="1934588"/>
            <a:ext cx="50768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92460" y="39688"/>
            <a:ext cx="5855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1" lang="ko" sz="2000"/>
              <a:t>Wolf ssl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09425" y="537900"/>
            <a:ext cx="84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프로젝트 설정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링커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입력 → 추가종속성 : 아래와 같이 wolfssl.lib 추가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구성을 Debug로 바꿔서 Release와 동일하게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wolfssl.lib 추가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4059875" y="2378600"/>
            <a:ext cx="3095700" cy="60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613" y="3576275"/>
            <a:ext cx="3095625" cy="72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p15"/>
          <p:cNvSpPr/>
          <p:nvPr/>
        </p:nvSpPr>
        <p:spPr>
          <a:xfrm>
            <a:off x="3732575" y="3897544"/>
            <a:ext cx="2457600" cy="35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85348" y="86916"/>
            <a:ext cx="5405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25" lIns="79675" spcFirstLastPara="1" rIns="79675" wrap="square" tIns="39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ko" sz="1700"/>
              <a:t>3. </a:t>
            </a:r>
            <a:r>
              <a:rPr b="1" i="0" lang="ko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Google Protocol Buffers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430945" y="110481"/>
            <a:ext cx="2594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Jetson Nano Project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94305" y="489574"/>
            <a:ext cx="8931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use google protocol buffers in our protocol.</a:t>
            </a:r>
            <a:endParaRPr sz="1200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google protocol buffers : </a:t>
            </a:r>
            <a:r>
              <a:rPr b="0" i="0" lang="ko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https://developers.google.com/protocol-buffers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94305" y="1171715"/>
            <a:ext cx="8931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 Guide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212887" y="1547265"/>
            <a:ext cx="8931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Install vcpkg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vcpkg helps manage C and C++ libraries on Windows Linux and MacOs.</a:t>
            </a:r>
            <a:endParaRPr sz="1200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Detailed explanation can be found through the link below.</a:t>
            </a:r>
            <a:endParaRPr sz="1200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sng" cap="none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https://docs.microsoft.com/ko-kr/cpp/build/vcpkg?view=vs-2019</a:t>
            </a:r>
            <a:endParaRPr b="0" i="0" sz="12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604336" y="2527693"/>
            <a:ext cx="5976900" cy="490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383A42"/>
                </a:solidFill>
                <a:latin typeface="verdana"/>
                <a:ea typeface="verdana"/>
                <a:cs typeface="verdana"/>
                <a:sym typeface="verdana"/>
              </a:rPr>
              <a:t>git clone https:</a:t>
            </a:r>
            <a:r>
              <a:rPr b="0" i="1" lang="ko" sz="1200" u="none" cap="none" strike="noStrike">
                <a:solidFill>
                  <a:srgbClr val="A0A1A7"/>
                </a:solidFill>
                <a:latin typeface="verdana"/>
                <a:ea typeface="verdana"/>
                <a:cs typeface="verdana"/>
                <a:sym typeface="verdana"/>
              </a:rPr>
              <a:t>//github.com/Microsoft/vcpkg.git</a:t>
            </a:r>
            <a:r>
              <a:rPr b="0" i="0" lang="ko" sz="1200" u="none" cap="none" strike="noStrike">
                <a:solidFill>
                  <a:srgbClr val="383A4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383A42"/>
                </a:solidFill>
                <a:latin typeface="verdana"/>
                <a:ea typeface="verdana"/>
                <a:cs typeface="verdana"/>
                <a:sym typeface="verdana"/>
              </a:rPr>
              <a:t>cd vcpkg</a:t>
            </a:r>
            <a:endParaRPr b="0" i="0" sz="12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212887" y="3157729"/>
            <a:ext cx="81912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by executing bootstrap-vcpkg.bat or directly executing vcpkg\toolsrc\vcpkg.sln</a:t>
            </a:r>
            <a:endParaRPr b="0" i="0" sz="12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5">
            <a:alphaModFix/>
          </a:blip>
          <a:srcRect b="0" l="0" r="0" t="40610"/>
          <a:stretch/>
        </p:blipFill>
        <p:spPr>
          <a:xfrm>
            <a:off x="604336" y="3423950"/>
            <a:ext cx="2974997" cy="124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85348" y="86916"/>
            <a:ext cx="5405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25" lIns="79675" spcFirstLastPara="1" rIns="79675" wrap="square" tIns="39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ko" sz="1700"/>
              <a:t>3. </a:t>
            </a:r>
            <a:r>
              <a:rPr b="1" i="0" lang="ko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Google Protocol Buffers</a:t>
            </a:r>
            <a:endParaRPr sz="1200"/>
          </a:p>
        </p:txBody>
      </p:sp>
      <p:sp>
        <p:nvSpPr>
          <p:cNvPr id="144" name="Google Shape;144;p17"/>
          <p:cNvSpPr txBox="1"/>
          <p:nvPr/>
        </p:nvSpPr>
        <p:spPr>
          <a:xfrm>
            <a:off x="6430945" y="110481"/>
            <a:ext cx="2594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Jetson Nano Project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94305" y="489574"/>
            <a:ext cx="8931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vcpkg by registering the installed folder in the environment variable path.</a:t>
            </a:r>
            <a:endParaRPr sz="1200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run the command prompt and run the vcpkg command, the command usage is displayed.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50" y="1069600"/>
            <a:ext cx="5141480" cy="369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85348" y="86916"/>
            <a:ext cx="5405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25" lIns="79675" spcFirstLastPara="1" rIns="79675" wrap="square" tIns="39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ko" sz="1700"/>
              <a:t>3. </a:t>
            </a:r>
            <a:r>
              <a:rPr b="1" i="0" lang="ko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Google Protocol Buffers</a:t>
            </a:r>
            <a:endParaRPr sz="1200"/>
          </a:p>
        </p:txBody>
      </p:sp>
      <p:sp>
        <p:nvSpPr>
          <p:cNvPr id="152" name="Google Shape;152;p18"/>
          <p:cNvSpPr txBox="1"/>
          <p:nvPr/>
        </p:nvSpPr>
        <p:spPr>
          <a:xfrm>
            <a:off x="6430945" y="110481"/>
            <a:ext cx="2594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Jetson Nano Project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94305" y="489574"/>
            <a:ext cx="89310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the 64-bit protobuf library using this command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322982" y="857908"/>
            <a:ext cx="5976900" cy="247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383A42"/>
                </a:solidFill>
                <a:latin typeface="verdana"/>
                <a:ea typeface="verdana"/>
                <a:cs typeface="verdana"/>
                <a:sym typeface="verdana"/>
              </a:rPr>
              <a:t>vcpkg install protobuf:x64-windows</a:t>
            </a:r>
            <a:endParaRPr b="0" i="0" sz="12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982" y="2145455"/>
            <a:ext cx="4357688" cy="125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94305" y="1332715"/>
            <a:ext cx="8931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the installation is complete, if you move to the vcpkg\installed\x64-windows folder, the folders are created as shown in the figure.</a:t>
            </a:r>
            <a:endParaRPr sz="1200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check that protobuf-related libraries are installed there.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06444" y="3518745"/>
            <a:ext cx="8931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with Visual Studio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22982" y="3873506"/>
            <a:ext cx="5976900" cy="247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383A42"/>
                </a:solidFill>
                <a:latin typeface="verdana"/>
                <a:ea typeface="verdana"/>
                <a:cs typeface="verdana"/>
                <a:sym typeface="verdana"/>
              </a:rPr>
              <a:t>vcpkg integrate install</a:t>
            </a:r>
            <a:endParaRPr b="0" i="0" sz="1200" u="none" cap="none" strike="noStrike">
              <a:solidFill>
                <a:srgbClr val="000000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/>
        </p:nvSpPr>
        <p:spPr>
          <a:xfrm>
            <a:off x="85348" y="86916"/>
            <a:ext cx="5405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25" lIns="79675" spcFirstLastPara="1" rIns="79675" wrap="square" tIns="39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ko" sz="1700"/>
              <a:t>3. </a:t>
            </a:r>
            <a:r>
              <a:rPr b="1" i="0" lang="ko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Google Protocol Buffers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6430945" y="110481"/>
            <a:ext cx="2594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Jetson Nano Project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14492" y="740534"/>
            <a:ext cx="8931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to src folder and run below command.</a:t>
            </a:r>
            <a:endParaRPr sz="1200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generate .cc and .h file</a:t>
            </a:r>
            <a:endParaRPr sz="1200"/>
          </a:p>
        </p:txBody>
      </p:sp>
      <p:sp>
        <p:nvSpPr>
          <p:cNvPr id="166" name="Google Shape;166;p19"/>
          <p:cNvSpPr txBox="1"/>
          <p:nvPr/>
        </p:nvSpPr>
        <p:spPr>
          <a:xfrm>
            <a:off x="106444" y="467433"/>
            <a:ext cx="8931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to src folder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43169" y="1256156"/>
            <a:ext cx="7065600" cy="490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383A42"/>
                </a:solidFill>
                <a:latin typeface="verdana"/>
                <a:ea typeface="verdana"/>
                <a:cs typeface="verdana"/>
                <a:sym typeface="verdana"/>
              </a:rPr>
              <a:t>cd [project src folder]\MFCApplication1\Common\Protocol\Msg</a:t>
            </a:r>
            <a:endParaRPr sz="1200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383A42"/>
                </a:solidFill>
                <a:latin typeface="verdana"/>
                <a:ea typeface="verdana"/>
                <a:cs typeface="verdana"/>
                <a:sym typeface="verdana"/>
              </a:rPr>
              <a:t>protoc.exe --cpp_out=. .\protocolLogin.proto</a:t>
            </a:r>
            <a:endParaRPr b="0" i="0" sz="1200" u="none" cap="none" strike="noStrike">
              <a:solidFill>
                <a:srgbClr val="383A4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169" y="1781011"/>
            <a:ext cx="4508336" cy="60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6025" y="1680773"/>
            <a:ext cx="3719911" cy="1450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74" name="Google Shape;17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44" y="1700069"/>
            <a:ext cx="3184039" cy="216641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85348" y="86916"/>
            <a:ext cx="5405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825" lIns="79675" spcFirstLastPara="1" rIns="79675" wrap="square" tIns="39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ko" sz="1700"/>
              <a:t>3. </a:t>
            </a:r>
            <a:r>
              <a:rPr b="1" i="0" lang="ko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Google Protocol Buffers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6430945" y="110481"/>
            <a:ext cx="2594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Jetson Nano Project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106444" y="496212"/>
            <a:ext cx="8931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library links / includes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14492" y="827562"/>
            <a:ext cx="8931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62300" spcFirstLastPara="1" rIns="62300" wrap="square" tIns="3115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For the library directory, specify the libprotobuf.lib (Debug) and libprotobuf.lib (Release) locations.</a:t>
            </a:r>
            <a:endParaRPr sz="1200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Linker - add that library to additional dependencies from input</a:t>
            </a:r>
            <a:endParaRPr sz="1200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Specify include files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/>
        </p:nvSpPr>
        <p:spPr>
          <a:xfrm>
            <a:off x="92460" y="39688"/>
            <a:ext cx="5855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ko" sz="2000"/>
              <a:t>MFC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2905025" y="1949675"/>
            <a:ext cx="5615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409425" y="461700"/>
            <a:ext cx="8198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MFC 개발 환경 구축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Visual studio 최신버전에서는 MFC 개발환경이 기본으로 설치되지 않기 때문에 추가로 설치 필요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https://ghostweb.tistory.com/766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참고하여 MFC 설치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750" y="1962150"/>
            <a:ext cx="46672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92460" y="39688"/>
            <a:ext cx="5855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1" lang="ko" sz="2000"/>
              <a:t>Wolfssl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2905025" y="1949675"/>
            <a:ext cx="5615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409425" y="995100"/>
            <a:ext cx="6336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Wolf ssl 다운로드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https://www.wolfssl.com/download/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025" y="2065100"/>
            <a:ext cx="3337061" cy="2233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3" name="Google Shape;43;p7"/>
          <p:cNvSpPr txBox="1"/>
          <p:nvPr/>
        </p:nvSpPr>
        <p:spPr>
          <a:xfrm>
            <a:off x="92460" y="39688"/>
            <a:ext cx="5855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1" lang="ko" sz="2000"/>
              <a:t>Wolf ssl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2905025" y="1949675"/>
            <a:ext cx="5615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409425" y="995100"/>
            <a:ext cx="7623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Wolf ssl 라이브러리 빌드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wolfssl-4.7.0.zip 압축을 풀고 wolfssl64.sln 열기 (32bit 운영체제일 경우에는 wolfssl.sln)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 b="30991" l="0" r="0" t="0"/>
          <a:stretch/>
        </p:blipFill>
        <p:spPr>
          <a:xfrm>
            <a:off x="35557" y="1403000"/>
            <a:ext cx="6145100" cy="30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/>
        </p:nvSpPr>
        <p:spPr>
          <a:xfrm>
            <a:off x="92460" y="39688"/>
            <a:ext cx="5855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1" lang="ko" sz="2000"/>
              <a:t>Wolf ssl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2905025" y="1949675"/>
            <a:ext cx="5615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409425" y="537900"/>
            <a:ext cx="7623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Wolf ssl 라이브러리 빌드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user_settings.h 를 열고 아래와 같이 #define을 추가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877457" y="3087650"/>
            <a:ext cx="1862100" cy="107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 txBox="1"/>
          <p:nvPr/>
        </p:nvSpPr>
        <p:spPr>
          <a:xfrm>
            <a:off x="6216768" y="24150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#define WOLFSSL_TLS13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#define HAVE_TLS_EXTENSIONS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#define HAVE_SUPPORTED_CURVES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#define HAVE_ECC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#define HAVE_HKDF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#define HAVE_FFDHE_8192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#define WC_RSA_PSS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#define LARGE_STATIC_BUFFERS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30991" l="0" r="0" t="0"/>
          <a:stretch/>
        </p:blipFill>
        <p:spPr>
          <a:xfrm>
            <a:off x="1330957" y="1403000"/>
            <a:ext cx="6145100" cy="30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/>
        </p:nvSpPr>
        <p:spPr>
          <a:xfrm>
            <a:off x="92460" y="39688"/>
            <a:ext cx="5855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1" lang="ko" sz="2000"/>
              <a:t>Wolf ssl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2905025" y="1949675"/>
            <a:ext cx="5615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409425" y="537900"/>
            <a:ext cx="8415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Wolf ssl 라이브러리 빌드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wolfssl 프로젝트를 빌드하면 wolfssl.lib 파일이 생성됨. Debug, Release 설정을 바꿔서 각각 빌드해야함.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4896903" y="4077300"/>
            <a:ext cx="9066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3439251" y="1462125"/>
            <a:ext cx="5904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30991" l="0" r="0" t="0"/>
          <a:stretch/>
        </p:blipFill>
        <p:spPr>
          <a:xfrm>
            <a:off x="1330957" y="1403000"/>
            <a:ext cx="6145100" cy="30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/>
        </p:nvSpPr>
        <p:spPr>
          <a:xfrm>
            <a:off x="92460" y="39688"/>
            <a:ext cx="5855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1" lang="ko" sz="2000"/>
              <a:t>Wolf ssl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2905025" y="1949675"/>
            <a:ext cx="5615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409425" y="537900"/>
            <a:ext cx="8415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Wolf ssl 라이브러리 빌드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wolfssl 프로젝트를 빌드하면 wolfssl.lib 파일이 생성됨. Debug, Release 설정을 바꿔서 각각 빌드해야함.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4896903" y="4077300"/>
            <a:ext cx="9066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3439251" y="1462125"/>
            <a:ext cx="5904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257" y="1860000"/>
            <a:ext cx="2582343" cy="13753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4">
            <a:alphaModFix/>
          </a:blip>
          <a:srcRect b="30991" l="0" r="0" t="0"/>
          <a:stretch/>
        </p:blipFill>
        <p:spPr>
          <a:xfrm>
            <a:off x="111757" y="1403000"/>
            <a:ext cx="6145100" cy="30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/>
        </p:nvSpPr>
        <p:spPr>
          <a:xfrm>
            <a:off x="92460" y="39688"/>
            <a:ext cx="5855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1" lang="ko" sz="2000"/>
              <a:t>Wolf ssl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409425" y="537900"/>
            <a:ext cx="8415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Wolf ssl 라이브러리 빌드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wolfssl 프로젝트를 빌드하면 wolfssl.lib 파일이 생성됨. Debug, Release 설정을 바꿔서 각각 빌드해야함.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3677703" y="4077300"/>
            <a:ext cx="9066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2220051" y="1462125"/>
            <a:ext cx="5904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6578125" y="3387775"/>
            <a:ext cx="22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lib 파일은 위 경로에 생성됨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257" y="1860000"/>
            <a:ext cx="2582343" cy="13753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4">
            <a:alphaModFix/>
          </a:blip>
          <a:srcRect b="30991" l="0" r="0" t="0"/>
          <a:stretch/>
        </p:blipFill>
        <p:spPr>
          <a:xfrm>
            <a:off x="111757" y="1403000"/>
            <a:ext cx="6145100" cy="30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 txBox="1"/>
          <p:nvPr/>
        </p:nvSpPr>
        <p:spPr>
          <a:xfrm>
            <a:off x="92460" y="39688"/>
            <a:ext cx="5855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1" lang="ko" sz="2000"/>
              <a:t>Wolf ssl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409425" y="537900"/>
            <a:ext cx="8415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프로젝트 설정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wolfssl 프로젝트를 빌드하면 wolfssl.lib 파일이 생성됨. Debug, Release 설정을 바꿔서 각각 빌드해야함.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3677703" y="4077300"/>
            <a:ext cx="9066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2220051" y="1462125"/>
            <a:ext cx="5904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6578125" y="3387775"/>
            <a:ext cx="22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lib 파일은 위 경로에 생성됨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