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Open Sans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9813E62-7D81-447A-8EFE-75C771AFCB92}">
  <a:tblStyle styleId="{A9813E62-7D81-447A-8EFE-75C771AFCB92}" styleName="Table_0"/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Light-regular.fntdata"/><Relationship Id="rId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1600200" y="2492375"/>
            <a:ext cx="6762748" cy="14700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779464" y="590550"/>
            <a:ext cx="3657600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977" y="187452"/>
            <a:ext cx="853665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3886200" y="533400"/>
            <a:ext cx="4476748" cy="1252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86123" y="1828800"/>
            <a:ext cx="4474539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3886123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867398" y="6288741"/>
            <a:ext cx="267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pic"/>
          </p:nvPr>
        </p:nvSpPr>
        <p:spPr>
          <a:xfrm flipH="1">
            <a:off x="188251" y="179292"/>
            <a:ext cx="3281085" cy="6483095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, Alt.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710953" y="533400"/>
            <a:ext cx="3657600" cy="1252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0412" y="1828800"/>
            <a:ext cx="36576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25812" y="6288741"/>
            <a:ext cx="5217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325812" y="6288741"/>
            <a:ext cx="5217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466739" y="141520"/>
            <a:ext cx="4208928" cy="758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65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825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 rot="5400000">
            <a:off x="5373264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230311" y="328611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65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825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ction 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79462" y="1828800"/>
            <a:ext cx="7583486" cy="4208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65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825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779462" y="2591358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79462" y="1438833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875" lvl="5" marL="1711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6350" lvl="6" marL="20002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7936" lvl="7" marL="2290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6350" lvl="8" marL="2571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705350" y="1438833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875" lvl="5" marL="1711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6350" lvl="6" marL="20002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7936" lvl="7" marL="2290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6350" lvl="8" marL="2571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cxnSp>
        <p:nvCxnSpPr>
          <p:cNvPr id="54" name="Shape 54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4815839" y="2286000"/>
            <a:ext cx="3566158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815839" y="2286000"/>
            <a:ext cx="3566158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, Top and Bot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84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4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89706" y="189706"/>
            <a:ext cx="8764587" cy="6478586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79462" y="1828800"/>
            <a:ext cx="7583486" cy="4208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652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825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5397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508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6032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5397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444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46036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444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Dragon-fire-breathing.jpeg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32170" y="300913"/>
            <a:ext cx="1622124" cy="912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Shape 13"/>
          <p:cNvGraphicFramePr/>
          <p:nvPr/>
        </p:nvGraphicFramePr>
        <p:xfrm>
          <a:off x="4837232" y="12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{A9813E62-7D81-447A-8EFE-75C771AFCB92}</a:tableStyleId>
              </a:tblPr>
              <a:tblGrid>
                <a:gridCol w="1962200"/>
                <a:gridCol w="763025"/>
              </a:tblGrid>
              <a:tr h="23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Metrics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8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Issues/Risks Captured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Scheduled Tasks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Issues/Risks Resolved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1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 Management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Shape 14"/>
          <p:cNvSpPr/>
          <p:nvPr/>
        </p:nvSpPr>
        <p:spPr>
          <a:xfrm>
            <a:off x="7571853" y="1310895"/>
            <a:ext cx="1382441" cy="12818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54000" lIns="54000" rIns="54000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 Light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Overall Status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4866" y="409542"/>
            <a:ext cx="652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Hour - Team 85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381000" y="1213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{A9813E62-7D81-447A-8EFE-75C771AFCB92}</a:tableStyleId>
              </a:tblPr>
              <a:tblGrid>
                <a:gridCol w="4303825"/>
              </a:tblGrid>
              <a:tr h="26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achievements in the last week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257400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/>
                        <a:t>Implemented Google calendar’s API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/>
                        <a:t>Advanced progress of framework for friends, groups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/>
                        <a:t>Designed data structure for friends, groups, events, private user data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/>
                        <a:t>Optimization of Java code for memory, speed, and names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381000" y="3943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{A9813E62-7D81-447A-8EFE-75C771AFCB92}</a:tableStyleId>
              </a:tblPr>
              <a:tblGrid>
                <a:gridCol w="4303825"/>
              </a:tblGrid>
              <a:tr h="22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planned activities for the next week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910650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 Component Testing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XML Component Testing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Testing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Java Code(memory, speed, names)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more usability testing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and implement calendar interface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each individual component; functional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Establish color theme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837232" y="2707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{A9813E62-7D81-447A-8EFE-75C771AFCB92}</a:tableStyleId>
              </a:tblPr>
              <a:tblGrid>
                <a:gridCol w="4034725"/>
              </a:tblGrid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to keep/get project to Green status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76925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Strictly work by/follow our Gantt chart and list of tasks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Frequent meetups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out of class to work on application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testing with individual components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updating schedule relevant to work that has been completed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collaborating with lab instructor/TAs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4875973" y="4448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{A9813E62-7D81-447A-8EFE-75C771AFCB92}</a:tableStyleId>
              </a:tblPr>
              <a:tblGrid>
                <a:gridCol w="3995975"/>
              </a:tblGrid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risks / issues / scope changes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47375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Calendar Authentication currently taking longer than expected to load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Calendar Interf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 within the app being reworked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substantial amount of Android users and distributing the application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2548466" y="6224601"/>
            <a:ext cx="6172199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Legend: Green        Yellow       Red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14866" y="6224601"/>
            <a:ext cx="162559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Date:5/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/17</a:t>
            </a:r>
          </a:p>
        </p:txBody>
      </p:sp>
      <p:sp>
        <p:nvSpPr>
          <p:cNvPr id="156" name="Shape 156"/>
          <p:cNvSpPr/>
          <p:nvPr/>
        </p:nvSpPr>
        <p:spPr>
          <a:xfrm>
            <a:off x="4345432" y="6312992"/>
            <a:ext cx="185999" cy="18389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58" name="Shape 158"/>
          <p:cNvSpPr/>
          <p:nvPr/>
        </p:nvSpPr>
        <p:spPr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49019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</a:p>
        </p:txBody>
      </p:sp>
      <p:sp>
        <p:nvSpPr>
          <p:cNvPr id="159" name="Shape 159"/>
          <p:cNvSpPr/>
          <p:nvPr/>
        </p:nvSpPr>
        <p:spPr>
          <a:xfrm>
            <a:off x="7080167" y="1546258"/>
            <a:ext cx="186103" cy="184026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0" name="Shape 160"/>
          <p:cNvSpPr/>
          <p:nvPr/>
        </p:nvSpPr>
        <p:spPr>
          <a:xfrm>
            <a:off x="7080167" y="2435258"/>
            <a:ext cx="186103" cy="184026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1" name="Shape 161"/>
          <p:cNvSpPr/>
          <p:nvPr/>
        </p:nvSpPr>
        <p:spPr>
          <a:xfrm>
            <a:off x="7080167" y="2121991"/>
            <a:ext cx="186103" cy="184026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2" name="Shape 162"/>
          <p:cNvSpPr/>
          <p:nvPr/>
        </p:nvSpPr>
        <p:spPr>
          <a:xfrm>
            <a:off x="7967132" y="1666783"/>
            <a:ext cx="734565" cy="73659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3" name="Shape 163"/>
          <p:cNvSpPr/>
          <p:nvPr/>
        </p:nvSpPr>
        <p:spPr>
          <a:xfrm>
            <a:off x="7080217" y="1853683"/>
            <a:ext cx="185999" cy="18389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