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PT Sans Narrow"/>
      <p:regular r:id="rId6"/>
      <p:bold r:id="rId7"/>
    </p:embeddedFont>
    <p:embeddedFont>
      <p:font typeface="Open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penSans-boldItalic.fntdata"/><Relationship Id="rId10" Type="http://schemas.openxmlformats.org/officeDocument/2006/relationships/font" Target="fonts/OpenSans-italic.fntdata"/><Relationship Id="rId9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font" Target="fonts/PTSansNarrow-regular.fntdata"/><Relationship Id="rId7" Type="http://schemas.openxmlformats.org/officeDocument/2006/relationships/font" Target="fonts/PTSansNarrow-bold.fntdata"/><Relationship Id="rId8" Type="http://schemas.openxmlformats.org/officeDocument/2006/relationships/font" Target="fonts/Ope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Social Hour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Development Proposal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