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EB563-41C3-484B-9571-BEEBE4BA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811A3DD-BA30-43BA-8BDD-B704D9C0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04F5D8B-0817-4505-A401-8E96A173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8B08EFA-B19A-4EBE-A448-C2D9E86E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262CE70-8B25-4114-9196-DDBA8B05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380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9B441D-2252-4AAD-A478-6E2C6C69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E2D140C-449D-41AF-A50E-7994B21F2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275E45E-E9CA-4452-AC60-B906A764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7A8F81-5694-4094-B130-423CB060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FBB958A-96AD-48EA-A1E6-2C9F6CE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73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AFC6BF2-5E99-4F78-8BE1-AF9902572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29AD708-2D98-4002-88DB-D43971C9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FD83422-F092-4734-86C0-764D65AE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41A35FD-FA50-4214-9DFC-E87307A4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C3770EA-5AAE-4139-9F2B-FC35711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069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A38717-EE9B-4846-89E3-8CD6D763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206611A-91AC-4740-93EB-F14E33EB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C53BE0E-8569-4841-B1AC-462658C3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314DC2-B78B-4A55-BA2F-E3040020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8564889-F9EB-4EB3-B9EA-6F8CBDC1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909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B9949E-B579-49E1-B75A-8C510263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94E12BB-B30C-4782-BBD7-01257C53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CB9E06B-3592-4944-9F17-FA151978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4839B85-8FF9-4519-B4A6-6EBD4B3C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8C79CB-44BA-4F43-91CE-4472EC9A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39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21EA7F-B1C0-4E90-BB22-86B6F1A8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30620C-E667-45A7-B877-85EE37E6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99BAB0A-FE23-47C6-8E90-E0621DD0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986B917-387D-449E-87D6-1DB75D8F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9553647-ACB5-472C-9459-3622315E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9515CBE-C19E-4EE8-A8AB-7D67E38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6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4D75122-A555-469A-8590-B63A3AC0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464176B-DB79-46C8-B827-3876B16F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3E60DB6-A157-4012-8BF1-5B8F3539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9247BCB-68B1-4C86-867F-6DDD250B3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60F8BA7-1C1D-4B10-ADA3-8C4EF6025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FC8C8C1A-7A97-4483-9306-532013F3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316F6CEA-89DD-4652-9AAB-48FEC434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917DFF3-B350-4D21-B3ED-4022FF5A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316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036DB0-F0FA-49A3-8C63-386A0102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82380DC-53BC-4CF9-806E-18B9B1A0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E913B85-4C94-426B-95AB-278CF4D2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4DD6815-93D4-4F61-A308-65975B26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27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121F325-40EC-4E0C-98DD-8C1C5219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CF342C2-C5E1-4323-AA03-97FA71FB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9B2FC82-71EC-47D8-9A82-2D397F5F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141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054E3E-36C5-4471-A11E-549B4EB5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D8EBA5-36BF-4D42-BAEF-0B42FBAA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806953-506A-4E00-AF85-ABEEB9B7E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1436FC3-C804-4DC3-8B01-B334D7A6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4F3C95-AF30-46F6-8FE7-2B3BF6C6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B5EA7CF-5C5D-4847-93D8-F3E6D1F1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63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C5351B-F38C-4C74-89C3-27366FE2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FAD74B0-512B-44C2-8E52-CCCD7836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C5FBEC3-4E20-40A7-8CA4-9851023B2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3235BC0-726C-4929-9654-0C509E70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28DAA70-8483-402C-8A4E-B5579C3F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B36B0AD-7A35-4DDA-8D3D-01FD5D73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5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5347E10-8503-4AC3-9E4B-DDC71A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E20935F-3F6C-4344-A93A-55AA9C88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486D1F8-967F-416F-B8A4-0FE38C76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6FFD-ACE2-43B5-84C5-23EFBE3F0B5B}" type="datetimeFigureOut">
              <a:rPr lang="el-GR" smtClean="0"/>
              <a:t>24/Νοε/2021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05F0F5-6BB4-4CD4-8326-BBF60FC80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70BE119-21E3-4545-AA5F-4D0451F2E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CB5A-E679-4EB9-BA76-792B825258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154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0ABD34-1820-45CF-88B8-03BF30EC8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214438"/>
            <a:ext cx="9982200" cy="2387600"/>
          </a:xfrm>
        </p:spPr>
        <p:txBody>
          <a:bodyPr>
            <a:normAutofit fontScale="90000"/>
          </a:bodyPr>
          <a:lstStyle/>
          <a:p>
            <a:r>
              <a:rPr lang="el-GR" dirty="0"/>
              <a:t>Εφαρμογή διαχείρισης ενός Δικτύου Δανειστικών Βιβλιοθηκών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EF7BD93-B6B4-4187-828E-D1EB806C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913"/>
            <a:ext cx="9144000" cy="1655762"/>
          </a:xfrm>
        </p:spPr>
        <p:txBody>
          <a:bodyPr/>
          <a:lstStyle/>
          <a:p>
            <a:r>
              <a:rPr lang="el-GR" dirty="0"/>
              <a:t>Ομάδα 52</a:t>
            </a:r>
          </a:p>
          <a:p>
            <a:r>
              <a:rPr lang="el-GR" dirty="0"/>
              <a:t>ΣΚΕΠΑΡΝΑΚΟΣ ΧΑΡΑΛΑΜΠΟΣ</a:t>
            </a:r>
          </a:p>
          <a:p>
            <a:r>
              <a:rPr lang="el-GR" dirty="0"/>
              <a:t>ΤΣΑΚΝΑΚΗΣ ΣΤΕΦΑΝΟΣ</a:t>
            </a:r>
          </a:p>
        </p:txBody>
      </p:sp>
    </p:spTree>
    <p:extLst>
      <p:ext uri="{BB962C8B-B14F-4D97-AF65-F5344CB8AC3E}">
        <p14:creationId xmlns:p14="http://schemas.microsoft.com/office/powerpoint/2010/main" val="253461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737746-B57D-478B-A162-EACFF664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Παραδοχές μικρόκοσμου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8D2673-AEA2-43B4-A6D8-B85DB782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057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Έχουμε ένα δίκτυο δανειστικών βιβλιοθηκών όπου τα μέλη μπορούν να δανειστούν βιβλία αφού έχουν επιλέξει μία συνδρομή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επι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πληρωμή.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Ένα μέλος επιλέγει συνδρομή η οποία ανάλογα με την κατηγορία στην οποία υπόκειται χαρακτηρίζεται από διαφορετικά προνόμια και χρεώσεις.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μέλος με την εγγραφή του ανήκει πλέον σε μία συγκεκριμένη βιβλιοθήκη χωρίς όμως να δεσμεύεται από αυτή σε ότι αφορά την επιστροφή και τον δανεισμό αντιτύπου.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Διαφορετικοί προμηθευτές αναλαμβάνουν τον εφοδιασμό με αντίτυπα.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Μία βιβλιοθήκη μπορεί να στέλνει βιβλία σε άλλη βιβλιοθήκη του δικτύου.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Ένα μέλος μπορεί να κάνει αίτηση για ένα βιβλίο που δεν είναι διαθέσιμο.</a:t>
            </a:r>
          </a:p>
        </p:txBody>
      </p:sp>
    </p:spTree>
    <p:extLst>
      <p:ext uri="{BB962C8B-B14F-4D97-AF65-F5344CB8AC3E}">
        <p14:creationId xmlns:p14="http://schemas.microsoft.com/office/powerpoint/2010/main" val="369023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3244E58-16F3-4532-BCEF-9F9A25C0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992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116</Words>
  <Application>Microsoft Office PowerPoint</Application>
  <PresentationFormat>Ευρεία οθόνη</PresentationFormat>
  <Paragraphs>11</Paragraphs>
  <Slides>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Θέμα του Office</vt:lpstr>
      <vt:lpstr>Εφαρμογή διαχείρισης ενός Δικτύου Δανειστικών Βιβλιοθηκών</vt:lpstr>
      <vt:lpstr>Παραδοχές μικρόκοσμου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διαχείρισης ενός Δικτύου Δανειστικών Βιβλιοθηκών</dc:title>
  <dc:creator>ΣΚΕΠΑΡΝΑΚΟΣ ΧΑΡΑΛΑΜΠΟΣ</dc:creator>
  <cp:lastModifiedBy>ΣΚΕΠΑΡΝΑΚΟΣ ΧΑΡΑΛΑΜΠΟΣ</cp:lastModifiedBy>
  <cp:revision>1</cp:revision>
  <dcterms:created xsi:type="dcterms:W3CDTF">2021-11-24T08:32:09Z</dcterms:created>
  <dcterms:modified xsi:type="dcterms:W3CDTF">2021-11-24T17:02:43Z</dcterms:modified>
</cp:coreProperties>
</file>