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0D16-D32B-4290-8514-13F12F97D1A6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E1933-EF43-4D38-9601-4954019F9D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070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96448A-8781-446A-AEE0-F848AD20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C4B4A76-2B3E-416A-8827-F946ACA7F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0031BF7-CABC-4797-B2D5-2F41A0FF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621BAF-3A97-4DC5-BDCD-03376152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91DD2CB-E643-42D0-8DF5-3641EA2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343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94DDC0-382F-4AA7-9B68-5F6C89B7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141D94F-F318-43EA-8620-FC7404B8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1F3B56D-CE04-4F30-8616-8430C3A6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9A02A4D-D097-4AF7-A1A0-AC68901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5E4EE3E-C20C-4823-8F9A-E8BF1320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53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EE0738E-9B91-4DCC-838D-06A8AC80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8A3838E-F3E5-41C4-B5EF-9AD6C8C24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AC3CB73-BA1D-4961-9E5D-6287E1DF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9C0C6E4-9017-48AD-A2C6-5FB5754C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C62F075-9E44-4035-8263-8EC84DD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78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CD1D99-13E0-4379-AA70-2AD3CB27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491606-394A-43A6-9206-F645F705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33FCE52-6212-44FB-862D-48159F59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116D8AC-9542-4B95-ABA7-8BE563BF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634632-04F4-4F23-8554-D6069D2C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31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6AB61F-50C7-44BA-931A-62FA8722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7891D2C-9B34-4F53-A97A-3571401B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DCBF6D6-1CBE-4013-AE43-F03BA9E0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D4B00A9-968E-4411-8FD1-A42E57B5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93B27B7-0008-4663-98C9-C2232BE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590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6315F5-4C97-4EA2-93EC-E0F86CC0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BF38D1-869F-4DA3-B081-1E0E0387C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ACBBB9D-F6DB-457F-9B82-34FFE0E7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7BA3787-C7B9-4FCF-9D53-D4BF5448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E409350-1128-4ABF-A05D-497230D7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2473BE9-C04C-4EEF-ABB6-F841EC53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08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F2E73A-6B29-4DEC-AAE6-1753D2AF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B9218D5-4048-4384-9D80-BEC4C5CE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550DD8B-C10F-4CEE-888B-95FC4D16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4106D94-9C88-4708-88FC-F66F041FE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EEA69D1-0A0D-4DB8-A55F-1244CDA78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9F0E923A-0D83-435D-A623-55363305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1A1334D-C13B-48BA-A4E2-82691D61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D17B045-4AF5-454B-9A7F-386183F8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002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B529E4-C77A-42D4-BF89-905B0F55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782C026-9E66-4B3F-B8F2-5664F45B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E3095E7-C20E-4D7D-A923-9D10B1B2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13A0FD0-6712-463D-ADC6-9D44B2A9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243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4327166-235F-4B20-BE67-9EC531E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CE19F1D-C774-4F42-B899-48AA717F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27655B5-5643-40A8-98B1-3401D5C6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0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ACFD5E-9380-4E49-8B6D-CE9D88FB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9705EE-823A-401E-82DC-027E021C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B42D34C-6496-41AF-B423-B710216A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18E6DD4-B7DB-4E69-AAE1-FC5BD62D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D3B6099-182D-4E3E-AF80-6551C629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02C5920-C799-4EDD-A705-72D881E0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29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522285-B0FE-42A7-8617-E595D4D0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1F92F6D-496C-4DF8-A35F-1F2CCB15C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148F5B0-1313-419C-B78F-5B1C69F52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8B6DE4B-A988-41FA-BA83-B0640DE2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2863477-8B90-4FDD-8D48-C3AB10B5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8F1BBF4-0231-4BBB-9CBA-3B4F7E5C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586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2CE0342-4B42-4FBE-9FB0-417E056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62A5D5-542B-403E-A948-6291266BD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E744A87-5ED8-4766-A8E4-8A0B0C98D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EA2D-6C45-4EA4-96AB-B6DF1E0DAECB}" type="datetimeFigureOut">
              <a:rPr lang="el-GR" smtClean="0"/>
              <a:t>16/Ιαν/2022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E95AD70-F162-4740-ADB2-EE6184B54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ACAAB6F-804F-4148-AB98-FEBB76760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2B48-9C3A-4C70-A9B6-12635166D7A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6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0E8985-1716-4FD8-911A-BFFB24B9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96400" cy="573087"/>
          </a:xfrm>
        </p:spPr>
        <p:txBody>
          <a:bodyPr>
            <a:normAutofit fontScale="90000"/>
          </a:bodyPr>
          <a:lstStyle/>
          <a:p>
            <a:r>
              <a:rPr lang="el-GR" sz="4000" b="1" dirty="0">
                <a:latin typeface="Franklin Gothic Demi Cond" panose="020B0706030402020204" pitchFamily="34" charset="0"/>
              </a:rPr>
              <a:t>ΟΜΑΔΑ 52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805ED33-8810-4685-94CA-FC1EA0896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76425"/>
            <a:ext cx="9296400" cy="1114425"/>
          </a:xfrm>
        </p:spPr>
        <p:txBody>
          <a:bodyPr>
            <a:normAutofit/>
          </a:bodyPr>
          <a:lstStyle/>
          <a:p>
            <a:r>
              <a:rPr lang="el-GR" sz="3200" dirty="0"/>
              <a:t>ΕΦΑΡΜΟΓΗ ΔΙΑΧΕΙΡΙΣΗΣ ΔΙΚΤΥΟΥ ΔΑΝΕΙΣΤΙΚΩΝ ΒΙΒΛΙΟΘΗΚΩΝ</a:t>
            </a:r>
          </a:p>
          <a:p>
            <a:endParaRPr lang="el-GR" sz="3200" dirty="0"/>
          </a:p>
          <a:p>
            <a:endParaRPr lang="el-GR" sz="3200" dirty="0"/>
          </a:p>
          <a:p>
            <a:endParaRPr lang="el-GR" sz="3200" dirty="0"/>
          </a:p>
          <a:p>
            <a:endParaRPr lang="el-GR" sz="3200" dirty="0"/>
          </a:p>
          <a:p>
            <a:endParaRPr lang="el-GR" sz="3200" dirty="0"/>
          </a:p>
          <a:p>
            <a:endParaRPr lang="el-GR" sz="3200" dirty="0"/>
          </a:p>
          <a:p>
            <a:endParaRPr lang="el-GR" sz="3200" dirty="0"/>
          </a:p>
          <a:p>
            <a:endParaRPr lang="el-GR" sz="3200" dirty="0"/>
          </a:p>
          <a:p>
            <a:endParaRPr lang="el-G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9E4D6-82C9-421A-A5BE-F0779C644738}"/>
              </a:ext>
            </a:extLst>
          </p:cNvPr>
          <p:cNvSpPr txBox="1"/>
          <p:nvPr/>
        </p:nvSpPr>
        <p:spPr>
          <a:xfrm>
            <a:off x="-665824" y="3755254"/>
            <a:ext cx="810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l-GR" sz="2400" dirty="0"/>
              <a:t>ΣΚΕΠΑΡΝΑΚΟΣ ΧΑΡΑΛΑΜΠΟΣ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l-GR" sz="2400" dirty="0"/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l-GR" sz="2400" dirty="0"/>
              <a:t>ΤΣΑΚΝΑΚΗΣ ΣΤΕΦΑΝΟΣ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793D-FCA8-4A03-BFAE-01FA159F145E}"/>
              </a:ext>
            </a:extLst>
          </p:cNvPr>
          <p:cNvSpPr txBox="1"/>
          <p:nvPr/>
        </p:nvSpPr>
        <p:spPr>
          <a:xfrm>
            <a:off x="470517" y="3213717"/>
            <a:ext cx="30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u="sng" dirty="0"/>
              <a:t>ΜΕΛΗ ΟΜΑΔΑΣ:</a:t>
            </a:r>
          </a:p>
        </p:txBody>
      </p:sp>
    </p:spTree>
    <p:extLst>
      <p:ext uri="{BB962C8B-B14F-4D97-AF65-F5344CB8AC3E}">
        <p14:creationId xmlns:p14="http://schemas.microsoft.com/office/powerpoint/2010/main" val="326276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CFAC9-D480-411B-8CD0-D24760D1E506}"/>
              </a:ext>
            </a:extLst>
          </p:cNvPr>
          <p:cNvSpPr txBox="1"/>
          <p:nvPr/>
        </p:nvSpPr>
        <p:spPr>
          <a:xfrm>
            <a:off x="417250" y="539213"/>
            <a:ext cx="11088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Bahnschrift SemiBold Condensed" panose="020B0502040204020203" pitchFamily="34" charset="0"/>
              </a:rPr>
              <a:t>            ΠΕΡΙΟΡΙΣΜΟΙ ΜΙΚΡΟΚΟΣΜΟΥ ΚΑΙ ΑΝΑΜΕΝΟΜΕΝΗ ΛΕΙΤΟΥΡΓΙΑ ΤΗΣ ΒΑΣΗΣ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223AA-FEF2-46AE-B3E3-EA1BC8FBF65A}"/>
              </a:ext>
            </a:extLst>
          </p:cNvPr>
          <p:cNvSpPr txBox="1"/>
          <p:nvPr/>
        </p:nvSpPr>
        <p:spPr>
          <a:xfrm>
            <a:off x="417250" y="1625240"/>
            <a:ext cx="11088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Αποκτώντας συνδρομή, αλληλοεπιδρά πλέον πλήρως με τον μικρόκοσμο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Αποκτά την δυνατότητα συνδρομής επιστροφής και αίτησης αντιτύπου, όποια βιβλιοθήκη και να αφορούν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Διενεργούνται μεταφορές μεταξύ των βιβλιοθηκών του δικτύου, με σκοπό την αποσυμφόρηση και τον ανεφοδιασμό τους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Για την καλύτερη και πιο δίκαιη εξυπηρέτηση των συνδρομητών, τους δίνεται η δυνατότητα να προχωρήσουν σε κράτηση ενός αντιτύπου (για περιορισμένο χρονικό διάστημα)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Επίσης μπορούν να ανανεώνουν την συνδρομή τους, αλλά και να την αναβαθμίζουν ανά πάσα στιγμή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Πλήρης ευελιξία στην τροποποίηση των δεδομένων της βάσης 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67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1C351D-FF6B-4AC7-BF47-A4F530F3432C}"/>
              </a:ext>
            </a:extLst>
          </p:cNvPr>
          <p:cNvSpPr txBox="1"/>
          <p:nvPr/>
        </p:nvSpPr>
        <p:spPr>
          <a:xfrm>
            <a:off x="0" y="365649"/>
            <a:ext cx="266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ERD ENTITIES</a:t>
            </a:r>
          </a:p>
          <a:p>
            <a:endParaRPr lang="en-US" sz="1400" dirty="0"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ΜΕΛΟΣ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ΒΙΒΛΙΟΘΗΚΗ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ΜΕΤΑΦΟΡΑ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ΕΝΤΥΠΟ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ΑΝΤΙΤΥΠΟ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ΚΑΤΗΓΟΡΙΑ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ΔΑΝΕΙΣΜΟΣ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ΣΥΝΔΡΟΜΗ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cs typeface="Aharoni" panose="02010803020104030203" pitchFamily="2" charset="-79"/>
              </a:rPr>
              <a:t>ΠΙΘΑΝΕΣ ΣΥΝΔΡΟΜΕΣ</a:t>
            </a:r>
            <a:endParaRPr lang="en-US" sz="2400" dirty="0">
              <a:cs typeface="Aharoni" panose="02010803020104030203" pitchFamily="2" charset="-79"/>
            </a:endParaRPr>
          </a:p>
          <a:p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AE48BE8-8B43-4A50-92BE-D9372D56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99" y="1"/>
            <a:ext cx="8469296" cy="6873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9ABC9C-C12F-4644-A4AD-917E9D604844}"/>
              </a:ext>
            </a:extLst>
          </p:cNvPr>
          <p:cNvSpPr txBox="1"/>
          <p:nvPr/>
        </p:nvSpPr>
        <p:spPr>
          <a:xfrm>
            <a:off x="9305924" y="1198485"/>
            <a:ext cx="28860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gency FB" panose="020B0503020202020204" pitchFamily="34" charset="0"/>
              </a:rPr>
              <a:t>    ERD</a:t>
            </a:r>
          </a:p>
          <a:p>
            <a:r>
              <a:rPr lang="en-US" sz="1800" b="1" dirty="0"/>
              <a:t>            </a:t>
            </a:r>
            <a:r>
              <a:rPr lang="el-GR" sz="1800" b="1" dirty="0"/>
              <a:t>(</a:t>
            </a:r>
            <a:r>
              <a:rPr lang="en-US" sz="1800" b="1" dirty="0"/>
              <a:t>W/ ERD MAKER)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7636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07B8250C-2B39-4AF0-9FD2-1F8849148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" t="5611" r="1718" b="3642"/>
          <a:stretch/>
        </p:blipFill>
        <p:spPr>
          <a:xfrm>
            <a:off x="0" y="0"/>
            <a:ext cx="12339782" cy="7041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4F5A8-0C75-4786-BC6B-772DB713442C}"/>
              </a:ext>
            </a:extLst>
          </p:cNvPr>
          <p:cNvSpPr txBox="1"/>
          <p:nvPr/>
        </p:nvSpPr>
        <p:spPr>
          <a:xfrm>
            <a:off x="8968509" y="5308039"/>
            <a:ext cx="3923930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RELATIONAL</a:t>
            </a: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SCHEMA</a:t>
            </a:r>
          </a:p>
          <a:p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(w/ dbdesigner)</a:t>
            </a:r>
          </a:p>
        </p:txBody>
      </p:sp>
    </p:spTree>
    <p:extLst>
      <p:ext uri="{BB962C8B-B14F-4D97-AF65-F5344CB8AC3E}">
        <p14:creationId xmlns:p14="http://schemas.microsoft.com/office/powerpoint/2010/main" val="394690038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139</Words>
  <Application>Microsoft Office PowerPoint</Application>
  <PresentationFormat>Ευρεία οθόνη</PresentationFormat>
  <Paragraphs>41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13" baseType="lpstr">
      <vt:lpstr>Agency FB</vt:lpstr>
      <vt:lpstr>Aharoni</vt:lpstr>
      <vt:lpstr>Arial</vt:lpstr>
      <vt:lpstr>Bahnschrift SemiBold Condensed</vt:lpstr>
      <vt:lpstr>Calibri</vt:lpstr>
      <vt:lpstr>Calibri Light</vt:lpstr>
      <vt:lpstr>Franklin Gothic Demi Cond</vt:lpstr>
      <vt:lpstr>Wingdings</vt:lpstr>
      <vt:lpstr>Θέμα του Office</vt:lpstr>
      <vt:lpstr>ΟΜΑΔΑ 52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ΟΜΑΔΑ 52</dc:title>
  <dc:creator>Stefanos</dc:creator>
  <cp:lastModifiedBy>ΣΚΕΠΑΡΝΑΚΟΣ ΧΑΡΑΛΑΜΠΟΣ</cp:lastModifiedBy>
  <cp:revision>6</cp:revision>
  <dcterms:created xsi:type="dcterms:W3CDTF">2022-01-16T16:57:09Z</dcterms:created>
  <dcterms:modified xsi:type="dcterms:W3CDTF">2022-01-16T21:46:28Z</dcterms:modified>
</cp:coreProperties>
</file>