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7"/>
  </p:notesMasterIdLst>
  <p:handoutMasterIdLst>
    <p:handoutMasterId r:id="rId8"/>
  </p:handoutMasterIdLst>
  <p:sldIdLst>
    <p:sldId id="317" r:id="rId2"/>
    <p:sldId id="318" r:id="rId3"/>
    <p:sldId id="319" r:id="rId4"/>
    <p:sldId id="321" r:id="rId5"/>
    <p:sldId id="320" r:id="rId6"/>
  </p:sldIdLst>
  <p:sldSz cx="14630400" cy="82296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7" userDrawn="1">
          <p15:clr>
            <a:srgbClr val="A4A3A4"/>
          </p15:clr>
        </p15:guide>
        <p15:guide id="2" orient="horz" pos="5011" userDrawn="1">
          <p15:clr>
            <a:srgbClr val="A4A3A4"/>
          </p15:clr>
        </p15:guide>
        <p15:guide id="3" orient="horz" pos="1218" userDrawn="1">
          <p15:clr>
            <a:srgbClr val="A4A3A4"/>
          </p15:clr>
        </p15:guide>
        <p15:guide id="4" orient="horz" pos="2907" userDrawn="1">
          <p15:clr>
            <a:srgbClr val="A4A3A4"/>
          </p15:clr>
        </p15:guide>
        <p15:guide id="5" orient="horz" pos="363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795" userDrawn="1">
          <p15:clr>
            <a:srgbClr val="A4A3A4"/>
          </p15:clr>
        </p15:guide>
        <p15:guide id="8" orient="horz" pos="1021" userDrawn="1">
          <p15:clr>
            <a:srgbClr val="A4A3A4"/>
          </p15:clr>
        </p15:guide>
        <p15:guide id="9" pos="4608" userDrawn="1">
          <p15:clr>
            <a:srgbClr val="A4A3A4"/>
          </p15:clr>
        </p15:guide>
        <p15:guide id="10" pos="8922" userDrawn="1">
          <p15:clr>
            <a:srgbClr val="A4A3A4"/>
          </p15:clr>
        </p15:guide>
        <p15:guide id="11" pos="299" userDrawn="1">
          <p15:clr>
            <a:srgbClr val="A4A3A4"/>
          </p15:clr>
        </p15:guide>
        <p15:guide id="12" orient="horz" pos="4992">
          <p15:clr>
            <a:srgbClr val="A4A3A4"/>
          </p15:clr>
        </p15:guide>
        <p15:guide id="13" orient="horz" pos="10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ho" initials="e" lastIdx="5" clrIdx="0"/>
  <p:cmAuthor id="1" name="Steph" initials="S" lastIdx="1" clrIdx="1"/>
  <p:cmAuthor id="2" name="Stephanie Krieger" initials="SK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CCFF"/>
    <a:srgbClr val="FF99CC"/>
    <a:srgbClr val="FFFFFF"/>
    <a:srgbClr val="CC9900"/>
    <a:srgbClr val="96969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0" d="100"/>
          <a:sy n="60" d="100"/>
        </p:scale>
        <p:origin x="684" y="78"/>
      </p:cViewPr>
      <p:guideLst>
        <p:guide orient="horz" pos="4707"/>
        <p:guide orient="horz" pos="5011"/>
        <p:guide orient="horz" pos="1218"/>
        <p:guide orient="horz" pos="2907"/>
        <p:guide orient="horz" pos="363"/>
        <p:guide orient="horz" pos="618"/>
        <p:guide orient="horz" pos="795"/>
        <p:guide orient="horz" pos="1021"/>
        <p:guide pos="4608"/>
        <p:guide pos="8922"/>
        <p:guide pos="299"/>
        <p:guide orient="horz" pos="4992"/>
        <p:guide orient="horz"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9EF808-F88A-4519-8B4A-304F69ADB1D5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E7760A3-C235-4471-9350-3013AA8EB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873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39ABB9F-C801-40D8-A8FD-7A154702A1CA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BFBAF79-F6A6-4AA7-9DE0-E61C270CE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7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74C1-88FC-4820-9703-E4D1C10EE23C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LOGO">
            <a:extLst>
              <a:ext uri="{FF2B5EF4-FFF2-40B4-BE49-F238E27FC236}">
                <a16:creationId xmlns:a16="http://schemas.microsoft.com/office/drawing/2014/main" id="{14453677-9F6F-425A-B106-4745886BDA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28932" y="838200"/>
            <a:ext cx="5372536" cy="1280160"/>
            <a:chOff x="407988" y="3924300"/>
            <a:chExt cx="4130675" cy="984251"/>
          </a:xfrm>
        </p:grpSpPr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346137B7-785D-4F02-8F5E-9BA8E97F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538" y="3968750"/>
              <a:ext cx="247650" cy="390525"/>
            </a:xfrm>
            <a:custGeom>
              <a:avLst/>
              <a:gdLst/>
              <a:ahLst/>
              <a:cxnLst>
                <a:cxn ang="0">
                  <a:pos x="429" y="0"/>
                </a:cxn>
                <a:cxn ang="0">
                  <a:pos x="429" y="1268"/>
                </a:cxn>
                <a:cxn ang="0">
                  <a:pos x="431" y="1297"/>
                </a:cxn>
                <a:cxn ang="0">
                  <a:pos x="436" y="1323"/>
                </a:cxn>
                <a:cxn ang="0">
                  <a:pos x="446" y="1345"/>
                </a:cxn>
                <a:cxn ang="0">
                  <a:pos x="459" y="1364"/>
                </a:cxn>
                <a:cxn ang="0">
                  <a:pos x="477" y="1379"/>
                </a:cxn>
                <a:cxn ang="0">
                  <a:pos x="501" y="1389"/>
                </a:cxn>
                <a:cxn ang="0">
                  <a:pos x="529" y="1395"/>
                </a:cxn>
                <a:cxn ang="0">
                  <a:pos x="562" y="1395"/>
                </a:cxn>
                <a:cxn ang="0">
                  <a:pos x="587" y="1390"/>
                </a:cxn>
                <a:cxn ang="0">
                  <a:pos x="610" y="1381"/>
                </a:cxn>
                <a:cxn ang="0">
                  <a:pos x="628" y="1368"/>
                </a:cxn>
                <a:cxn ang="0">
                  <a:pos x="642" y="1350"/>
                </a:cxn>
                <a:cxn ang="0">
                  <a:pos x="653" y="1328"/>
                </a:cxn>
                <a:cxn ang="0">
                  <a:pos x="659" y="1301"/>
                </a:cxn>
                <a:cxn ang="0">
                  <a:pos x="663" y="1271"/>
                </a:cxn>
                <a:cxn ang="0">
                  <a:pos x="664" y="0"/>
                </a:cxn>
                <a:cxn ang="0">
                  <a:pos x="1093" y="1214"/>
                </a:cxn>
                <a:cxn ang="0">
                  <a:pos x="1085" y="1316"/>
                </a:cxn>
                <a:cxn ang="0">
                  <a:pos x="1064" y="1411"/>
                </a:cxn>
                <a:cxn ang="0">
                  <a:pos x="1026" y="1498"/>
                </a:cxn>
                <a:cxn ang="0">
                  <a:pos x="971" y="1571"/>
                </a:cxn>
                <a:cxn ang="0">
                  <a:pos x="896" y="1632"/>
                </a:cxn>
                <a:cxn ang="0">
                  <a:pos x="801" y="1677"/>
                </a:cxn>
                <a:cxn ang="0">
                  <a:pos x="684" y="1707"/>
                </a:cxn>
                <a:cxn ang="0">
                  <a:pos x="545" y="1717"/>
                </a:cxn>
                <a:cxn ang="0">
                  <a:pos x="425" y="1709"/>
                </a:cxn>
                <a:cxn ang="0">
                  <a:pos x="318" y="1686"/>
                </a:cxn>
                <a:cxn ang="0">
                  <a:pos x="224" y="1647"/>
                </a:cxn>
                <a:cxn ang="0">
                  <a:pos x="146" y="1594"/>
                </a:cxn>
                <a:cxn ang="0">
                  <a:pos x="83" y="1523"/>
                </a:cxn>
                <a:cxn ang="0">
                  <a:pos x="37" y="1437"/>
                </a:cxn>
                <a:cxn ang="0">
                  <a:pos x="9" y="1333"/>
                </a:cxn>
                <a:cxn ang="0">
                  <a:pos x="0" y="1214"/>
                </a:cxn>
              </a:cxnLst>
              <a:rect l="0" t="0" r="r" b="b"/>
              <a:pathLst>
                <a:path w="1093" h="1717">
                  <a:moveTo>
                    <a:pt x="0" y="0"/>
                  </a:moveTo>
                  <a:lnTo>
                    <a:pt x="429" y="0"/>
                  </a:lnTo>
                  <a:lnTo>
                    <a:pt x="429" y="1254"/>
                  </a:lnTo>
                  <a:lnTo>
                    <a:pt x="429" y="1268"/>
                  </a:lnTo>
                  <a:lnTo>
                    <a:pt x="429" y="1283"/>
                  </a:lnTo>
                  <a:lnTo>
                    <a:pt x="431" y="1297"/>
                  </a:lnTo>
                  <a:lnTo>
                    <a:pt x="433" y="1311"/>
                  </a:lnTo>
                  <a:lnTo>
                    <a:pt x="436" y="1323"/>
                  </a:lnTo>
                  <a:lnTo>
                    <a:pt x="440" y="1334"/>
                  </a:lnTo>
                  <a:lnTo>
                    <a:pt x="446" y="1345"/>
                  </a:lnTo>
                  <a:lnTo>
                    <a:pt x="451" y="1356"/>
                  </a:lnTo>
                  <a:lnTo>
                    <a:pt x="459" y="1364"/>
                  </a:lnTo>
                  <a:lnTo>
                    <a:pt x="467" y="1372"/>
                  </a:lnTo>
                  <a:lnTo>
                    <a:pt x="477" y="1379"/>
                  </a:lnTo>
                  <a:lnTo>
                    <a:pt x="489" y="1385"/>
                  </a:lnTo>
                  <a:lnTo>
                    <a:pt x="501" y="1389"/>
                  </a:lnTo>
                  <a:lnTo>
                    <a:pt x="514" y="1392"/>
                  </a:lnTo>
                  <a:lnTo>
                    <a:pt x="529" y="1395"/>
                  </a:lnTo>
                  <a:lnTo>
                    <a:pt x="547" y="1396"/>
                  </a:lnTo>
                  <a:lnTo>
                    <a:pt x="562" y="1395"/>
                  </a:lnTo>
                  <a:lnTo>
                    <a:pt x="575" y="1392"/>
                  </a:lnTo>
                  <a:lnTo>
                    <a:pt x="587" y="1390"/>
                  </a:lnTo>
                  <a:lnTo>
                    <a:pt x="600" y="1386"/>
                  </a:lnTo>
                  <a:lnTo>
                    <a:pt x="610" y="1381"/>
                  </a:lnTo>
                  <a:lnTo>
                    <a:pt x="619" y="1375"/>
                  </a:lnTo>
                  <a:lnTo>
                    <a:pt x="628" y="1368"/>
                  </a:lnTo>
                  <a:lnTo>
                    <a:pt x="636" y="1359"/>
                  </a:lnTo>
                  <a:lnTo>
                    <a:pt x="642" y="1350"/>
                  </a:lnTo>
                  <a:lnTo>
                    <a:pt x="648" y="1339"/>
                  </a:lnTo>
                  <a:lnTo>
                    <a:pt x="653" y="1328"/>
                  </a:lnTo>
                  <a:lnTo>
                    <a:pt x="657" y="1314"/>
                  </a:lnTo>
                  <a:lnTo>
                    <a:pt x="659" y="1301"/>
                  </a:lnTo>
                  <a:lnTo>
                    <a:pt x="662" y="1286"/>
                  </a:lnTo>
                  <a:lnTo>
                    <a:pt x="663" y="1271"/>
                  </a:lnTo>
                  <a:lnTo>
                    <a:pt x="664" y="1254"/>
                  </a:lnTo>
                  <a:lnTo>
                    <a:pt x="664" y="0"/>
                  </a:lnTo>
                  <a:lnTo>
                    <a:pt x="1093" y="0"/>
                  </a:lnTo>
                  <a:lnTo>
                    <a:pt x="1093" y="1214"/>
                  </a:lnTo>
                  <a:lnTo>
                    <a:pt x="1091" y="1265"/>
                  </a:lnTo>
                  <a:lnTo>
                    <a:pt x="1085" y="1316"/>
                  </a:lnTo>
                  <a:lnTo>
                    <a:pt x="1076" y="1364"/>
                  </a:lnTo>
                  <a:lnTo>
                    <a:pt x="1064" y="1411"/>
                  </a:lnTo>
                  <a:lnTo>
                    <a:pt x="1047" y="1455"/>
                  </a:lnTo>
                  <a:lnTo>
                    <a:pt x="1026" y="1498"/>
                  </a:lnTo>
                  <a:lnTo>
                    <a:pt x="1001" y="1536"/>
                  </a:lnTo>
                  <a:lnTo>
                    <a:pt x="971" y="1571"/>
                  </a:lnTo>
                  <a:lnTo>
                    <a:pt x="936" y="1604"/>
                  </a:lnTo>
                  <a:lnTo>
                    <a:pt x="896" y="1632"/>
                  </a:lnTo>
                  <a:lnTo>
                    <a:pt x="851" y="1656"/>
                  </a:lnTo>
                  <a:lnTo>
                    <a:pt x="801" y="1677"/>
                  </a:lnTo>
                  <a:lnTo>
                    <a:pt x="746" y="1694"/>
                  </a:lnTo>
                  <a:lnTo>
                    <a:pt x="684" y="1707"/>
                  </a:lnTo>
                  <a:lnTo>
                    <a:pt x="617" y="1713"/>
                  </a:lnTo>
                  <a:lnTo>
                    <a:pt x="545" y="1717"/>
                  </a:lnTo>
                  <a:lnTo>
                    <a:pt x="483" y="1714"/>
                  </a:lnTo>
                  <a:lnTo>
                    <a:pt x="425" y="1709"/>
                  </a:lnTo>
                  <a:lnTo>
                    <a:pt x="369" y="1699"/>
                  </a:lnTo>
                  <a:lnTo>
                    <a:pt x="318" y="1686"/>
                  </a:lnTo>
                  <a:lnTo>
                    <a:pt x="269" y="1669"/>
                  </a:lnTo>
                  <a:lnTo>
                    <a:pt x="224" y="1647"/>
                  </a:lnTo>
                  <a:lnTo>
                    <a:pt x="183" y="1623"/>
                  </a:lnTo>
                  <a:lnTo>
                    <a:pt x="146" y="1594"/>
                  </a:lnTo>
                  <a:lnTo>
                    <a:pt x="113" y="1560"/>
                  </a:lnTo>
                  <a:lnTo>
                    <a:pt x="83" y="1523"/>
                  </a:lnTo>
                  <a:lnTo>
                    <a:pt x="58" y="1482"/>
                  </a:lnTo>
                  <a:lnTo>
                    <a:pt x="37" y="1437"/>
                  </a:lnTo>
                  <a:lnTo>
                    <a:pt x="21" y="1387"/>
                  </a:lnTo>
                  <a:lnTo>
                    <a:pt x="9" y="1333"/>
                  </a:lnTo>
                  <a:lnTo>
                    <a:pt x="2" y="1275"/>
                  </a:lnTo>
                  <a:lnTo>
                    <a:pt x="0" y="1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933D115A-220C-49AA-8B19-E02295570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3970338"/>
              <a:ext cx="93663" cy="379413"/>
            </a:xfrm>
            <a:custGeom>
              <a:avLst/>
              <a:gdLst/>
              <a:ahLst/>
              <a:cxnLst>
                <a:cxn ang="0">
                  <a:pos x="0" y="1678"/>
                </a:cxn>
                <a:cxn ang="0">
                  <a:pos x="0" y="425"/>
                </a:cxn>
                <a:cxn ang="0">
                  <a:pos x="414" y="425"/>
                </a:cxn>
                <a:cxn ang="0">
                  <a:pos x="414" y="1678"/>
                </a:cxn>
                <a:cxn ang="0">
                  <a:pos x="0" y="1678"/>
                </a:cxn>
                <a:cxn ang="0">
                  <a:pos x="0" y="302"/>
                </a:cxn>
                <a:cxn ang="0">
                  <a:pos x="0" y="0"/>
                </a:cxn>
                <a:cxn ang="0">
                  <a:pos x="414" y="0"/>
                </a:cxn>
                <a:cxn ang="0">
                  <a:pos x="414" y="302"/>
                </a:cxn>
                <a:cxn ang="0">
                  <a:pos x="0" y="302"/>
                </a:cxn>
              </a:cxnLst>
              <a:rect l="0" t="0" r="r" b="b"/>
              <a:pathLst>
                <a:path w="414" h="1678">
                  <a:moveTo>
                    <a:pt x="0" y="1678"/>
                  </a:moveTo>
                  <a:lnTo>
                    <a:pt x="0" y="425"/>
                  </a:lnTo>
                  <a:lnTo>
                    <a:pt x="414" y="425"/>
                  </a:lnTo>
                  <a:lnTo>
                    <a:pt x="414" y="1678"/>
                  </a:lnTo>
                  <a:lnTo>
                    <a:pt x="0" y="1678"/>
                  </a:lnTo>
                  <a:close/>
                  <a:moveTo>
                    <a:pt x="0" y="302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14" y="302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34CDF589-05F0-480B-BE0C-77DC4399E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913" y="3984625"/>
              <a:ext cx="157163" cy="365125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116" y="0"/>
                </a:cxn>
                <a:cxn ang="0">
                  <a:pos x="522" y="359"/>
                </a:cxn>
                <a:cxn ang="0">
                  <a:pos x="693" y="615"/>
                </a:cxn>
                <a:cxn ang="0">
                  <a:pos x="522" y="1244"/>
                </a:cxn>
                <a:cxn ang="0">
                  <a:pos x="523" y="1269"/>
                </a:cxn>
                <a:cxn ang="0">
                  <a:pos x="530" y="1291"/>
                </a:cxn>
                <a:cxn ang="0">
                  <a:pos x="539" y="1309"/>
                </a:cxn>
                <a:cxn ang="0">
                  <a:pos x="552" y="1325"/>
                </a:cxn>
                <a:cxn ang="0">
                  <a:pos x="568" y="1337"/>
                </a:cxn>
                <a:cxn ang="0">
                  <a:pos x="587" y="1345"/>
                </a:cxn>
                <a:cxn ang="0">
                  <a:pos x="608" y="1350"/>
                </a:cxn>
                <a:cxn ang="0">
                  <a:pos x="633" y="1352"/>
                </a:cxn>
                <a:cxn ang="0">
                  <a:pos x="642" y="1352"/>
                </a:cxn>
                <a:cxn ang="0">
                  <a:pos x="652" y="1352"/>
                </a:cxn>
                <a:cxn ang="0">
                  <a:pos x="662" y="1352"/>
                </a:cxn>
                <a:cxn ang="0">
                  <a:pos x="671" y="1352"/>
                </a:cxn>
                <a:cxn ang="0">
                  <a:pos x="680" y="1352"/>
                </a:cxn>
                <a:cxn ang="0">
                  <a:pos x="686" y="1352"/>
                </a:cxn>
                <a:cxn ang="0">
                  <a:pos x="690" y="1352"/>
                </a:cxn>
                <a:cxn ang="0">
                  <a:pos x="693" y="1352"/>
                </a:cxn>
                <a:cxn ang="0">
                  <a:pos x="690" y="1611"/>
                </a:cxn>
                <a:cxn ang="0">
                  <a:pos x="675" y="1611"/>
                </a:cxn>
                <a:cxn ang="0">
                  <a:pos x="647" y="1611"/>
                </a:cxn>
                <a:cxn ang="0">
                  <a:pos x="612" y="1611"/>
                </a:cxn>
                <a:cxn ang="0">
                  <a:pos x="572" y="1611"/>
                </a:cxn>
                <a:cxn ang="0">
                  <a:pos x="534" y="1611"/>
                </a:cxn>
                <a:cxn ang="0">
                  <a:pos x="499" y="1611"/>
                </a:cxn>
                <a:cxn ang="0">
                  <a:pos x="472" y="1611"/>
                </a:cxn>
                <a:cxn ang="0">
                  <a:pos x="423" y="1608"/>
                </a:cxn>
                <a:cxn ang="0">
                  <a:pos x="349" y="1597"/>
                </a:cxn>
                <a:cxn ang="0">
                  <a:pos x="285" y="1576"/>
                </a:cxn>
                <a:cxn ang="0">
                  <a:pos x="230" y="1545"/>
                </a:cxn>
                <a:cxn ang="0">
                  <a:pos x="186" y="1503"/>
                </a:cxn>
                <a:cxn ang="0">
                  <a:pos x="152" y="1453"/>
                </a:cxn>
                <a:cxn ang="0">
                  <a:pos x="129" y="1395"/>
                </a:cxn>
                <a:cxn ang="0">
                  <a:pos x="117" y="1328"/>
                </a:cxn>
                <a:cxn ang="0">
                  <a:pos x="116" y="615"/>
                </a:cxn>
              </a:cxnLst>
              <a:rect l="0" t="0" r="r" b="b"/>
              <a:pathLst>
                <a:path w="693" h="1611">
                  <a:moveTo>
                    <a:pt x="0" y="615"/>
                  </a:moveTo>
                  <a:lnTo>
                    <a:pt x="0" y="359"/>
                  </a:lnTo>
                  <a:lnTo>
                    <a:pt x="116" y="359"/>
                  </a:lnTo>
                  <a:lnTo>
                    <a:pt x="116" y="0"/>
                  </a:lnTo>
                  <a:lnTo>
                    <a:pt x="522" y="0"/>
                  </a:lnTo>
                  <a:lnTo>
                    <a:pt x="522" y="359"/>
                  </a:lnTo>
                  <a:lnTo>
                    <a:pt x="693" y="359"/>
                  </a:lnTo>
                  <a:lnTo>
                    <a:pt x="693" y="615"/>
                  </a:lnTo>
                  <a:lnTo>
                    <a:pt x="522" y="615"/>
                  </a:lnTo>
                  <a:lnTo>
                    <a:pt x="522" y="1244"/>
                  </a:lnTo>
                  <a:lnTo>
                    <a:pt x="522" y="1256"/>
                  </a:lnTo>
                  <a:lnTo>
                    <a:pt x="523" y="1269"/>
                  </a:lnTo>
                  <a:lnTo>
                    <a:pt x="526" y="1280"/>
                  </a:lnTo>
                  <a:lnTo>
                    <a:pt x="530" y="1291"/>
                  </a:lnTo>
                  <a:lnTo>
                    <a:pt x="534" y="1300"/>
                  </a:lnTo>
                  <a:lnTo>
                    <a:pt x="539" y="1309"/>
                  </a:lnTo>
                  <a:lnTo>
                    <a:pt x="545" y="1318"/>
                  </a:lnTo>
                  <a:lnTo>
                    <a:pt x="552" y="1325"/>
                  </a:lnTo>
                  <a:lnTo>
                    <a:pt x="560" y="1331"/>
                  </a:lnTo>
                  <a:lnTo>
                    <a:pt x="568" y="1337"/>
                  </a:lnTo>
                  <a:lnTo>
                    <a:pt x="577" y="1341"/>
                  </a:lnTo>
                  <a:lnTo>
                    <a:pt x="587" y="1345"/>
                  </a:lnTo>
                  <a:lnTo>
                    <a:pt x="597" y="1348"/>
                  </a:lnTo>
                  <a:lnTo>
                    <a:pt x="608" y="1350"/>
                  </a:lnTo>
                  <a:lnTo>
                    <a:pt x="621" y="1351"/>
                  </a:lnTo>
                  <a:lnTo>
                    <a:pt x="633" y="1352"/>
                  </a:lnTo>
                  <a:lnTo>
                    <a:pt x="638" y="1352"/>
                  </a:lnTo>
                  <a:lnTo>
                    <a:pt x="642" y="1352"/>
                  </a:lnTo>
                  <a:lnTo>
                    <a:pt x="648" y="1352"/>
                  </a:lnTo>
                  <a:lnTo>
                    <a:pt x="652" y="1352"/>
                  </a:lnTo>
                  <a:lnTo>
                    <a:pt x="658" y="1352"/>
                  </a:lnTo>
                  <a:lnTo>
                    <a:pt x="662" y="1352"/>
                  </a:lnTo>
                  <a:lnTo>
                    <a:pt x="667" y="1352"/>
                  </a:lnTo>
                  <a:lnTo>
                    <a:pt x="671" y="1352"/>
                  </a:lnTo>
                  <a:lnTo>
                    <a:pt x="676" y="1352"/>
                  </a:lnTo>
                  <a:lnTo>
                    <a:pt x="680" y="1352"/>
                  </a:lnTo>
                  <a:lnTo>
                    <a:pt x="684" y="1352"/>
                  </a:lnTo>
                  <a:lnTo>
                    <a:pt x="686" y="1352"/>
                  </a:lnTo>
                  <a:lnTo>
                    <a:pt x="688" y="1352"/>
                  </a:lnTo>
                  <a:lnTo>
                    <a:pt x="690" y="1352"/>
                  </a:lnTo>
                  <a:lnTo>
                    <a:pt x="691" y="1352"/>
                  </a:lnTo>
                  <a:lnTo>
                    <a:pt x="693" y="1352"/>
                  </a:lnTo>
                  <a:lnTo>
                    <a:pt x="693" y="1611"/>
                  </a:lnTo>
                  <a:lnTo>
                    <a:pt x="690" y="1611"/>
                  </a:lnTo>
                  <a:lnTo>
                    <a:pt x="684" y="1611"/>
                  </a:lnTo>
                  <a:lnTo>
                    <a:pt x="675" y="1611"/>
                  </a:lnTo>
                  <a:lnTo>
                    <a:pt x="662" y="1611"/>
                  </a:lnTo>
                  <a:lnTo>
                    <a:pt x="647" y="1611"/>
                  </a:lnTo>
                  <a:lnTo>
                    <a:pt x="630" y="1611"/>
                  </a:lnTo>
                  <a:lnTo>
                    <a:pt x="612" y="1611"/>
                  </a:lnTo>
                  <a:lnTo>
                    <a:pt x="593" y="1611"/>
                  </a:lnTo>
                  <a:lnTo>
                    <a:pt x="572" y="1611"/>
                  </a:lnTo>
                  <a:lnTo>
                    <a:pt x="553" y="1611"/>
                  </a:lnTo>
                  <a:lnTo>
                    <a:pt x="534" y="1611"/>
                  </a:lnTo>
                  <a:lnTo>
                    <a:pt x="516" y="1611"/>
                  </a:lnTo>
                  <a:lnTo>
                    <a:pt x="499" y="1611"/>
                  </a:lnTo>
                  <a:lnTo>
                    <a:pt x="485" y="1611"/>
                  </a:lnTo>
                  <a:lnTo>
                    <a:pt x="472" y="1611"/>
                  </a:lnTo>
                  <a:lnTo>
                    <a:pt x="463" y="1611"/>
                  </a:lnTo>
                  <a:lnTo>
                    <a:pt x="423" y="1608"/>
                  </a:lnTo>
                  <a:lnTo>
                    <a:pt x="385" y="1605"/>
                  </a:lnTo>
                  <a:lnTo>
                    <a:pt x="349" y="1597"/>
                  </a:lnTo>
                  <a:lnTo>
                    <a:pt x="316" y="1588"/>
                  </a:lnTo>
                  <a:lnTo>
                    <a:pt x="285" y="1576"/>
                  </a:lnTo>
                  <a:lnTo>
                    <a:pt x="257" y="1562"/>
                  </a:lnTo>
                  <a:lnTo>
                    <a:pt x="230" y="1545"/>
                  </a:lnTo>
                  <a:lnTo>
                    <a:pt x="207" y="1526"/>
                  </a:lnTo>
                  <a:lnTo>
                    <a:pt x="186" y="1503"/>
                  </a:lnTo>
                  <a:lnTo>
                    <a:pt x="168" y="1480"/>
                  </a:lnTo>
                  <a:lnTo>
                    <a:pt x="152" y="1453"/>
                  </a:lnTo>
                  <a:lnTo>
                    <a:pt x="139" y="1425"/>
                  </a:lnTo>
                  <a:lnTo>
                    <a:pt x="129" y="1395"/>
                  </a:lnTo>
                  <a:lnTo>
                    <a:pt x="122" y="1363"/>
                  </a:lnTo>
                  <a:lnTo>
                    <a:pt x="117" y="1328"/>
                  </a:lnTo>
                  <a:lnTo>
                    <a:pt x="116" y="1292"/>
                  </a:lnTo>
                  <a:lnTo>
                    <a:pt x="11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DFF9BD6E-68E8-47EF-9C2D-47C67B8C78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5238" y="4057650"/>
              <a:ext cx="211138" cy="301625"/>
            </a:xfrm>
            <a:custGeom>
              <a:avLst/>
              <a:gdLst/>
              <a:ahLst/>
              <a:cxnLst>
                <a:cxn ang="0">
                  <a:pos x="555" y="476"/>
                </a:cxn>
                <a:cxn ang="0">
                  <a:pos x="555" y="442"/>
                </a:cxn>
                <a:cxn ang="0">
                  <a:pos x="555" y="411"/>
                </a:cxn>
                <a:cxn ang="0">
                  <a:pos x="555" y="384"/>
                </a:cxn>
                <a:cxn ang="0">
                  <a:pos x="555" y="363"/>
                </a:cxn>
                <a:cxn ang="0">
                  <a:pos x="554" y="344"/>
                </a:cxn>
                <a:cxn ang="0">
                  <a:pos x="548" y="318"/>
                </a:cxn>
                <a:cxn ang="0">
                  <a:pos x="534" y="297"/>
                </a:cxn>
                <a:cxn ang="0">
                  <a:pos x="515" y="281"/>
                </a:cxn>
                <a:cxn ang="0">
                  <a:pos x="492" y="271"/>
                </a:cxn>
                <a:cxn ang="0">
                  <a:pos x="468" y="268"/>
                </a:cxn>
                <a:cxn ang="0">
                  <a:pos x="440" y="271"/>
                </a:cxn>
                <a:cxn ang="0">
                  <a:pos x="417" y="282"/>
                </a:cxn>
                <a:cxn ang="0">
                  <a:pos x="398" y="299"/>
                </a:cxn>
                <a:cxn ang="0">
                  <a:pos x="386" y="320"/>
                </a:cxn>
                <a:cxn ang="0">
                  <a:pos x="380" y="345"/>
                </a:cxn>
                <a:cxn ang="0">
                  <a:pos x="380" y="362"/>
                </a:cxn>
                <a:cxn ang="0">
                  <a:pos x="380" y="381"/>
                </a:cxn>
                <a:cxn ang="0">
                  <a:pos x="380" y="408"/>
                </a:cxn>
                <a:cxn ang="0">
                  <a:pos x="380" y="440"/>
                </a:cxn>
                <a:cxn ang="0">
                  <a:pos x="380" y="475"/>
                </a:cxn>
                <a:cxn ang="0">
                  <a:pos x="555" y="499"/>
                </a:cxn>
                <a:cxn ang="0">
                  <a:pos x="928" y="950"/>
                </a:cxn>
                <a:cxn ang="0">
                  <a:pos x="902" y="1076"/>
                </a:cxn>
                <a:cxn ang="0">
                  <a:pos x="842" y="1181"/>
                </a:cxn>
                <a:cxn ang="0">
                  <a:pos x="751" y="1259"/>
                </a:cxn>
                <a:cxn ang="0">
                  <a:pos x="626" y="1310"/>
                </a:cxn>
                <a:cxn ang="0">
                  <a:pos x="468" y="1328"/>
                </a:cxn>
                <a:cxn ang="0">
                  <a:pos x="317" y="1312"/>
                </a:cxn>
                <a:cxn ang="0">
                  <a:pos x="192" y="1266"/>
                </a:cxn>
                <a:cxn ang="0">
                  <a:pos x="96" y="1190"/>
                </a:cxn>
                <a:cxn ang="0">
                  <a:pos x="32" y="1085"/>
                </a:cxn>
                <a:cxn ang="0">
                  <a:pos x="1" y="950"/>
                </a:cxn>
                <a:cxn ang="0">
                  <a:pos x="1" y="376"/>
                </a:cxn>
                <a:cxn ang="0">
                  <a:pos x="32" y="242"/>
                </a:cxn>
                <a:cxn ang="0">
                  <a:pos x="96" y="136"/>
                </a:cxn>
                <a:cxn ang="0">
                  <a:pos x="192" y="60"/>
                </a:cxn>
                <a:cxn ang="0">
                  <a:pos x="317" y="14"/>
                </a:cxn>
                <a:cxn ang="0">
                  <a:pos x="468" y="0"/>
                </a:cxn>
                <a:cxn ang="0">
                  <a:pos x="628" y="16"/>
                </a:cxn>
                <a:cxn ang="0">
                  <a:pos x="754" y="67"/>
                </a:cxn>
                <a:cxn ang="0">
                  <a:pos x="846" y="147"/>
                </a:cxn>
                <a:cxn ang="0">
                  <a:pos x="904" y="252"/>
                </a:cxn>
                <a:cxn ang="0">
                  <a:pos x="930" y="381"/>
                </a:cxn>
                <a:cxn ang="0">
                  <a:pos x="380" y="749"/>
                </a:cxn>
                <a:cxn ang="0">
                  <a:pos x="381" y="989"/>
                </a:cxn>
                <a:cxn ang="0">
                  <a:pos x="389" y="1012"/>
                </a:cxn>
                <a:cxn ang="0">
                  <a:pos x="404" y="1034"/>
                </a:cxn>
                <a:cxn ang="0">
                  <a:pos x="424" y="1049"/>
                </a:cxn>
                <a:cxn ang="0">
                  <a:pos x="449" y="1058"/>
                </a:cxn>
                <a:cxn ang="0">
                  <a:pos x="476" y="1059"/>
                </a:cxn>
                <a:cxn ang="0">
                  <a:pos x="500" y="1054"/>
                </a:cxn>
                <a:cxn ang="0">
                  <a:pos x="522" y="1040"/>
                </a:cxn>
                <a:cxn ang="0">
                  <a:pos x="539" y="1022"/>
                </a:cxn>
                <a:cxn ang="0">
                  <a:pos x="551" y="999"/>
                </a:cxn>
                <a:cxn ang="0">
                  <a:pos x="555" y="972"/>
                </a:cxn>
              </a:cxnLst>
              <a:rect l="0" t="0" r="r" b="b"/>
              <a:pathLst>
                <a:path w="932" h="1328">
                  <a:moveTo>
                    <a:pt x="555" y="499"/>
                  </a:moveTo>
                  <a:lnTo>
                    <a:pt x="555" y="487"/>
                  </a:lnTo>
                  <a:lnTo>
                    <a:pt x="555" y="476"/>
                  </a:lnTo>
                  <a:lnTo>
                    <a:pt x="555" y="465"/>
                  </a:lnTo>
                  <a:lnTo>
                    <a:pt x="555" y="453"/>
                  </a:lnTo>
                  <a:lnTo>
                    <a:pt x="555" y="442"/>
                  </a:lnTo>
                  <a:lnTo>
                    <a:pt x="555" y="431"/>
                  </a:lnTo>
                  <a:lnTo>
                    <a:pt x="555" y="421"/>
                  </a:lnTo>
                  <a:lnTo>
                    <a:pt x="555" y="411"/>
                  </a:lnTo>
                  <a:lnTo>
                    <a:pt x="555" y="401"/>
                  </a:lnTo>
                  <a:lnTo>
                    <a:pt x="555" y="392"/>
                  </a:lnTo>
                  <a:lnTo>
                    <a:pt x="555" y="384"/>
                  </a:lnTo>
                  <a:lnTo>
                    <a:pt x="555" y="376"/>
                  </a:lnTo>
                  <a:lnTo>
                    <a:pt x="555" y="370"/>
                  </a:lnTo>
                  <a:lnTo>
                    <a:pt x="555" y="363"/>
                  </a:lnTo>
                  <a:lnTo>
                    <a:pt x="555" y="357"/>
                  </a:lnTo>
                  <a:lnTo>
                    <a:pt x="555" y="354"/>
                  </a:lnTo>
                  <a:lnTo>
                    <a:pt x="554" y="344"/>
                  </a:lnTo>
                  <a:lnTo>
                    <a:pt x="553" y="335"/>
                  </a:lnTo>
                  <a:lnTo>
                    <a:pt x="551" y="326"/>
                  </a:lnTo>
                  <a:lnTo>
                    <a:pt x="548" y="318"/>
                  </a:lnTo>
                  <a:lnTo>
                    <a:pt x="544" y="310"/>
                  </a:lnTo>
                  <a:lnTo>
                    <a:pt x="540" y="304"/>
                  </a:lnTo>
                  <a:lnTo>
                    <a:pt x="534" y="297"/>
                  </a:lnTo>
                  <a:lnTo>
                    <a:pt x="528" y="291"/>
                  </a:lnTo>
                  <a:lnTo>
                    <a:pt x="522" y="286"/>
                  </a:lnTo>
                  <a:lnTo>
                    <a:pt x="515" y="281"/>
                  </a:lnTo>
                  <a:lnTo>
                    <a:pt x="508" y="277"/>
                  </a:lnTo>
                  <a:lnTo>
                    <a:pt x="500" y="274"/>
                  </a:lnTo>
                  <a:lnTo>
                    <a:pt x="492" y="271"/>
                  </a:lnTo>
                  <a:lnTo>
                    <a:pt x="485" y="269"/>
                  </a:lnTo>
                  <a:lnTo>
                    <a:pt x="476" y="268"/>
                  </a:lnTo>
                  <a:lnTo>
                    <a:pt x="468" y="268"/>
                  </a:lnTo>
                  <a:lnTo>
                    <a:pt x="458" y="268"/>
                  </a:lnTo>
                  <a:lnTo>
                    <a:pt x="449" y="269"/>
                  </a:lnTo>
                  <a:lnTo>
                    <a:pt x="440" y="271"/>
                  </a:lnTo>
                  <a:lnTo>
                    <a:pt x="432" y="275"/>
                  </a:lnTo>
                  <a:lnTo>
                    <a:pt x="424" y="278"/>
                  </a:lnTo>
                  <a:lnTo>
                    <a:pt x="417" y="282"/>
                  </a:lnTo>
                  <a:lnTo>
                    <a:pt x="410" y="287"/>
                  </a:lnTo>
                  <a:lnTo>
                    <a:pt x="404" y="293"/>
                  </a:lnTo>
                  <a:lnTo>
                    <a:pt x="398" y="299"/>
                  </a:lnTo>
                  <a:lnTo>
                    <a:pt x="394" y="306"/>
                  </a:lnTo>
                  <a:lnTo>
                    <a:pt x="389" y="313"/>
                  </a:lnTo>
                  <a:lnTo>
                    <a:pt x="386" y="320"/>
                  </a:lnTo>
                  <a:lnTo>
                    <a:pt x="383" y="328"/>
                  </a:lnTo>
                  <a:lnTo>
                    <a:pt x="381" y="336"/>
                  </a:lnTo>
                  <a:lnTo>
                    <a:pt x="380" y="345"/>
                  </a:lnTo>
                  <a:lnTo>
                    <a:pt x="380" y="354"/>
                  </a:lnTo>
                  <a:lnTo>
                    <a:pt x="380" y="357"/>
                  </a:lnTo>
                  <a:lnTo>
                    <a:pt x="380" y="362"/>
                  </a:lnTo>
                  <a:lnTo>
                    <a:pt x="380" y="367"/>
                  </a:lnTo>
                  <a:lnTo>
                    <a:pt x="380" y="374"/>
                  </a:lnTo>
                  <a:lnTo>
                    <a:pt x="380" y="381"/>
                  </a:lnTo>
                  <a:lnTo>
                    <a:pt x="380" y="390"/>
                  </a:lnTo>
                  <a:lnTo>
                    <a:pt x="380" y="399"/>
                  </a:lnTo>
                  <a:lnTo>
                    <a:pt x="380" y="408"/>
                  </a:lnTo>
                  <a:lnTo>
                    <a:pt x="380" y="418"/>
                  </a:lnTo>
                  <a:lnTo>
                    <a:pt x="380" y="429"/>
                  </a:lnTo>
                  <a:lnTo>
                    <a:pt x="380" y="440"/>
                  </a:lnTo>
                  <a:lnTo>
                    <a:pt x="380" y="451"/>
                  </a:lnTo>
                  <a:lnTo>
                    <a:pt x="380" y="464"/>
                  </a:lnTo>
                  <a:lnTo>
                    <a:pt x="380" y="475"/>
                  </a:lnTo>
                  <a:lnTo>
                    <a:pt x="380" y="487"/>
                  </a:lnTo>
                  <a:lnTo>
                    <a:pt x="380" y="499"/>
                  </a:lnTo>
                  <a:lnTo>
                    <a:pt x="555" y="499"/>
                  </a:lnTo>
                  <a:close/>
                  <a:moveTo>
                    <a:pt x="932" y="858"/>
                  </a:moveTo>
                  <a:lnTo>
                    <a:pt x="932" y="904"/>
                  </a:lnTo>
                  <a:lnTo>
                    <a:pt x="928" y="950"/>
                  </a:lnTo>
                  <a:lnTo>
                    <a:pt x="923" y="994"/>
                  </a:lnTo>
                  <a:lnTo>
                    <a:pt x="914" y="1036"/>
                  </a:lnTo>
                  <a:lnTo>
                    <a:pt x="902" y="1076"/>
                  </a:lnTo>
                  <a:lnTo>
                    <a:pt x="885" y="1114"/>
                  </a:lnTo>
                  <a:lnTo>
                    <a:pt x="866" y="1149"/>
                  </a:lnTo>
                  <a:lnTo>
                    <a:pt x="842" y="1181"/>
                  </a:lnTo>
                  <a:lnTo>
                    <a:pt x="816" y="1210"/>
                  </a:lnTo>
                  <a:lnTo>
                    <a:pt x="785" y="1236"/>
                  </a:lnTo>
                  <a:lnTo>
                    <a:pt x="751" y="1259"/>
                  </a:lnTo>
                  <a:lnTo>
                    <a:pt x="714" y="1280"/>
                  </a:lnTo>
                  <a:lnTo>
                    <a:pt x="672" y="1296"/>
                  </a:lnTo>
                  <a:lnTo>
                    <a:pt x="626" y="1310"/>
                  </a:lnTo>
                  <a:lnTo>
                    <a:pt x="577" y="1319"/>
                  </a:lnTo>
                  <a:lnTo>
                    <a:pt x="524" y="1325"/>
                  </a:lnTo>
                  <a:lnTo>
                    <a:pt x="468" y="1328"/>
                  </a:lnTo>
                  <a:lnTo>
                    <a:pt x="414" y="1325"/>
                  </a:lnTo>
                  <a:lnTo>
                    <a:pt x="364" y="1320"/>
                  </a:lnTo>
                  <a:lnTo>
                    <a:pt x="317" y="1312"/>
                  </a:lnTo>
                  <a:lnTo>
                    <a:pt x="272" y="1300"/>
                  </a:lnTo>
                  <a:lnTo>
                    <a:pt x="231" y="1285"/>
                  </a:lnTo>
                  <a:lnTo>
                    <a:pt x="192" y="1266"/>
                  </a:lnTo>
                  <a:lnTo>
                    <a:pt x="157" y="1244"/>
                  </a:lnTo>
                  <a:lnTo>
                    <a:pt x="125" y="1219"/>
                  </a:lnTo>
                  <a:lnTo>
                    <a:pt x="96" y="1190"/>
                  </a:lnTo>
                  <a:lnTo>
                    <a:pt x="71" y="1159"/>
                  </a:lnTo>
                  <a:lnTo>
                    <a:pt x="50" y="1123"/>
                  </a:lnTo>
                  <a:lnTo>
                    <a:pt x="32" y="1085"/>
                  </a:lnTo>
                  <a:lnTo>
                    <a:pt x="17" y="1043"/>
                  </a:lnTo>
                  <a:lnTo>
                    <a:pt x="8" y="998"/>
                  </a:lnTo>
                  <a:lnTo>
                    <a:pt x="1" y="950"/>
                  </a:lnTo>
                  <a:lnTo>
                    <a:pt x="0" y="898"/>
                  </a:lnTo>
                  <a:lnTo>
                    <a:pt x="0" y="429"/>
                  </a:lnTo>
                  <a:lnTo>
                    <a:pt x="1" y="376"/>
                  </a:lnTo>
                  <a:lnTo>
                    <a:pt x="8" y="328"/>
                  </a:lnTo>
                  <a:lnTo>
                    <a:pt x="17" y="284"/>
                  </a:lnTo>
                  <a:lnTo>
                    <a:pt x="32" y="242"/>
                  </a:lnTo>
                  <a:lnTo>
                    <a:pt x="50" y="203"/>
                  </a:lnTo>
                  <a:lnTo>
                    <a:pt x="71" y="168"/>
                  </a:lnTo>
                  <a:lnTo>
                    <a:pt x="96" y="136"/>
                  </a:lnTo>
                  <a:lnTo>
                    <a:pt x="125" y="108"/>
                  </a:lnTo>
                  <a:lnTo>
                    <a:pt x="157" y="82"/>
                  </a:lnTo>
                  <a:lnTo>
                    <a:pt x="192" y="60"/>
                  </a:lnTo>
                  <a:lnTo>
                    <a:pt x="231" y="42"/>
                  </a:lnTo>
                  <a:lnTo>
                    <a:pt x="272" y="26"/>
                  </a:lnTo>
                  <a:lnTo>
                    <a:pt x="317" y="14"/>
                  </a:lnTo>
                  <a:lnTo>
                    <a:pt x="364" y="6"/>
                  </a:lnTo>
                  <a:lnTo>
                    <a:pt x="414" y="1"/>
                  </a:lnTo>
                  <a:lnTo>
                    <a:pt x="468" y="0"/>
                  </a:lnTo>
                  <a:lnTo>
                    <a:pt x="525" y="1"/>
                  </a:lnTo>
                  <a:lnTo>
                    <a:pt x="579" y="7"/>
                  </a:lnTo>
                  <a:lnTo>
                    <a:pt x="628" y="16"/>
                  </a:lnTo>
                  <a:lnTo>
                    <a:pt x="675" y="30"/>
                  </a:lnTo>
                  <a:lnTo>
                    <a:pt x="717" y="47"/>
                  </a:lnTo>
                  <a:lnTo>
                    <a:pt x="754" y="67"/>
                  </a:lnTo>
                  <a:lnTo>
                    <a:pt x="789" y="90"/>
                  </a:lnTo>
                  <a:lnTo>
                    <a:pt x="819" y="117"/>
                  </a:lnTo>
                  <a:lnTo>
                    <a:pt x="846" y="147"/>
                  </a:lnTo>
                  <a:lnTo>
                    <a:pt x="869" y="180"/>
                  </a:lnTo>
                  <a:lnTo>
                    <a:pt x="888" y="215"/>
                  </a:lnTo>
                  <a:lnTo>
                    <a:pt x="904" y="252"/>
                  </a:lnTo>
                  <a:lnTo>
                    <a:pt x="916" y="294"/>
                  </a:lnTo>
                  <a:lnTo>
                    <a:pt x="924" y="336"/>
                  </a:lnTo>
                  <a:lnTo>
                    <a:pt x="930" y="381"/>
                  </a:lnTo>
                  <a:lnTo>
                    <a:pt x="932" y="429"/>
                  </a:lnTo>
                  <a:lnTo>
                    <a:pt x="932" y="749"/>
                  </a:lnTo>
                  <a:lnTo>
                    <a:pt x="380" y="749"/>
                  </a:lnTo>
                  <a:lnTo>
                    <a:pt x="380" y="972"/>
                  </a:lnTo>
                  <a:lnTo>
                    <a:pt x="380" y="980"/>
                  </a:lnTo>
                  <a:lnTo>
                    <a:pt x="381" y="989"/>
                  </a:lnTo>
                  <a:lnTo>
                    <a:pt x="383" y="997"/>
                  </a:lnTo>
                  <a:lnTo>
                    <a:pt x="386" y="1006"/>
                  </a:lnTo>
                  <a:lnTo>
                    <a:pt x="389" y="1012"/>
                  </a:lnTo>
                  <a:lnTo>
                    <a:pt x="394" y="1020"/>
                  </a:lnTo>
                  <a:lnTo>
                    <a:pt x="398" y="1027"/>
                  </a:lnTo>
                  <a:lnTo>
                    <a:pt x="404" y="1034"/>
                  </a:lnTo>
                  <a:lnTo>
                    <a:pt x="410" y="1039"/>
                  </a:lnTo>
                  <a:lnTo>
                    <a:pt x="417" y="1045"/>
                  </a:lnTo>
                  <a:lnTo>
                    <a:pt x="424" y="1049"/>
                  </a:lnTo>
                  <a:lnTo>
                    <a:pt x="432" y="1053"/>
                  </a:lnTo>
                  <a:lnTo>
                    <a:pt x="440" y="1056"/>
                  </a:lnTo>
                  <a:lnTo>
                    <a:pt x="449" y="1058"/>
                  </a:lnTo>
                  <a:lnTo>
                    <a:pt x="458" y="1059"/>
                  </a:lnTo>
                  <a:lnTo>
                    <a:pt x="468" y="1060"/>
                  </a:lnTo>
                  <a:lnTo>
                    <a:pt x="476" y="1059"/>
                  </a:lnTo>
                  <a:lnTo>
                    <a:pt x="484" y="1058"/>
                  </a:lnTo>
                  <a:lnTo>
                    <a:pt x="492" y="1056"/>
                  </a:lnTo>
                  <a:lnTo>
                    <a:pt x="500" y="1054"/>
                  </a:lnTo>
                  <a:lnTo>
                    <a:pt x="507" y="1049"/>
                  </a:lnTo>
                  <a:lnTo>
                    <a:pt x="515" y="1046"/>
                  </a:lnTo>
                  <a:lnTo>
                    <a:pt x="522" y="1040"/>
                  </a:lnTo>
                  <a:lnTo>
                    <a:pt x="528" y="1035"/>
                  </a:lnTo>
                  <a:lnTo>
                    <a:pt x="534" y="1029"/>
                  </a:lnTo>
                  <a:lnTo>
                    <a:pt x="539" y="1022"/>
                  </a:lnTo>
                  <a:lnTo>
                    <a:pt x="543" y="1015"/>
                  </a:lnTo>
                  <a:lnTo>
                    <a:pt x="548" y="1007"/>
                  </a:lnTo>
                  <a:lnTo>
                    <a:pt x="551" y="999"/>
                  </a:lnTo>
                  <a:lnTo>
                    <a:pt x="553" y="990"/>
                  </a:lnTo>
                  <a:lnTo>
                    <a:pt x="554" y="981"/>
                  </a:lnTo>
                  <a:lnTo>
                    <a:pt x="555" y="972"/>
                  </a:lnTo>
                  <a:lnTo>
                    <a:pt x="555" y="858"/>
                  </a:lnTo>
                  <a:lnTo>
                    <a:pt x="932" y="85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4D6750A0-0BE4-45FF-AD9D-73E9FC613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8763" y="3968750"/>
              <a:ext cx="219075" cy="390525"/>
            </a:xfrm>
            <a:custGeom>
              <a:avLst/>
              <a:gdLst/>
              <a:ahLst/>
              <a:cxnLst>
                <a:cxn ang="0">
                  <a:pos x="396" y="1369"/>
                </a:cxn>
                <a:cxn ang="0">
                  <a:pos x="405" y="1398"/>
                </a:cxn>
                <a:cxn ang="0">
                  <a:pos x="420" y="1419"/>
                </a:cxn>
                <a:cxn ang="0">
                  <a:pos x="440" y="1433"/>
                </a:cxn>
                <a:cxn ang="0">
                  <a:pos x="463" y="1441"/>
                </a:cxn>
                <a:cxn ang="0">
                  <a:pos x="488" y="1442"/>
                </a:cxn>
                <a:cxn ang="0">
                  <a:pos x="511" y="1437"/>
                </a:cxn>
                <a:cxn ang="0">
                  <a:pos x="534" y="1425"/>
                </a:cxn>
                <a:cxn ang="0">
                  <a:pos x="553" y="1407"/>
                </a:cxn>
                <a:cxn ang="0">
                  <a:pos x="565" y="1381"/>
                </a:cxn>
                <a:cxn ang="0">
                  <a:pos x="571" y="1350"/>
                </a:cxn>
                <a:cxn ang="0">
                  <a:pos x="571" y="1298"/>
                </a:cxn>
                <a:cxn ang="0">
                  <a:pos x="571" y="1171"/>
                </a:cxn>
                <a:cxn ang="0">
                  <a:pos x="571" y="1010"/>
                </a:cxn>
                <a:cxn ang="0">
                  <a:pos x="571" y="859"/>
                </a:cxn>
                <a:cxn ang="0">
                  <a:pos x="571" y="760"/>
                </a:cxn>
                <a:cxn ang="0">
                  <a:pos x="569" y="723"/>
                </a:cxn>
                <a:cxn ang="0">
                  <a:pos x="558" y="696"/>
                </a:cxn>
                <a:cxn ang="0">
                  <a:pos x="542" y="676"/>
                </a:cxn>
                <a:cxn ang="0">
                  <a:pos x="520" y="662"/>
                </a:cxn>
                <a:cxn ang="0">
                  <a:pos x="497" y="655"/>
                </a:cxn>
                <a:cxn ang="0">
                  <a:pos x="473" y="654"/>
                </a:cxn>
                <a:cxn ang="0">
                  <a:pos x="449" y="659"/>
                </a:cxn>
                <a:cxn ang="0">
                  <a:pos x="427" y="670"/>
                </a:cxn>
                <a:cxn ang="0">
                  <a:pos x="409" y="689"/>
                </a:cxn>
                <a:cxn ang="0">
                  <a:pos x="398" y="716"/>
                </a:cxn>
                <a:cxn ang="0">
                  <a:pos x="395" y="750"/>
                </a:cxn>
                <a:cxn ang="0">
                  <a:pos x="395" y="829"/>
                </a:cxn>
                <a:cxn ang="0">
                  <a:pos x="395" y="968"/>
                </a:cxn>
                <a:cxn ang="0">
                  <a:pos x="395" y="1125"/>
                </a:cxn>
                <a:cxn ang="0">
                  <a:pos x="395" y="1263"/>
                </a:cxn>
                <a:cxn ang="0">
                  <a:pos x="395" y="1340"/>
                </a:cxn>
                <a:cxn ang="0">
                  <a:pos x="965" y="1678"/>
                </a:cxn>
                <a:cxn ang="0">
                  <a:pos x="601" y="1580"/>
                </a:cxn>
                <a:cxn ang="0">
                  <a:pos x="582" y="1605"/>
                </a:cxn>
                <a:cxn ang="0">
                  <a:pos x="549" y="1637"/>
                </a:cxn>
                <a:cxn ang="0">
                  <a:pos x="501" y="1671"/>
                </a:cxn>
                <a:cxn ang="0">
                  <a:pos x="435" y="1699"/>
                </a:cxn>
                <a:cxn ang="0">
                  <a:pos x="351" y="1713"/>
                </a:cxn>
                <a:cxn ang="0">
                  <a:pos x="246" y="1709"/>
                </a:cxn>
                <a:cxn ang="0">
                  <a:pos x="154" y="1675"/>
                </a:cxn>
                <a:cxn ang="0">
                  <a:pos x="82" y="1617"/>
                </a:cxn>
                <a:cxn ang="0">
                  <a:pos x="33" y="1538"/>
                </a:cxn>
                <a:cxn ang="0">
                  <a:pos x="5" y="1437"/>
                </a:cxn>
                <a:cxn ang="0">
                  <a:pos x="0" y="1357"/>
                </a:cxn>
                <a:cxn ang="0">
                  <a:pos x="0" y="1283"/>
                </a:cxn>
                <a:cxn ang="0">
                  <a:pos x="0" y="1150"/>
                </a:cxn>
                <a:cxn ang="0">
                  <a:pos x="0" y="992"/>
                </a:cxn>
                <a:cxn ang="0">
                  <a:pos x="0" y="843"/>
                </a:cxn>
                <a:cxn ang="0">
                  <a:pos x="0" y="735"/>
                </a:cxn>
                <a:cxn ang="0">
                  <a:pos x="13" y="624"/>
                </a:cxn>
                <a:cxn ang="0">
                  <a:pos x="50" y="532"/>
                </a:cxn>
                <a:cxn ang="0">
                  <a:pos x="108" y="460"/>
                </a:cxn>
                <a:cxn ang="0">
                  <a:pos x="186" y="411"/>
                </a:cxn>
                <a:cxn ang="0">
                  <a:pos x="279" y="389"/>
                </a:cxn>
                <a:cxn ang="0">
                  <a:pos x="365" y="390"/>
                </a:cxn>
                <a:cxn ang="0">
                  <a:pos x="432" y="403"/>
                </a:cxn>
                <a:cxn ang="0">
                  <a:pos x="485" y="422"/>
                </a:cxn>
                <a:cxn ang="0">
                  <a:pos x="524" y="445"/>
                </a:cxn>
                <a:cxn ang="0">
                  <a:pos x="552" y="465"/>
                </a:cxn>
                <a:cxn ang="0">
                  <a:pos x="568" y="475"/>
                </a:cxn>
              </a:cxnLst>
              <a:rect l="0" t="0" r="r" b="b"/>
              <a:pathLst>
                <a:path w="965" h="1716">
                  <a:moveTo>
                    <a:pt x="395" y="1347"/>
                  </a:moveTo>
                  <a:lnTo>
                    <a:pt x="395" y="1358"/>
                  </a:lnTo>
                  <a:lnTo>
                    <a:pt x="396" y="1369"/>
                  </a:lnTo>
                  <a:lnTo>
                    <a:pt x="398" y="1379"/>
                  </a:lnTo>
                  <a:lnTo>
                    <a:pt x="401" y="1389"/>
                  </a:lnTo>
                  <a:lnTo>
                    <a:pt x="405" y="1398"/>
                  </a:lnTo>
                  <a:lnTo>
                    <a:pt x="409" y="1406"/>
                  </a:lnTo>
                  <a:lnTo>
                    <a:pt x="415" y="1413"/>
                  </a:lnTo>
                  <a:lnTo>
                    <a:pt x="420" y="1419"/>
                  </a:lnTo>
                  <a:lnTo>
                    <a:pt x="426" y="1425"/>
                  </a:lnTo>
                  <a:lnTo>
                    <a:pt x="433" y="1429"/>
                  </a:lnTo>
                  <a:lnTo>
                    <a:pt x="440" y="1433"/>
                  </a:lnTo>
                  <a:lnTo>
                    <a:pt x="447" y="1436"/>
                  </a:lnTo>
                  <a:lnTo>
                    <a:pt x="455" y="1439"/>
                  </a:lnTo>
                  <a:lnTo>
                    <a:pt x="463" y="1441"/>
                  </a:lnTo>
                  <a:lnTo>
                    <a:pt x="472" y="1442"/>
                  </a:lnTo>
                  <a:lnTo>
                    <a:pt x="481" y="1443"/>
                  </a:lnTo>
                  <a:lnTo>
                    <a:pt x="488" y="1442"/>
                  </a:lnTo>
                  <a:lnTo>
                    <a:pt x="496" y="1441"/>
                  </a:lnTo>
                  <a:lnTo>
                    <a:pt x="504" y="1439"/>
                  </a:lnTo>
                  <a:lnTo>
                    <a:pt x="511" y="1437"/>
                  </a:lnTo>
                  <a:lnTo>
                    <a:pt x="519" y="1434"/>
                  </a:lnTo>
                  <a:lnTo>
                    <a:pt x="527" y="1429"/>
                  </a:lnTo>
                  <a:lnTo>
                    <a:pt x="534" y="1425"/>
                  </a:lnTo>
                  <a:lnTo>
                    <a:pt x="541" y="1419"/>
                  </a:lnTo>
                  <a:lnTo>
                    <a:pt x="547" y="1414"/>
                  </a:lnTo>
                  <a:lnTo>
                    <a:pt x="553" y="1407"/>
                  </a:lnTo>
                  <a:lnTo>
                    <a:pt x="558" y="1399"/>
                  </a:lnTo>
                  <a:lnTo>
                    <a:pt x="562" y="1391"/>
                  </a:lnTo>
                  <a:lnTo>
                    <a:pt x="565" y="1381"/>
                  </a:lnTo>
                  <a:lnTo>
                    <a:pt x="569" y="1371"/>
                  </a:lnTo>
                  <a:lnTo>
                    <a:pt x="570" y="1361"/>
                  </a:lnTo>
                  <a:lnTo>
                    <a:pt x="571" y="1350"/>
                  </a:lnTo>
                  <a:lnTo>
                    <a:pt x="571" y="1343"/>
                  </a:lnTo>
                  <a:lnTo>
                    <a:pt x="571" y="1325"/>
                  </a:lnTo>
                  <a:lnTo>
                    <a:pt x="571" y="1298"/>
                  </a:lnTo>
                  <a:lnTo>
                    <a:pt x="571" y="1262"/>
                  </a:lnTo>
                  <a:lnTo>
                    <a:pt x="571" y="1219"/>
                  </a:lnTo>
                  <a:lnTo>
                    <a:pt x="571" y="1171"/>
                  </a:lnTo>
                  <a:lnTo>
                    <a:pt x="571" y="1119"/>
                  </a:lnTo>
                  <a:lnTo>
                    <a:pt x="571" y="1065"/>
                  </a:lnTo>
                  <a:lnTo>
                    <a:pt x="571" y="1010"/>
                  </a:lnTo>
                  <a:lnTo>
                    <a:pt x="571" y="958"/>
                  </a:lnTo>
                  <a:lnTo>
                    <a:pt x="571" y="906"/>
                  </a:lnTo>
                  <a:lnTo>
                    <a:pt x="571" y="859"/>
                  </a:lnTo>
                  <a:lnTo>
                    <a:pt x="571" y="818"/>
                  </a:lnTo>
                  <a:lnTo>
                    <a:pt x="571" y="784"/>
                  </a:lnTo>
                  <a:lnTo>
                    <a:pt x="571" y="760"/>
                  </a:lnTo>
                  <a:lnTo>
                    <a:pt x="571" y="745"/>
                  </a:lnTo>
                  <a:lnTo>
                    <a:pt x="570" y="733"/>
                  </a:lnTo>
                  <a:lnTo>
                    <a:pt x="569" y="723"/>
                  </a:lnTo>
                  <a:lnTo>
                    <a:pt x="565" y="713"/>
                  </a:lnTo>
                  <a:lnTo>
                    <a:pt x="562" y="704"/>
                  </a:lnTo>
                  <a:lnTo>
                    <a:pt x="558" y="696"/>
                  </a:lnTo>
                  <a:lnTo>
                    <a:pt x="553" y="688"/>
                  </a:lnTo>
                  <a:lnTo>
                    <a:pt x="547" y="682"/>
                  </a:lnTo>
                  <a:lnTo>
                    <a:pt x="542" y="676"/>
                  </a:lnTo>
                  <a:lnTo>
                    <a:pt x="535" y="670"/>
                  </a:lnTo>
                  <a:lnTo>
                    <a:pt x="527" y="666"/>
                  </a:lnTo>
                  <a:lnTo>
                    <a:pt x="520" y="662"/>
                  </a:lnTo>
                  <a:lnTo>
                    <a:pt x="513" y="658"/>
                  </a:lnTo>
                  <a:lnTo>
                    <a:pt x="505" y="656"/>
                  </a:lnTo>
                  <a:lnTo>
                    <a:pt x="497" y="655"/>
                  </a:lnTo>
                  <a:lnTo>
                    <a:pt x="489" y="654"/>
                  </a:lnTo>
                  <a:lnTo>
                    <a:pt x="482" y="654"/>
                  </a:lnTo>
                  <a:lnTo>
                    <a:pt x="473" y="654"/>
                  </a:lnTo>
                  <a:lnTo>
                    <a:pt x="464" y="655"/>
                  </a:lnTo>
                  <a:lnTo>
                    <a:pt x="456" y="656"/>
                  </a:lnTo>
                  <a:lnTo>
                    <a:pt x="449" y="659"/>
                  </a:lnTo>
                  <a:lnTo>
                    <a:pt x="441" y="663"/>
                  </a:lnTo>
                  <a:lnTo>
                    <a:pt x="434" y="666"/>
                  </a:lnTo>
                  <a:lnTo>
                    <a:pt x="427" y="670"/>
                  </a:lnTo>
                  <a:lnTo>
                    <a:pt x="420" y="676"/>
                  </a:lnTo>
                  <a:lnTo>
                    <a:pt x="415" y="683"/>
                  </a:lnTo>
                  <a:lnTo>
                    <a:pt x="409" y="689"/>
                  </a:lnTo>
                  <a:lnTo>
                    <a:pt x="405" y="697"/>
                  </a:lnTo>
                  <a:lnTo>
                    <a:pt x="401" y="706"/>
                  </a:lnTo>
                  <a:lnTo>
                    <a:pt x="398" y="716"/>
                  </a:lnTo>
                  <a:lnTo>
                    <a:pt x="396" y="726"/>
                  </a:lnTo>
                  <a:lnTo>
                    <a:pt x="395" y="738"/>
                  </a:lnTo>
                  <a:lnTo>
                    <a:pt x="395" y="750"/>
                  </a:lnTo>
                  <a:lnTo>
                    <a:pt x="395" y="767"/>
                  </a:lnTo>
                  <a:lnTo>
                    <a:pt x="395" y="795"/>
                  </a:lnTo>
                  <a:lnTo>
                    <a:pt x="395" y="829"/>
                  </a:lnTo>
                  <a:lnTo>
                    <a:pt x="395" y="871"/>
                  </a:lnTo>
                  <a:lnTo>
                    <a:pt x="395" y="917"/>
                  </a:lnTo>
                  <a:lnTo>
                    <a:pt x="395" y="968"/>
                  </a:lnTo>
                  <a:lnTo>
                    <a:pt x="395" y="1020"/>
                  </a:lnTo>
                  <a:lnTo>
                    <a:pt x="395" y="1073"/>
                  </a:lnTo>
                  <a:lnTo>
                    <a:pt x="395" y="1125"/>
                  </a:lnTo>
                  <a:lnTo>
                    <a:pt x="395" y="1175"/>
                  </a:lnTo>
                  <a:lnTo>
                    <a:pt x="395" y="1222"/>
                  </a:lnTo>
                  <a:lnTo>
                    <a:pt x="395" y="1263"/>
                  </a:lnTo>
                  <a:lnTo>
                    <a:pt x="395" y="1296"/>
                  </a:lnTo>
                  <a:lnTo>
                    <a:pt x="395" y="1323"/>
                  </a:lnTo>
                  <a:lnTo>
                    <a:pt x="395" y="1340"/>
                  </a:lnTo>
                  <a:lnTo>
                    <a:pt x="395" y="1347"/>
                  </a:lnTo>
                  <a:close/>
                  <a:moveTo>
                    <a:pt x="965" y="0"/>
                  </a:moveTo>
                  <a:lnTo>
                    <a:pt x="965" y="1678"/>
                  </a:lnTo>
                  <a:lnTo>
                    <a:pt x="617" y="1678"/>
                  </a:lnTo>
                  <a:lnTo>
                    <a:pt x="610" y="1580"/>
                  </a:lnTo>
                  <a:lnTo>
                    <a:pt x="601" y="1580"/>
                  </a:lnTo>
                  <a:lnTo>
                    <a:pt x="596" y="1587"/>
                  </a:lnTo>
                  <a:lnTo>
                    <a:pt x="590" y="1595"/>
                  </a:lnTo>
                  <a:lnTo>
                    <a:pt x="582" y="1605"/>
                  </a:lnTo>
                  <a:lnTo>
                    <a:pt x="572" y="1615"/>
                  </a:lnTo>
                  <a:lnTo>
                    <a:pt x="562" y="1626"/>
                  </a:lnTo>
                  <a:lnTo>
                    <a:pt x="549" y="1637"/>
                  </a:lnTo>
                  <a:lnTo>
                    <a:pt x="535" y="1649"/>
                  </a:lnTo>
                  <a:lnTo>
                    <a:pt x="519" y="1660"/>
                  </a:lnTo>
                  <a:lnTo>
                    <a:pt x="501" y="1671"/>
                  </a:lnTo>
                  <a:lnTo>
                    <a:pt x="481" y="1681"/>
                  </a:lnTo>
                  <a:lnTo>
                    <a:pt x="460" y="1690"/>
                  </a:lnTo>
                  <a:lnTo>
                    <a:pt x="435" y="1699"/>
                  </a:lnTo>
                  <a:lnTo>
                    <a:pt x="409" y="1706"/>
                  </a:lnTo>
                  <a:lnTo>
                    <a:pt x="381" y="1711"/>
                  </a:lnTo>
                  <a:lnTo>
                    <a:pt x="351" y="1713"/>
                  </a:lnTo>
                  <a:lnTo>
                    <a:pt x="319" y="1716"/>
                  </a:lnTo>
                  <a:lnTo>
                    <a:pt x="281" y="1713"/>
                  </a:lnTo>
                  <a:lnTo>
                    <a:pt x="246" y="1709"/>
                  </a:lnTo>
                  <a:lnTo>
                    <a:pt x="213" y="1701"/>
                  </a:lnTo>
                  <a:lnTo>
                    <a:pt x="182" y="1690"/>
                  </a:lnTo>
                  <a:lnTo>
                    <a:pt x="154" y="1675"/>
                  </a:lnTo>
                  <a:lnTo>
                    <a:pt x="127" y="1659"/>
                  </a:lnTo>
                  <a:lnTo>
                    <a:pt x="104" y="1640"/>
                  </a:lnTo>
                  <a:lnTo>
                    <a:pt x="82" y="1617"/>
                  </a:lnTo>
                  <a:lnTo>
                    <a:pt x="63" y="1594"/>
                  </a:lnTo>
                  <a:lnTo>
                    <a:pt x="46" y="1567"/>
                  </a:lnTo>
                  <a:lnTo>
                    <a:pt x="33" y="1538"/>
                  </a:lnTo>
                  <a:lnTo>
                    <a:pt x="20" y="1507"/>
                  </a:lnTo>
                  <a:lnTo>
                    <a:pt x="11" y="1473"/>
                  </a:lnTo>
                  <a:lnTo>
                    <a:pt x="5" y="1437"/>
                  </a:lnTo>
                  <a:lnTo>
                    <a:pt x="1" y="1400"/>
                  </a:lnTo>
                  <a:lnTo>
                    <a:pt x="0" y="1362"/>
                  </a:lnTo>
                  <a:lnTo>
                    <a:pt x="0" y="1357"/>
                  </a:lnTo>
                  <a:lnTo>
                    <a:pt x="0" y="1340"/>
                  </a:lnTo>
                  <a:lnTo>
                    <a:pt x="0" y="1315"/>
                  </a:lnTo>
                  <a:lnTo>
                    <a:pt x="0" y="1283"/>
                  </a:lnTo>
                  <a:lnTo>
                    <a:pt x="0" y="1244"/>
                  </a:lnTo>
                  <a:lnTo>
                    <a:pt x="0" y="1199"/>
                  </a:lnTo>
                  <a:lnTo>
                    <a:pt x="0" y="1150"/>
                  </a:lnTo>
                  <a:lnTo>
                    <a:pt x="0" y="1099"/>
                  </a:lnTo>
                  <a:lnTo>
                    <a:pt x="0" y="1046"/>
                  </a:lnTo>
                  <a:lnTo>
                    <a:pt x="0" y="992"/>
                  </a:lnTo>
                  <a:lnTo>
                    <a:pt x="0" y="940"/>
                  </a:lnTo>
                  <a:lnTo>
                    <a:pt x="0" y="890"/>
                  </a:lnTo>
                  <a:lnTo>
                    <a:pt x="0" y="843"/>
                  </a:lnTo>
                  <a:lnTo>
                    <a:pt x="0" y="800"/>
                  </a:lnTo>
                  <a:lnTo>
                    <a:pt x="0" y="764"/>
                  </a:lnTo>
                  <a:lnTo>
                    <a:pt x="0" y="735"/>
                  </a:lnTo>
                  <a:lnTo>
                    <a:pt x="1" y="696"/>
                  </a:lnTo>
                  <a:lnTo>
                    <a:pt x="6" y="659"/>
                  </a:lnTo>
                  <a:lnTo>
                    <a:pt x="13" y="624"/>
                  </a:lnTo>
                  <a:lnTo>
                    <a:pt x="23" y="591"/>
                  </a:lnTo>
                  <a:lnTo>
                    <a:pt x="35" y="560"/>
                  </a:lnTo>
                  <a:lnTo>
                    <a:pt x="50" y="532"/>
                  </a:lnTo>
                  <a:lnTo>
                    <a:pt x="68" y="505"/>
                  </a:lnTo>
                  <a:lnTo>
                    <a:pt x="87" y="482"/>
                  </a:lnTo>
                  <a:lnTo>
                    <a:pt x="108" y="460"/>
                  </a:lnTo>
                  <a:lnTo>
                    <a:pt x="133" y="441"/>
                  </a:lnTo>
                  <a:lnTo>
                    <a:pt x="159" y="425"/>
                  </a:lnTo>
                  <a:lnTo>
                    <a:pt x="186" y="411"/>
                  </a:lnTo>
                  <a:lnTo>
                    <a:pt x="215" y="401"/>
                  </a:lnTo>
                  <a:lnTo>
                    <a:pt x="246" y="393"/>
                  </a:lnTo>
                  <a:lnTo>
                    <a:pt x="279" y="389"/>
                  </a:lnTo>
                  <a:lnTo>
                    <a:pt x="314" y="388"/>
                  </a:lnTo>
                  <a:lnTo>
                    <a:pt x="341" y="388"/>
                  </a:lnTo>
                  <a:lnTo>
                    <a:pt x="365" y="390"/>
                  </a:lnTo>
                  <a:lnTo>
                    <a:pt x="389" y="393"/>
                  </a:lnTo>
                  <a:lnTo>
                    <a:pt x="411" y="398"/>
                  </a:lnTo>
                  <a:lnTo>
                    <a:pt x="432" y="403"/>
                  </a:lnTo>
                  <a:lnTo>
                    <a:pt x="451" y="409"/>
                  </a:lnTo>
                  <a:lnTo>
                    <a:pt x="469" y="416"/>
                  </a:lnTo>
                  <a:lnTo>
                    <a:pt x="485" y="422"/>
                  </a:lnTo>
                  <a:lnTo>
                    <a:pt x="499" y="430"/>
                  </a:lnTo>
                  <a:lnTo>
                    <a:pt x="513" y="437"/>
                  </a:lnTo>
                  <a:lnTo>
                    <a:pt x="524" y="445"/>
                  </a:lnTo>
                  <a:lnTo>
                    <a:pt x="535" y="451"/>
                  </a:lnTo>
                  <a:lnTo>
                    <a:pt x="544" y="458"/>
                  </a:lnTo>
                  <a:lnTo>
                    <a:pt x="552" y="465"/>
                  </a:lnTo>
                  <a:lnTo>
                    <a:pt x="559" y="469"/>
                  </a:lnTo>
                  <a:lnTo>
                    <a:pt x="564" y="475"/>
                  </a:lnTo>
                  <a:lnTo>
                    <a:pt x="568" y="475"/>
                  </a:lnTo>
                  <a:lnTo>
                    <a:pt x="568" y="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E267EC20-BBE1-4B66-A450-CF2AB963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4057650"/>
              <a:ext cx="223838" cy="292100"/>
            </a:xfrm>
            <a:custGeom>
              <a:avLst/>
              <a:gdLst/>
              <a:ahLst/>
              <a:cxnLst>
                <a:cxn ang="0">
                  <a:pos x="366" y="150"/>
                </a:cxn>
                <a:cxn ang="0">
                  <a:pos x="382" y="139"/>
                </a:cxn>
                <a:cxn ang="0">
                  <a:pos x="401" y="117"/>
                </a:cxn>
                <a:cxn ang="0">
                  <a:pos x="426" y="92"/>
                </a:cxn>
                <a:cxn ang="0">
                  <a:pos x="456" y="67"/>
                </a:cxn>
                <a:cxn ang="0">
                  <a:pos x="493" y="44"/>
                </a:cxn>
                <a:cxn ang="0">
                  <a:pos x="536" y="24"/>
                </a:cxn>
                <a:cxn ang="0">
                  <a:pos x="585" y="8"/>
                </a:cxn>
                <a:cxn ang="0">
                  <a:pos x="642" y="1"/>
                </a:cxn>
                <a:cxn ang="0">
                  <a:pos x="709" y="1"/>
                </a:cxn>
                <a:cxn ang="0">
                  <a:pos x="779" y="14"/>
                </a:cxn>
                <a:cxn ang="0">
                  <a:pos x="837" y="39"/>
                </a:cxn>
                <a:cxn ang="0">
                  <a:pos x="887" y="74"/>
                </a:cxn>
                <a:cxn ang="0">
                  <a:pos x="926" y="119"/>
                </a:cxn>
                <a:cxn ang="0">
                  <a:pos x="956" y="172"/>
                </a:cxn>
                <a:cxn ang="0">
                  <a:pos x="977" y="231"/>
                </a:cxn>
                <a:cxn ang="0">
                  <a:pos x="986" y="296"/>
                </a:cxn>
                <a:cxn ang="0">
                  <a:pos x="988" y="363"/>
                </a:cxn>
                <a:cxn ang="0">
                  <a:pos x="988" y="469"/>
                </a:cxn>
                <a:cxn ang="0">
                  <a:pos x="988" y="612"/>
                </a:cxn>
                <a:cxn ang="0">
                  <a:pos x="988" y="776"/>
                </a:cxn>
                <a:cxn ang="0">
                  <a:pos x="988" y="943"/>
                </a:cxn>
                <a:cxn ang="0">
                  <a:pos x="988" y="1095"/>
                </a:cxn>
                <a:cxn ang="0">
                  <a:pos x="988" y="1213"/>
                </a:cxn>
                <a:cxn ang="0">
                  <a:pos x="988" y="1281"/>
                </a:cxn>
                <a:cxn ang="0">
                  <a:pos x="582" y="1291"/>
                </a:cxn>
                <a:cxn ang="0">
                  <a:pos x="582" y="1255"/>
                </a:cxn>
                <a:cxn ang="0">
                  <a:pos x="582" y="1162"/>
                </a:cxn>
                <a:cxn ang="0">
                  <a:pos x="582" y="1030"/>
                </a:cxn>
                <a:cxn ang="0">
                  <a:pos x="582" y="877"/>
                </a:cxn>
                <a:cxn ang="0">
                  <a:pos x="582" y="721"/>
                </a:cxn>
                <a:cxn ang="0">
                  <a:pos x="582" y="579"/>
                </a:cxn>
                <a:cxn ang="0">
                  <a:pos x="582" y="470"/>
                </a:cxn>
                <a:cxn ang="0">
                  <a:pos x="582" y="414"/>
                </a:cxn>
                <a:cxn ang="0">
                  <a:pos x="580" y="391"/>
                </a:cxn>
                <a:cxn ang="0">
                  <a:pos x="574" y="371"/>
                </a:cxn>
                <a:cxn ang="0">
                  <a:pos x="566" y="353"/>
                </a:cxn>
                <a:cxn ang="0">
                  <a:pos x="555" y="339"/>
                </a:cxn>
                <a:cxn ang="0">
                  <a:pos x="543" y="328"/>
                </a:cxn>
                <a:cxn ang="0">
                  <a:pos x="528" y="320"/>
                </a:cxn>
                <a:cxn ang="0">
                  <a:pos x="512" y="316"/>
                </a:cxn>
                <a:cxn ang="0">
                  <a:pos x="496" y="315"/>
                </a:cxn>
                <a:cxn ang="0">
                  <a:pos x="480" y="316"/>
                </a:cxn>
                <a:cxn ang="0">
                  <a:pos x="464" y="320"/>
                </a:cxn>
                <a:cxn ang="0">
                  <a:pos x="448" y="328"/>
                </a:cxn>
                <a:cxn ang="0">
                  <a:pos x="435" y="338"/>
                </a:cxn>
                <a:cxn ang="0">
                  <a:pos x="423" y="352"/>
                </a:cxn>
                <a:cxn ang="0">
                  <a:pos x="414" y="368"/>
                </a:cxn>
                <a:cxn ang="0">
                  <a:pos x="407" y="387"/>
                </a:cxn>
                <a:cxn ang="0">
                  <a:pos x="406" y="410"/>
                </a:cxn>
                <a:cxn ang="0">
                  <a:pos x="406" y="461"/>
                </a:cxn>
                <a:cxn ang="0">
                  <a:pos x="406" y="567"/>
                </a:cxn>
                <a:cxn ang="0">
                  <a:pos x="406" y="709"/>
                </a:cxn>
                <a:cxn ang="0">
                  <a:pos x="406" y="868"/>
                </a:cxn>
                <a:cxn ang="0">
                  <a:pos x="406" y="1025"/>
                </a:cxn>
                <a:cxn ang="0">
                  <a:pos x="406" y="1160"/>
                </a:cxn>
                <a:cxn ang="0">
                  <a:pos x="406" y="1254"/>
                </a:cxn>
                <a:cxn ang="0">
                  <a:pos x="406" y="1291"/>
                </a:cxn>
                <a:cxn ang="0">
                  <a:pos x="0" y="39"/>
                </a:cxn>
              </a:cxnLst>
              <a:rect l="0" t="0" r="r" b="b"/>
              <a:pathLst>
                <a:path w="988" h="1291">
                  <a:moveTo>
                    <a:pt x="360" y="39"/>
                  </a:moveTo>
                  <a:lnTo>
                    <a:pt x="366" y="150"/>
                  </a:lnTo>
                  <a:lnTo>
                    <a:pt x="375" y="150"/>
                  </a:lnTo>
                  <a:lnTo>
                    <a:pt x="382" y="139"/>
                  </a:lnTo>
                  <a:lnTo>
                    <a:pt x="391" y="128"/>
                  </a:lnTo>
                  <a:lnTo>
                    <a:pt x="401" y="117"/>
                  </a:lnTo>
                  <a:lnTo>
                    <a:pt x="412" y="105"/>
                  </a:lnTo>
                  <a:lnTo>
                    <a:pt x="426" y="92"/>
                  </a:lnTo>
                  <a:lnTo>
                    <a:pt x="441" y="80"/>
                  </a:lnTo>
                  <a:lnTo>
                    <a:pt x="456" y="67"/>
                  </a:lnTo>
                  <a:lnTo>
                    <a:pt x="474" y="55"/>
                  </a:lnTo>
                  <a:lnTo>
                    <a:pt x="493" y="44"/>
                  </a:lnTo>
                  <a:lnTo>
                    <a:pt x="515" y="33"/>
                  </a:lnTo>
                  <a:lnTo>
                    <a:pt x="536" y="24"/>
                  </a:lnTo>
                  <a:lnTo>
                    <a:pt x="561" y="15"/>
                  </a:lnTo>
                  <a:lnTo>
                    <a:pt x="585" y="8"/>
                  </a:lnTo>
                  <a:lnTo>
                    <a:pt x="612" y="3"/>
                  </a:lnTo>
                  <a:lnTo>
                    <a:pt x="642" y="1"/>
                  </a:lnTo>
                  <a:lnTo>
                    <a:pt x="672" y="0"/>
                  </a:lnTo>
                  <a:lnTo>
                    <a:pt x="709" y="1"/>
                  </a:lnTo>
                  <a:lnTo>
                    <a:pt x="745" y="5"/>
                  </a:lnTo>
                  <a:lnTo>
                    <a:pt x="779" y="14"/>
                  </a:lnTo>
                  <a:lnTo>
                    <a:pt x="809" y="25"/>
                  </a:lnTo>
                  <a:lnTo>
                    <a:pt x="837" y="39"/>
                  </a:lnTo>
                  <a:lnTo>
                    <a:pt x="863" y="55"/>
                  </a:lnTo>
                  <a:lnTo>
                    <a:pt x="887" y="74"/>
                  </a:lnTo>
                  <a:lnTo>
                    <a:pt x="908" y="96"/>
                  </a:lnTo>
                  <a:lnTo>
                    <a:pt x="926" y="119"/>
                  </a:lnTo>
                  <a:lnTo>
                    <a:pt x="943" y="145"/>
                  </a:lnTo>
                  <a:lnTo>
                    <a:pt x="956" y="172"/>
                  </a:lnTo>
                  <a:lnTo>
                    <a:pt x="968" y="201"/>
                  </a:lnTo>
                  <a:lnTo>
                    <a:pt x="977" y="231"/>
                  </a:lnTo>
                  <a:lnTo>
                    <a:pt x="982" y="263"/>
                  </a:lnTo>
                  <a:lnTo>
                    <a:pt x="986" y="296"/>
                  </a:lnTo>
                  <a:lnTo>
                    <a:pt x="988" y="330"/>
                  </a:lnTo>
                  <a:lnTo>
                    <a:pt x="988" y="363"/>
                  </a:lnTo>
                  <a:lnTo>
                    <a:pt x="988" y="410"/>
                  </a:lnTo>
                  <a:lnTo>
                    <a:pt x="988" y="469"/>
                  </a:lnTo>
                  <a:lnTo>
                    <a:pt x="988" y="537"/>
                  </a:lnTo>
                  <a:lnTo>
                    <a:pt x="988" y="612"/>
                  </a:lnTo>
                  <a:lnTo>
                    <a:pt x="988" y="693"/>
                  </a:lnTo>
                  <a:lnTo>
                    <a:pt x="988" y="776"/>
                  </a:lnTo>
                  <a:lnTo>
                    <a:pt x="988" y="860"/>
                  </a:lnTo>
                  <a:lnTo>
                    <a:pt x="988" y="943"/>
                  </a:lnTo>
                  <a:lnTo>
                    <a:pt x="988" y="1022"/>
                  </a:lnTo>
                  <a:lnTo>
                    <a:pt x="988" y="1095"/>
                  </a:lnTo>
                  <a:lnTo>
                    <a:pt x="988" y="1159"/>
                  </a:lnTo>
                  <a:lnTo>
                    <a:pt x="988" y="1213"/>
                  </a:lnTo>
                  <a:lnTo>
                    <a:pt x="988" y="1255"/>
                  </a:lnTo>
                  <a:lnTo>
                    <a:pt x="988" y="1281"/>
                  </a:lnTo>
                  <a:lnTo>
                    <a:pt x="988" y="1291"/>
                  </a:lnTo>
                  <a:lnTo>
                    <a:pt x="582" y="1291"/>
                  </a:lnTo>
                  <a:lnTo>
                    <a:pt x="582" y="1281"/>
                  </a:lnTo>
                  <a:lnTo>
                    <a:pt x="582" y="1255"/>
                  </a:lnTo>
                  <a:lnTo>
                    <a:pt x="582" y="1215"/>
                  </a:lnTo>
                  <a:lnTo>
                    <a:pt x="582" y="1162"/>
                  </a:lnTo>
                  <a:lnTo>
                    <a:pt x="582" y="1101"/>
                  </a:lnTo>
                  <a:lnTo>
                    <a:pt x="582" y="1030"/>
                  </a:lnTo>
                  <a:lnTo>
                    <a:pt x="582" y="955"/>
                  </a:lnTo>
                  <a:lnTo>
                    <a:pt x="582" y="877"/>
                  </a:lnTo>
                  <a:lnTo>
                    <a:pt x="582" y="798"/>
                  </a:lnTo>
                  <a:lnTo>
                    <a:pt x="582" y="721"/>
                  </a:lnTo>
                  <a:lnTo>
                    <a:pt x="582" y="647"/>
                  </a:lnTo>
                  <a:lnTo>
                    <a:pt x="582" y="579"/>
                  </a:lnTo>
                  <a:lnTo>
                    <a:pt x="582" y="519"/>
                  </a:lnTo>
                  <a:lnTo>
                    <a:pt x="582" y="470"/>
                  </a:lnTo>
                  <a:lnTo>
                    <a:pt x="582" y="434"/>
                  </a:lnTo>
                  <a:lnTo>
                    <a:pt x="582" y="414"/>
                  </a:lnTo>
                  <a:lnTo>
                    <a:pt x="581" y="402"/>
                  </a:lnTo>
                  <a:lnTo>
                    <a:pt x="580" y="391"/>
                  </a:lnTo>
                  <a:lnTo>
                    <a:pt x="578" y="380"/>
                  </a:lnTo>
                  <a:lnTo>
                    <a:pt x="574" y="371"/>
                  </a:lnTo>
                  <a:lnTo>
                    <a:pt x="571" y="362"/>
                  </a:lnTo>
                  <a:lnTo>
                    <a:pt x="566" y="353"/>
                  </a:lnTo>
                  <a:lnTo>
                    <a:pt x="561" y="346"/>
                  </a:lnTo>
                  <a:lnTo>
                    <a:pt x="555" y="339"/>
                  </a:lnTo>
                  <a:lnTo>
                    <a:pt x="550" y="334"/>
                  </a:lnTo>
                  <a:lnTo>
                    <a:pt x="543" y="328"/>
                  </a:lnTo>
                  <a:lnTo>
                    <a:pt x="536" y="324"/>
                  </a:lnTo>
                  <a:lnTo>
                    <a:pt x="528" y="320"/>
                  </a:lnTo>
                  <a:lnTo>
                    <a:pt x="520" y="318"/>
                  </a:lnTo>
                  <a:lnTo>
                    <a:pt x="512" y="316"/>
                  </a:lnTo>
                  <a:lnTo>
                    <a:pt x="503" y="315"/>
                  </a:lnTo>
                  <a:lnTo>
                    <a:pt x="496" y="315"/>
                  </a:lnTo>
                  <a:lnTo>
                    <a:pt x="488" y="315"/>
                  </a:lnTo>
                  <a:lnTo>
                    <a:pt x="480" y="316"/>
                  </a:lnTo>
                  <a:lnTo>
                    <a:pt x="472" y="318"/>
                  </a:lnTo>
                  <a:lnTo>
                    <a:pt x="464" y="320"/>
                  </a:lnTo>
                  <a:lnTo>
                    <a:pt x="456" y="324"/>
                  </a:lnTo>
                  <a:lnTo>
                    <a:pt x="448" y="328"/>
                  </a:lnTo>
                  <a:lnTo>
                    <a:pt x="442" y="333"/>
                  </a:lnTo>
                  <a:lnTo>
                    <a:pt x="435" y="338"/>
                  </a:lnTo>
                  <a:lnTo>
                    <a:pt x="428" y="345"/>
                  </a:lnTo>
                  <a:lnTo>
                    <a:pt x="423" y="352"/>
                  </a:lnTo>
                  <a:lnTo>
                    <a:pt x="418" y="359"/>
                  </a:lnTo>
                  <a:lnTo>
                    <a:pt x="414" y="368"/>
                  </a:lnTo>
                  <a:lnTo>
                    <a:pt x="410" y="377"/>
                  </a:lnTo>
                  <a:lnTo>
                    <a:pt x="407" y="387"/>
                  </a:lnTo>
                  <a:lnTo>
                    <a:pt x="406" y="397"/>
                  </a:lnTo>
                  <a:lnTo>
                    <a:pt x="406" y="410"/>
                  </a:lnTo>
                  <a:lnTo>
                    <a:pt x="406" y="428"/>
                  </a:lnTo>
                  <a:lnTo>
                    <a:pt x="406" y="461"/>
                  </a:lnTo>
                  <a:lnTo>
                    <a:pt x="406" y="509"/>
                  </a:lnTo>
                  <a:lnTo>
                    <a:pt x="406" y="567"/>
                  </a:lnTo>
                  <a:lnTo>
                    <a:pt x="406" y="636"/>
                  </a:lnTo>
                  <a:lnTo>
                    <a:pt x="406" y="709"/>
                  </a:lnTo>
                  <a:lnTo>
                    <a:pt x="406" y="788"/>
                  </a:lnTo>
                  <a:lnTo>
                    <a:pt x="406" y="868"/>
                  </a:lnTo>
                  <a:lnTo>
                    <a:pt x="406" y="947"/>
                  </a:lnTo>
                  <a:lnTo>
                    <a:pt x="406" y="1025"/>
                  </a:lnTo>
                  <a:lnTo>
                    <a:pt x="406" y="1096"/>
                  </a:lnTo>
                  <a:lnTo>
                    <a:pt x="406" y="1160"/>
                  </a:lnTo>
                  <a:lnTo>
                    <a:pt x="406" y="1213"/>
                  </a:lnTo>
                  <a:lnTo>
                    <a:pt x="406" y="1254"/>
                  </a:lnTo>
                  <a:lnTo>
                    <a:pt x="406" y="1281"/>
                  </a:lnTo>
                  <a:lnTo>
                    <a:pt x="406" y="1291"/>
                  </a:lnTo>
                  <a:lnTo>
                    <a:pt x="0" y="1291"/>
                  </a:lnTo>
                  <a:lnTo>
                    <a:pt x="0" y="39"/>
                  </a:lnTo>
                  <a:lnTo>
                    <a:pt x="360" y="3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9FA3989E-B43E-44D0-B5FE-6BE45CCA7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538" y="4432300"/>
              <a:ext cx="231775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5" y="0"/>
                </a:cxn>
                <a:cxn ang="0">
                  <a:pos x="1025" y="335"/>
                </a:cxn>
                <a:cxn ang="0">
                  <a:pos x="731" y="335"/>
                </a:cxn>
                <a:cxn ang="0">
                  <a:pos x="731" y="1678"/>
                </a:cxn>
                <a:cxn ang="0">
                  <a:pos x="283" y="1678"/>
                </a:cxn>
                <a:cxn ang="0">
                  <a:pos x="283" y="335"/>
                </a:cxn>
                <a:cxn ang="0">
                  <a:pos x="0" y="335"/>
                </a:cxn>
                <a:cxn ang="0">
                  <a:pos x="0" y="0"/>
                </a:cxn>
              </a:cxnLst>
              <a:rect l="0" t="0" r="r" b="b"/>
              <a:pathLst>
                <a:path w="1025" h="1678">
                  <a:moveTo>
                    <a:pt x="0" y="0"/>
                  </a:moveTo>
                  <a:lnTo>
                    <a:pt x="1025" y="0"/>
                  </a:lnTo>
                  <a:lnTo>
                    <a:pt x="1025" y="335"/>
                  </a:lnTo>
                  <a:lnTo>
                    <a:pt x="731" y="335"/>
                  </a:lnTo>
                  <a:lnTo>
                    <a:pt x="731" y="1678"/>
                  </a:lnTo>
                  <a:lnTo>
                    <a:pt x="283" y="1678"/>
                  </a:lnTo>
                  <a:lnTo>
                    <a:pt x="283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8">
              <a:extLst>
                <a:ext uri="{FF2B5EF4-FFF2-40B4-BE49-F238E27FC236}">
                  <a16:creationId xmlns:a16="http://schemas.microsoft.com/office/drawing/2014/main" id="{FF144B87-1257-4038-8059-8DD85934D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75" y="4432300"/>
              <a:ext cx="93663" cy="3810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36163602-BDFE-4D65-8DE7-0514BB309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3188" y="4432300"/>
              <a:ext cx="93663" cy="381000"/>
            </a:xfrm>
            <a:custGeom>
              <a:avLst/>
              <a:gdLst/>
              <a:ahLst/>
              <a:cxnLst>
                <a:cxn ang="0">
                  <a:pos x="0" y="1678"/>
                </a:cxn>
                <a:cxn ang="0">
                  <a:pos x="0" y="425"/>
                </a:cxn>
                <a:cxn ang="0">
                  <a:pos x="414" y="425"/>
                </a:cxn>
                <a:cxn ang="0">
                  <a:pos x="414" y="1678"/>
                </a:cxn>
                <a:cxn ang="0">
                  <a:pos x="0" y="1678"/>
                </a:cxn>
                <a:cxn ang="0">
                  <a:pos x="0" y="302"/>
                </a:cxn>
                <a:cxn ang="0">
                  <a:pos x="0" y="0"/>
                </a:cxn>
                <a:cxn ang="0">
                  <a:pos x="414" y="0"/>
                </a:cxn>
                <a:cxn ang="0">
                  <a:pos x="414" y="302"/>
                </a:cxn>
                <a:cxn ang="0">
                  <a:pos x="0" y="302"/>
                </a:cxn>
              </a:cxnLst>
              <a:rect l="0" t="0" r="r" b="b"/>
              <a:pathLst>
                <a:path w="414" h="1678">
                  <a:moveTo>
                    <a:pt x="0" y="1678"/>
                  </a:moveTo>
                  <a:lnTo>
                    <a:pt x="0" y="425"/>
                  </a:lnTo>
                  <a:lnTo>
                    <a:pt x="414" y="425"/>
                  </a:lnTo>
                  <a:lnTo>
                    <a:pt x="414" y="1678"/>
                  </a:lnTo>
                  <a:lnTo>
                    <a:pt x="0" y="1678"/>
                  </a:lnTo>
                  <a:close/>
                  <a:moveTo>
                    <a:pt x="0" y="302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14" y="302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EF5B0708-6890-4170-B259-D7A92C367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4519613"/>
              <a:ext cx="222250" cy="301625"/>
            </a:xfrm>
            <a:custGeom>
              <a:avLst/>
              <a:gdLst/>
              <a:ahLst/>
              <a:cxnLst>
                <a:cxn ang="0">
                  <a:pos x="574" y="837"/>
                </a:cxn>
                <a:cxn ang="0">
                  <a:pos x="574" y="880"/>
                </a:cxn>
                <a:cxn ang="0">
                  <a:pos x="574" y="918"/>
                </a:cxn>
                <a:cxn ang="0">
                  <a:pos x="574" y="947"/>
                </a:cxn>
                <a:cxn ang="0">
                  <a:pos x="574" y="965"/>
                </a:cxn>
                <a:cxn ang="0">
                  <a:pos x="573" y="979"/>
                </a:cxn>
                <a:cxn ang="0">
                  <a:pos x="567" y="1003"/>
                </a:cxn>
                <a:cxn ang="0">
                  <a:pos x="554" y="1025"/>
                </a:cxn>
                <a:cxn ang="0">
                  <a:pos x="536" y="1039"/>
                </a:cxn>
                <a:cxn ang="0">
                  <a:pos x="515" y="1049"/>
                </a:cxn>
                <a:cxn ang="0">
                  <a:pos x="490" y="1053"/>
                </a:cxn>
                <a:cxn ang="0">
                  <a:pos x="462" y="1048"/>
                </a:cxn>
                <a:cxn ang="0">
                  <a:pos x="440" y="1038"/>
                </a:cxn>
                <a:cxn ang="0">
                  <a:pos x="422" y="1022"/>
                </a:cxn>
                <a:cxn ang="0">
                  <a:pos x="411" y="1002"/>
                </a:cxn>
                <a:cxn ang="0">
                  <a:pos x="406" y="978"/>
                </a:cxn>
                <a:cxn ang="0">
                  <a:pos x="406" y="945"/>
                </a:cxn>
                <a:cxn ang="0">
                  <a:pos x="406" y="840"/>
                </a:cxn>
                <a:cxn ang="0">
                  <a:pos x="406" y="687"/>
                </a:cxn>
                <a:cxn ang="0">
                  <a:pos x="406" y="527"/>
                </a:cxn>
                <a:cxn ang="0">
                  <a:pos x="406" y="402"/>
                </a:cxn>
                <a:cxn ang="0">
                  <a:pos x="406" y="349"/>
                </a:cxn>
                <a:cxn ang="0">
                  <a:pos x="411" y="325"/>
                </a:cxn>
                <a:cxn ang="0">
                  <a:pos x="424" y="305"/>
                </a:cxn>
                <a:cxn ang="0">
                  <a:pos x="440" y="289"/>
                </a:cxn>
                <a:cxn ang="0">
                  <a:pos x="463" y="279"/>
                </a:cxn>
                <a:cxn ang="0">
                  <a:pos x="491" y="276"/>
                </a:cxn>
                <a:cxn ang="0">
                  <a:pos x="515" y="278"/>
                </a:cxn>
                <a:cxn ang="0">
                  <a:pos x="536" y="288"/>
                </a:cxn>
                <a:cxn ang="0">
                  <a:pos x="554" y="303"/>
                </a:cxn>
                <a:cxn ang="0">
                  <a:pos x="567" y="324"/>
                </a:cxn>
                <a:cxn ang="0">
                  <a:pos x="573" y="348"/>
                </a:cxn>
                <a:cxn ang="0">
                  <a:pos x="574" y="368"/>
                </a:cxn>
                <a:cxn ang="0">
                  <a:pos x="574" y="393"/>
                </a:cxn>
                <a:cxn ang="0">
                  <a:pos x="574" y="423"/>
                </a:cxn>
                <a:cxn ang="0">
                  <a:pos x="574" y="456"/>
                </a:cxn>
                <a:cxn ang="0">
                  <a:pos x="574" y="488"/>
                </a:cxn>
                <a:cxn ang="0">
                  <a:pos x="981" y="507"/>
                </a:cxn>
                <a:cxn ang="0">
                  <a:pos x="972" y="337"/>
                </a:cxn>
                <a:cxn ang="0">
                  <a:pos x="932" y="215"/>
                </a:cxn>
                <a:cxn ang="0">
                  <a:pos x="855" y="118"/>
                </a:cxn>
                <a:cxn ang="0">
                  <a:pos x="745" y="47"/>
                </a:cxn>
                <a:cxn ang="0">
                  <a:pos x="603" y="7"/>
                </a:cxn>
                <a:cxn ang="0">
                  <a:pos x="437" y="1"/>
                </a:cxn>
                <a:cxn ang="0">
                  <a:pos x="292" y="26"/>
                </a:cxn>
                <a:cxn ang="0">
                  <a:pos x="171" y="82"/>
                </a:cxn>
                <a:cxn ang="0">
                  <a:pos x="79" y="170"/>
                </a:cxn>
                <a:cxn ang="0">
                  <a:pos x="20" y="285"/>
                </a:cxn>
                <a:cxn ang="0">
                  <a:pos x="0" y="430"/>
                </a:cxn>
                <a:cxn ang="0">
                  <a:pos x="9" y="999"/>
                </a:cxn>
                <a:cxn ang="0">
                  <a:pos x="55" y="1124"/>
                </a:cxn>
                <a:cxn ang="0">
                  <a:pos x="137" y="1219"/>
                </a:cxn>
                <a:cxn ang="0">
                  <a:pos x="248" y="1285"/>
                </a:cxn>
                <a:cxn ang="0">
                  <a:pos x="385" y="1321"/>
                </a:cxn>
                <a:cxn ang="0">
                  <a:pos x="547" y="1326"/>
                </a:cxn>
                <a:cxn ang="0">
                  <a:pos x="701" y="1297"/>
                </a:cxn>
                <a:cxn ang="0">
                  <a:pos x="823" y="1237"/>
                </a:cxn>
                <a:cxn ang="0">
                  <a:pos x="909" y="1148"/>
                </a:cxn>
                <a:cxn ang="0">
                  <a:pos x="963" y="1034"/>
                </a:cxn>
                <a:cxn ang="0">
                  <a:pos x="981" y="899"/>
                </a:cxn>
              </a:cxnLst>
              <a:rect l="0" t="0" r="r" b="b"/>
              <a:pathLst>
                <a:path w="981" h="1329">
                  <a:moveTo>
                    <a:pt x="574" y="808"/>
                  </a:moveTo>
                  <a:lnTo>
                    <a:pt x="574" y="822"/>
                  </a:lnTo>
                  <a:lnTo>
                    <a:pt x="574" y="837"/>
                  </a:lnTo>
                  <a:lnTo>
                    <a:pt x="574" y="851"/>
                  </a:lnTo>
                  <a:lnTo>
                    <a:pt x="574" y="866"/>
                  </a:lnTo>
                  <a:lnTo>
                    <a:pt x="574" y="880"/>
                  </a:lnTo>
                  <a:lnTo>
                    <a:pt x="574" y="894"/>
                  </a:lnTo>
                  <a:lnTo>
                    <a:pt x="574" y="906"/>
                  </a:lnTo>
                  <a:lnTo>
                    <a:pt x="574" y="918"/>
                  </a:lnTo>
                  <a:lnTo>
                    <a:pt x="574" y="928"/>
                  </a:lnTo>
                  <a:lnTo>
                    <a:pt x="574" y="939"/>
                  </a:lnTo>
                  <a:lnTo>
                    <a:pt x="574" y="947"/>
                  </a:lnTo>
                  <a:lnTo>
                    <a:pt x="574" y="955"/>
                  </a:lnTo>
                  <a:lnTo>
                    <a:pt x="574" y="961"/>
                  </a:lnTo>
                  <a:lnTo>
                    <a:pt x="574" y="965"/>
                  </a:lnTo>
                  <a:lnTo>
                    <a:pt x="574" y="969"/>
                  </a:lnTo>
                  <a:lnTo>
                    <a:pt x="574" y="970"/>
                  </a:lnTo>
                  <a:lnTo>
                    <a:pt x="573" y="979"/>
                  </a:lnTo>
                  <a:lnTo>
                    <a:pt x="572" y="988"/>
                  </a:lnTo>
                  <a:lnTo>
                    <a:pt x="570" y="996"/>
                  </a:lnTo>
                  <a:lnTo>
                    <a:pt x="567" y="1003"/>
                  </a:lnTo>
                  <a:lnTo>
                    <a:pt x="563" y="1011"/>
                  </a:lnTo>
                  <a:lnTo>
                    <a:pt x="560" y="1018"/>
                  </a:lnTo>
                  <a:lnTo>
                    <a:pt x="554" y="1025"/>
                  </a:lnTo>
                  <a:lnTo>
                    <a:pt x="548" y="1030"/>
                  </a:lnTo>
                  <a:lnTo>
                    <a:pt x="543" y="1035"/>
                  </a:lnTo>
                  <a:lnTo>
                    <a:pt x="536" y="1039"/>
                  </a:lnTo>
                  <a:lnTo>
                    <a:pt x="529" y="1044"/>
                  </a:lnTo>
                  <a:lnTo>
                    <a:pt x="523" y="1046"/>
                  </a:lnTo>
                  <a:lnTo>
                    <a:pt x="515" y="1049"/>
                  </a:lnTo>
                  <a:lnTo>
                    <a:pt x="506" y="1050"/>
                  </a:lnTo>
                  <a:lnTo>
                    <a:pt x="498" y="1051"/>
                  </a:lnTo>
                  <a:lnTo>
                    <a:pt x="490" y="1053"/>
                  </a:lnTo>
                  <a:lnTo>
                    <a:pt x="480" y="1051"/>
                  </a:lnTo>
                  <a:lnTo>
                    <a:pt x="471" y="1050"/>
                  </a:lnTo>
                  <a:lnTo>
                    <a:pt x="462" y="1048"/>
                  </a:lnTo>
                  <a:lnTo>
                    <a:pt x="454" y="1046"/>
                  </a:lnTo>
                  <a:lnTo>
                    <a:pt x="447" y="1042"/>
                  </a:lnTo>
                  <a:lnTo>
                    <a:pt x="440" y="1038"/>
                  </a:lnTo>
                  <a:lnTo>
                    <a:pt x="434" y="1034"/>
                  </a:lnTo>
                  <a:lnTo>
                    <a:pt x="428" y="1028"/>
                  </a:lnTo>
                  <a:lnTo>
                    <a:pt x="422" y="1022"/>
                  </a:lnTo>
                  <a:lnTo>
                    <a:pt x="418" y="1016"/>
                  </a:lnTo>
                  <a:lnTo>
                    <a:pt x="415" y="1009"/>
                  </a:lnTo>
                  <a:lnTo>
                    <a:pt x="411" y="1002"/>
                  </a:lnTo>
                  <a:lnTo>
                    <a:pt x="408" y="994"/>
                  </a:lnTo>
                  <a:lnTo>
                    <a:pt x="407" y="987"/>
                  </a:lnTo>
                  <a:lnTo>
                    <a:pt x="406" y="978"/>
                  </a:lnTo>
                  <a:lnTo>
                    <a:pt x="406" y="970"/>
                  </a:lnTo>
                  <a:lnTo>
                    <a:pt x="406" y="963"/>
                  </a:lnTo>
                  <a:lnTo>
                    <a:pt x="406" y="945"/>
                  </a:lnTo>
                  <a:lnTo>
                    <a:pt x="406" y="918"/>
                  </a:lnTo>
                  <a:lnTo>
                    <a:pt x="406" y="883"/>
                  </a:lnTo>
                  <a:lnTo>
                    <a:pt x="406" y="840"/>
                  </a:lnTo>
                  <a:lnTo>
                    <a:pt x="406" y="792"/>
                  </a:lnTo>
                  <a:lnTo>
                    <a:pt x="406" y="741"/>
                  </a:lnTo>
                  <a:lnTo>
                    <a:pt x="406" y="687"/>
                  </a:lnTo>
                  <a:lnTo>
                    <a:pt x="406" y="632"/>
                  </a:lnTo>
                  <a:lnTo>
                    <a:pt x="406" y="579"/>
                  </a:lnTo>
                  <a:lnTo>
                    <a:pt x="406" y="527"/>
                  </a:lnTo>
                  <a:lnTo>
                    <a:pt x="406" y="480"/>
                  </a:lnTo>
                  <a:lnTo>
                    <a:pt x="406" y="438"/>
                  </a:lnTo>
                  <a:lnTo>
                    <a:pt x="406" y="402"/>
                  </a:lnTo>
                  <a:lnTo>
                    <a:pt x="406" y="375"/>
                  </a:lnTo>
                  <a:lnTo>
                    <a:pt x="406" y="358"/>
                  </a:lnTo>
                  <a:lnTo>
                    <a:pt x="406" y="349"/>
                  </a:lnTo>
                  <a:lnTo>
                    <a:pt x="407" y="341"/>
                  </a:lnTo>
                  <a:lnTo>
                    <a:pt x="409" y="333"/>
                  </a:lnTo>
                  <a:lnTo>
                    <a:pt x="411" y="325"/>
                  </a:lnTo>
                  <a:lnTo>
                    <a:pt x="415" y="318"/>
                  </a:lnTo>
                  <a:lnTo>
                    <a:pt x="418" y="311"/>
                  </a:lnTo>
                  <a:lnTo>
                    <a:pt x="424" y="305"/>
                  </a:lnTo>
                  <a:lnTo>
                    <a:pt x="428" y="299"/>
                  </a:lnTo>
                  <a:lnTo>
                    <a:pt x="434" y="294"/>
                  </a:lnTo>
                  <a:lnTo>
                    <a:pt x="440" y="289"/>
                  </a:lnTo>
                  <a:lnTo>
                    <a:pt x="447" y="285"/>
                  </a:lnTo>
                  <a:lnTo>
                    <a:pt x="455" y="281"/>
                  </a:lnTo>
                  <a:lnTo>
                    <a:pt x="463" y="279"/>
                  </a:lnTo>
                  <a:lnTo>
                    <a:pt x="472" y="277"/>
                  </a:lnTo>
                  <a:lnTo>
                    <a:pt x="481" y="276"/>
                  </a:lnTo>
                  <a:lnTo>
                    <a:pt x="491" y="276"/>
                  </a:lnTo>
                  <a:lnTo>
                    <a:pt x="499" y="276"/>
                  </a:lnTo>
                  <a:lnTo>
                    <a:pt x="507" y="277"/>
                  </a:lnTo>
                  <a:lnTo>
                    <a:pt x="515" y="278"/>
                  </a:lnTo>
                  <a:lnTo>
                    <a:pt x="523" y="281"/>
                  </a:lnTo>
                  <a:lnTo>
                    <a:pt x="529" y="284"/>
                  </a:lnTo>
                  <a:lnTo>
                    <a:pt x="536" y="288"/>
                  </a:lnTo>
                  <a:lnTo>
                    <a:pt x="543" y="292"/>
                  </a:lnTo>
                  <a:lnTo>
                    <a:pt x="549" y="297"/>
                  </a:lnTo>
                  <a:lnTo>
                    <a:pt x="554" y="303"/>
                  </a:lnTo>
                  <a:lnTo>
                    <a:pt x="560" y="309"/>
                  </a:lnTo>
                  <a:lnTo>
                    <a:pt x="563" y="316"/>
                  </a:lnTo>
                  <a:lnTo>
                    <a:pt x="567" y="324"/>
                  </a:lnTo>
                  <a:lnTo>
                    <a:pt x="570" y="332"/>
                  </a:lnTo>
                  <a:lnTo>
                    <a:pt x="572" y="339"/>
                  </a:lnTo>
                  <a:lnTo>
                    <a:pt x="573" y="348"/>
                  </a:lnTo>
                  <a:lnTo>
                    <a:pt x="574" y="358"/>
                  </a:lnTo>
                  <a:lnTo>
                    <a:pt x="574" y="363"/>
                  </a:lnTo>
                  <a:lnTo>
                    <a:pt x="574" y="368"/>
                  </a:lnTo>
                  <a:lnTo>
                    <a:pt x="574" y="376"/>
                  </a:lnTo>
                  <a:lnTo>
                    <a:pt x="574" y="384"/>
                  </a:lnTo>
                  <a:lnTo>
                    <a:pt x="574" y="393"/>
                  </a:lnTo>
                  <a:lnTo>
                    <a:pt x="574" y="402"/>
                  </a:lnTo>
                  <a:lnTo>
                    <a:pt x="574" y="412"/>
                  </a:lnTo>
                  <a:lnTo>
                    <a:pt x="574" y="423"/>
                  </a:lnTo>
                  <a:lnTo>
                    <a:pt x="574" y="433"/>
                  </a:lnTo>
                  <a:lnTo>
                    <a:pt x="574" y="444"/>
                  </a:lnTo>
                  <a:lnTo>
                    <a:pt x="574" y="456"/>
                  </a:lnTo>
                  <a:lnTo>
                    <a:pt x="574" y="467"/>
                  </a:lnTo>
                  <a:lnTo>
                    <a:pt x="574" y="477"/>
                  </a:lnTo>
                  <a:lnTo>
                    <a:pt x="574" y="488"/>
                  </a:lnTo>
                  <a:lnTo>
                    <a:pt x="574" y="497"/>
                  </a:lnTo>
                  <a:lnTo>
                    <a:pt x="574" y="507"/>
                  </a:lnTo>
                  <a:lnTo>
                    <a:pt x="981" y="507"/>
                  </a:lnTo>
                  <a:lnTo>
                    <a:pt x="981" y="430"/>
                  </a:lnTo>
                  <a:lnTo>
                    <a:pt x="979" y="382"/>
                  </a:lnTo>
                  <a:lnTo>
                    <a:pt x="972" y="337"/>
                  </a:lnTo>
                  <a:lnTo>
                    <a:pt x="963" y="295"/>
                  </a:lnTo>
                  <a:lnTo>
                    <a:pt x="948" y="253"/>
                  </a:lnTo>
                  <a:lnTo>
                    <a:pt x="932" y="215"/>
                  </a:lnTo>
                  <a:lnTo>
                    <a:pt x="909" y="181"/>
                  </a:lnTo>
                  <a:lnTo>
                    <a:pt x="884" y="147"/>
                  </a:lnTo>
                  <a:lnTo>
                    <a:pt x="855" y="118"/>
                  </a:lnTo>
                  <a:lnTo>
                    <a:pt x="823" y="91"/>
                  </a:lnTo>
                  <a:lnTo>
                    <a:pt x="785" y="68"/>
                  </a:lnTo>
                  <a:lnTo>
                    <a:pt x="745" y="47"/>
                  </a:lnTo>
                  <a:lnTo>
                    <a:pt x="701" y="30"/>
                  </a:lnTo>
                  <a:lnTo>
                    <a:pt x="654" y="16"/>
                  </a:lnTo>
                  <a:lnTo>
                    <a:pt x="603" y="7"/>
                  </a:lnTo>
                  <a:lnTo>
                    <a:pt x="548" y="1"/>
                  </a:lnTo>
                  <a:lnTo>
                    <a:pt x="491" y="0"/>
                  </a:lnTo>
                  <a:lnTo>
                    <a:pt x="437" y="1"/>
                  </a:lnTo>
                  <a:lnTo>
                    <a:pt x="387" y="6"/>
                  </a:lnTo>
                  <a:lnTo>
                    <a:pt x="338" y="14"/>
                  </a:lnTo>
                  <a:lnTo>
                    <a:pt x="292" y="26"/>
                  </a:lnTo>
                  <a:lnTo>
                    <a:pt x="248" y="42"/>
                  </a:lnTo>
                  <a:lnTo>
                    <a:pt x="208" y="61"/>
                  </a:lnTo>
                  <a:lnTo>
                    <a:pt x="171" y="82"/>
                  </a:lnTo>
                  <a:lnTo>
                    <a:pt x="137" y="108"/>
                  </a:lnTo>
                  <a:lnTo>
                    <a:pt x="106" y="137"/>
                  </a:lnTo>
                  <a:lnTo>
                    <a:pt x="79" y="170"/>
                  </a:lnTo>
                  <a:lnTo>
                    <a:pt x="55" y="204"/>
                  </a:lnTo>
                  <a:lnTo>
                    <a:pt x="36" y="243"/>
                  </a:lnTo>
                  <a:lnTo>
                    <a:pt x="20" y="285"/>
                  </a:lnTo>
                  <a:lnTo>
                    <a:pt x="9" y="329"/>
                  </a:lnTo>
                  <a:lnTo>
                    <a:pt x="2" y="377"/>
                  </a:lnTo>
                  <a:lnTo>
                    <a:pt x="0" y="430"/>
                  </a:lnTo>
                  <a:lnTo>
                    <a:pt x="0" y="899"/>
                  </a:lnTo>
                  <a:lnTo>
                    <a:pt x="2" y="951"/>
                  </a:lnTo>
                  <a:lnTo>
                    <a:pt x="9" y="999"/>
                  </a:lnTo>
                  <a:lnTo>
                    <a:pt x="20" y="1044"/>
                  </a:lnTo>
                  <a:lnTo>
                    <a:pt x="36" y="1085"/>
                  </a:lnTo>
                  <a:lnTo>
                    <a:pt x="55" y="1124"/>
                  </a:lnTo>
                  <a:lnTo>
                    <a:pt x="79" y="1159"/>
                  </a:lnTo>
                  <a:lnTo>
                    <a:pt x="106" y="1191"/>
                  </a:lnTo>
                  <a:lnTo>
                    <a:pt x="137" y="1219"/>
                  </a:lnTo>
                  <a:lnTo>
                    <a:pt x="171" y="1245"/>
                  </a:lnTo>
                  <a:lnTo>
                    <a:pt x="208" y="1267"/>
                  </a:lnTo>
                  <a:lnTo>
                    <a:pt x="248" y="1285"/>
                  </a:lnTo>
                  <a:lnTo>
                    <a:pt x="291" y="1301"/>
                  </a:lnTo>
                  <a:lnTo>
                    <a:pt x="337" y="1313"/>
                  </a:lnTo>
                  <a:lnTo>
                    <a:pt x="385" y="1321"/>
                  </a:lnTo>
                  <a:lnTo>
                    <a:pt x="436" y="1326"/>
                  </a:lnTo>
                  <a:lnTo>
                    <a:pt x="490" y="1329"/>
                  </a:lnTo>
                  <a:lnTo>
                    <a:pt x="547" y="1326"/>
                  </a:lnTo>
                  <a:lnTo>
                    <a:pt x="602" y="1320"/>
                  </a:lnTo>
                  <a:lnTo>
                    <a:pt x="654" y="1311"/>
                  </a:lnTo>
                  <a:lnTo>
                    <a:pt x="701" y="1297"/>
                  </a:lnTo>
                  <a:lnTo>
                    <a:pt x="745" y="1281"/>
                  </a:lnTo>
                  <a:lnTo>
                    <a:pt x="785" y="1260"/>
                  </a:lnTo>
                  <a:lnTo>
                    <a:pt x="823" y="1237"/>
                  </a:lnTo>
                  <a:lnTo>
                    <a:pt x="855" y="1210"/>
                  </a:lnTo>
                  <a:lnTo>
                    <a:pt x="884" y="1180"/>
                  </a:lnTo>
                  <a:lnTo>
                    <a:pt x="909" y="1148"/>
                  </a:lnTo>
                  <a:lnTo>
                    <a:pt x="932" y="1112"/>
                  </a:lnTo>
                  <a:lnTo>
                    <a:pt x="948" y="1075"/>
                  </a:lnTo>
                  <a:lnTo>
                    <a:pt x="963" y="1034"/>
                  </a:lnTo>
                  <a:lnTo>
                    <a:pt x="972" y="991"/>
                  </a:lnTo>
                  <a:lnTo>
                    <a:pt x="979" y="946"/>
                  </a:lnTo>
                  <a:lnTo>
                    <a:pt x="981" y="899"/>
                  </a:lnTo>
                  <a:lnTo>
                    <a:pt x="981" y="808"/>
                  </a:lnTo>
                  <a:lnTo>
                    <a:pt x="574" y="80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5981F619-9988-429A-9423-ACD09F8C5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4200" y="4519613"/>
              <a:ext cx="211138" cy="301625"/>
            </a:xfrm>
            <a:custGeom>
              <a:avLst/>
              <a:gdLst/>
              <a:ahLst/>
              <a:cxnLst>
                <a:cxn ang="0">
                  <a:pos x="555" y="476"/>
                </a:cxn>
                <a:cxn ang="0">
                  <a:pos x="555" y="442"/>
                </a:cxn>
                <a:cxn ang="0">
                  <a:pos x="555" y="412"/>
                </a:cxn>
                <a:cxn ang="0">
                  <a:pos x="555" y="385"/>
                </a:cxn>
                <a:cxn ang="0">
                  <a:pos x="555" y="364"/>
                </a:cxn>
                <a:cxn ang="0">
                  <a:pos x="554" y="345"/>
                </a:cxn>
                <a:cxn ang="0">
                  <a:pos x="547" y="319"/>
                </a:cxn>
                <a:cxn ang="0">
                  <a:pos x="534" y="298"/>
                </a:cxn>
                <a:cxn ang="0">
                  <a:pos x="515" y="281"/>
                </a:cxn>
                <a:cxn ang="0">
                  <a:pos x="492" y="271"/>
                </a:cxn>
                <a:cxn ang="0">
                  <a:pos x="468" y="268"/>
                </a:cxn>
                <a:cxn ang="0">
                  <a:pos x="439" y="271"/>
                </a:cxn>
                <a:cxn ang="0">
                  <a:pos x="416" y="282"/>
                </a:cxn>
                <a:cxn ang="0">
                  <a:pos x="398" y="299"/>
                </a:cxn>
                <a:cxn ang="0">
                  <a:pos x="384" y="322"/>
                </a:cxn>
                <a:cxn ang="0">
                  <a:pos x="379" y="346"/>
                </a:cxn>
                <a:cxn ang="0">
                  <a:pos x="379" y="363"/>
                </a:cxn>
                <a:cxn ang="0">
                  <a:pos x="379" y="382"/>
                </a:cxn>
                <a:cxn ang="0">
                  <a:pos x="379" y="409"/>
                </a:cxn>
                <a:cxn ang="0">
                  <a:pos x="379" y="440"/>
                </a:cxn>
                <a:cxn ang="0">
                  <a:pos x="379" y="475"/>
                </a:cxn>
                <a:cxn ang="0">
                  <a:pos x="555" y="498"/>
                </a:cxn>
                <a:cxn ang="0">
                  <a:pos x="927" y="951"/>
                </a:cxn>
                <a:cxn ang="0">
                  <a:pos x="900" y="1076"/>
                </a:cxn>
                <a:cxn ang="0">
                  <a:pos x="842" y="1181"/>
                </a:cxn>
                <a:cxn ang="0">
                  <a:pos x="751" y="1260"/>
                </a:cxn>
                <a:cxn ang="0">
                  <a:pos x="626" y="1311"/>
                </a:cxn>
                <a:cxn ang="0">
                  <a:pos x="466" y="1329"/>
                </a:cxn>
                <a:cxn ang="0">
                  <a:pos x="316" y="1313"/>
                </a:cxn>
                <a:cxn ang="0">
                  <a:pos x="192" y="1266"/>
                </a:cxn>
                <a:cxn ang="0">
                  <a:pos x="97" y="1190"/>
                </a:cxn>
                <a:cxn ang="0">
                  <a:pos x="32" y="1085"/>
                </a:cxn>
                <a:cxn ang="0">
                  <a:pos x="1" y="950"/>
                </a:cxn>
                <a:cxn ang="0">
                  <a:pos x="1" y="377"/>
                </a:cxn>
                <a:cxn ang="0">
                  <a:pos x="32" y="242"/>
                </a:cxn>
                <a:cxn ang="0">
                  <a:pos x="97" y="137"/>
                </a:cxn>
                <a:cxn ang="0">
                  <a:pos x="192" y="61"/>
                </a:cxn>
                <a:cxn ang="0">
                  <a:pos x="317" y="14"/>
                </a:cxn>
                <a:cxn ang="0">
                  <a:pos x="468" y="0"/>
                </a:cxn>
                <a:cxn ang="0">
                  <a:pos x="628" y="16"/>
                </a:cxn>
                <a:cxn ang="0">
                  <a:pos x="754" y="67"/>
                </a:cxn>
                <a:cxn ang="0">
                  <a:pos x="845" y="147"/>
                </a:cxn>
                <a:cxn ang="0">
                  <a:pos x="904" y="252"/>
                </a:cxn>
                <a:cxn ang="0">
                  <a:pos x="929" y="381"/>
                </a:cxn>
                <a:cxn ang="0">
                  <a:pos x="379" y="750"/>
                </a:cxn>
                <a:cxn ang="0">
                  <a:pos x="380" y="990"/>
                </a:cxn>
                <a:cxn ang="0">
                  <a:pos x="388" y="1013"/>
                </a:cxn>
                <a:cxn ang="0">
                  <a:pos x="402" y="1034"/>
                </a:cxn>
                <a:cxn ang="0">
                  <a:pos x="423" y="1049"/>
                </a:cxn>
                <a:cxn ang="0">
                  <a:pos x="447" y="1058"/>
                </a:cxn>
                <a:cxn ang="0">
                  <a:pos x="474" y="1059"/>
                </a:cxn>
                <a:cxn ang="0">
                  <a:pos x="499" y="1054"/>
                </a:cxn>
                <a:cxn ang="0">
                  <a:pos x="521" y="1041"/>
                </a:cxn>
                <a:cxn ang="0">
                  <a:pos x="538" y="1022"/>
                </a:cxn>
                <a:cxn ang="0">
                  <a:pos x="551" y="1000"/>
                </a:cxn>
                <a:cxn ang="0">
                  <a:pos x="555" y="973"/>
                </a:cxn>
              </a:cxnLst>
              <a:rect l="0" t="0" r="r" b="b"/>
              <a:pathLst>
                <a:path w="932" h="1329">
                  <a:moveTo>
                    <a:pt x="555" y="498"/>
                  </a:moveTo>
                  <a:lnTo>
                    <a:pt x="555" y="487"/>
                  </a:lnTo>
                  <a:lnTo>
                    <a:pt x="555" y="476"/>
                  </a:lnTo>
                  <a:lnTo>
                    <a:pt x="555" y="465"/>
                  </a:lnTo>
                  <a:lnTo>
                    <a:pt x="555" y="453"/>
                  </a:lnTo>
                  <a:lnTo>
                    <a:pt x="555" y="442"/>
                  </a:lnTo>
                  <a:lnTo>
                    <a:pt x="555" y="432"/>
                  </a:lnTo>
                  <a:lnTo>
                    <a:pt x="555" y="422"/>
                  </a:lnTo>
                  <a:lnTo>
                    <a:pt x="555" y="412"/>
                  </a:lnTo>
                  <a:lnTo>
                    <a:pt x="555" y="402"/>
                  </a:lnTo>
                  <a:lnTo>
                    <a:pt x="555" y="393"/>
                  </a:lnTo>
                  <a:lnTo>
                    <a:pt x="555" y="385"/>
                  </a:lnTo>
                  <a:lnTo>
                    <a:pt x="555" y="377"/>
                  </a:lnTo>
                  <a:lnTo>
                    <a:pt x="555" y="371"/>
                  </a:lnTo>
                  <a:lnTo>
                    <a:pt x="555" y="364"/>
                  </a:lnTo>
                  <a:lnTo>
                    <a:pt x="555" y="358"/>
                  </a:lnTo>
                  <a:lnTo>
                    <a:pt x="555" y="355"/>
                  </a:lnTo>
                  <a:lnTo>
                    <a:pt x="554" y="345"/>
                  </a:lnTo>
                  <a:lnTo>
                    <a:pt x="553" y="336"/>
                  </a:lnTo>
                  <a:lnTo>
                    <a:pt x="551" y="327"/>
                  </a:lnTo>
                  <a:lnTo>
                    <a:pt x="547" y="319"/>
                  </a:lnTo>
                  <a:lnTo>
                    <a:pt x="543" y="311"/>
                  </a:lnTo>
                  <a:lnTo>
                    <a:pt x="538" y="305"/>
                  </a:lnTo>
                  <a:lnTo>
                    <a:pt x="534" y="298"/>
                  </a:lnTo>
                  <a:lnTo>
                    <a:pt x="528" y="291"/>
                  </a:lnTo>
                  <a:lnTo>
                    <a:pt x="521" y="286"/>
                  </a:lnTo>
                  <a:lnTo>
                    <a:pt x="515" y="281"/>
                  </a:lnTo>
                  <a:lnTo>
                    <a:pt x="507" y="277"/>
                  </a:lnTo>
                  <a:lnTo>
                    <a:pt x="500" y="273"/>
                  </a:lnTo>
                  <a:lnTo>
                    <a:pt x="492" y="271"/>
                  </a:lnTo>
                  <a:lnTo>
                    <a:pt x="483" y="269"/>
                  </a:lnTo>
                  <a:lnTo>
                    <a:pt x="475" y="268"/>
                  </a:lnTo>
                  <a:lnTo>
                    <a:pt x="468" y="268"/>
                  </a:lnTo>
                  <a:lnTo>
                    <a:pt x="457" y="268"/>
                  </a:lnTo>
                  <a:lnTo>
                    <a:pt x="448" y="269"/>
                  </a:lnTo>
                  <a:lnTo>
                    <a:pt x="439" y="271"/>
                  </a:lnTo>
                  <a:lnTo>
                    <a:pt x="432" y="275"/>
                  </a:lnTo>
                  <a:lnTo>
                    <a:pt x="424" y="278"/>
                  </a:lnTo>
                  <a:lnTo>
                    <a:pt x="416" y="282"/>
                  </a:lnTo>
                  <a:lnTo>
                    <a:pt x="409" y="288"/>
                  </a:lnTo>
                  <a:lnTo>
                    <a:pt x="404" y="294"/>
                  </a:lnTo>
                  <a:lnTo>
                    <a:pt x="398" y="299"/>
                  </a:lnTo>
                  <a:lnTo>
                    <a:pt x="392" y="306"/>
                  </a:lnTo>
                  <a:lnTo>
                    <a:pt x="389" y="314"/>
                  </a:lnTo>
                  <a:lnTo>
                    <a:pt x="384" y="322"/>
                  </a:lnTo>
                  <a:lnTo>
                    <a:pt x="382" y="329"/>
                  </a:lnTo>
                  <a:lnTo>
                    <a:pt x="380" y="337"/>
                  </a:lnTo>
                  <a:lnTo>
                    <a:pt x="379" y="346"/>
                  </a:lnTo>
                  <a:lnTo>
                    <a:pt x="379" y="355"/>
                  </a:lnTo>
                  <a:lnTo>
                    <a:pt x="379" y="358"/>
                  </a:lnTo>
                  <a:lnTo>
                    <a:pt x="379" y="363"/>
                  </a:lnTo>
                  <a:lnTo>
                    <a:pt x="379" y="368"/>
                  </a:lnTo>
                  <a:lnTo>
                    <a:pt x="379" y="375"/>
                  </a:lnTo>
                  <a:lnTo>
                    <a:pt x="379" y="382"/>
                  </a:lnTo>
                  <a:lnTo>
                    <a:pt x="379" y="391"/>
                  </a:lnTo>
                  <a:lnTo>
                    <a:pt x="379" y="400"/>
                  </a:lnTo>
                  <a:lnTo>
                    <a:pt x="379" y="409"/>
                  </a:lnTo>
                  <a:lnTo>
                    <a:pt x="379" y="419"/>
                  </a:lnTo>
                  <a:lnTo>
                    <a:pt x="379" y="430"/>
                  </a:lnTo>
                  <a:lnTo>
                    <a:pt x="379" y="440"/>
                  </a:lnTo>
                  <a:lnTo>
                    <a:pt x="379" y="451"/>
                  </a:lnTo>
                  <a:lnTo>
                    <a:pt x="379" y="462"/>
                  </a:lnTo>
                  <a:lnTo>
                    <a:pt x="379" y="475"/>
                  </a:lnTo>
                  <a:lnTo>
                    <a:pt x="379" y="486"/>
                  </a:lnTo>
                  <a:lnTo>
                    <a:pt x="379" y="498"/>
                  </a:lnTo>
                  <a:lnTo>
                    <a:pt x="555" y="498"/>
                  </a:lnTo>
                  <a:close/>
                  <a:moveTo>
                    <a:pt x="931" y="859"/>
                  </a:moveTo>
                  <a:lnTo>
                    <a:pt x="931" y="905"/>
                  </a:lnTo>
                  <a:lnTo>
                    <a:pt x="927" y="951"/>
                  </a:lnTo>
                  <a:lnTo>
                    <a:pt x="922" y="994"/>
                  </a:lnTo>
                  <a:lnTo>
                    <a:pt x="913" y="1037"/>
                  </a:lnTo>
                  <a:lnTo>
                    <a:pt x="900" y="1076"/>
                  </a:lnTo>
                  <a:lnTo>
                    <a:pt x="884" y="1114"/>
                  </a:lnTo>
                  <a:lnTo>
                    <a:pt x="864" y="1149"/>
                  </a:lnTo>
                  <a:lnTo>
                    <a:pt x="842" y="1181"/>
                  </a:lnTo>
                  <a:lnTo>
                    <a:pt x="815" y="1210"/>
                  </a:lnTo>
                  <a:lnTo>
                    <a:pt x="784" y="1237"/>
                  </a:lnTo>
                  <a:lnTo>
                    <a:pt x="751" y="1260"/>
                  </a:lnTo>
                  <a:lnTo>
                    <a:pt x="713" y="1281"/>
                  </a:lnTo>
                  <a:lnTo>
                    <a:pt x="671" y="1297"/>
                  </a:lnTo>
                  <a:lnTo>
                    <a:pt x="626" y="1311"/>
                  </a:lnTo>
                  <a:lnTo>
                    <a:pt x="577" y="1320"/>
                  </a:lnTo>
                  <a:lnTo>
                    <a:pt x="523" y="1326"/>
                  </a:lnTo>
                  <a:lnTo>
                    <a:pt x="466" y="1329"/>
                  </a:lnTo>
                  <a:lnTo>
                    <a:pt x="414" y="1326"/>
                  </a:lnTo>
                  <a:lnTo>
                    <a:pt x="363" y="1321"/>
                  </a:lnTo>
                  <a:lnTo>
                    <a:pt x="316" y="1313"/>
                  </a:lnTo>
                  <a:lnTo>
                    <a:pt x="272" y="1301"/>
                  </a:lnTo>
                  <a:lnTo>
                    <a:pt x="230" y="1285"/>
                  </a:lnTo>
                  <a:lnTo>
                    <a:pt x="192" y="1266"/>
                  </a:lnTo>
                  <a:lnTo>
                    <a:pt x="156" y="1245"/>
                  </a:lnTo>
                  <a:lnTo>
                    <a:pt x="125" y="1219"/>
                  </a:lnTo>
                  <a:lnTo>
                    <a:pt x="97" y="1190"/>
                  </a:lnTo>
                  <a:lnTo>
                    <a:pt x="71" y="1159"/>
                  </a:lnTo>
                  <a:lnTo>
                    <a:pt x="50" y="1123"/>
                  </a:lnTo>
                  <a:lnTo>
                    <a:pt x="32" y="1085"/>
                  </a:lnTo>
                  <a:lnTo>
                    <a:pt x="18" y="1044"/>
                  </a:lnTo>
                  <a:lnTo>
                    <a:pt x="8" y="998"/>
                  </a:lnTo>
                  <a:lnTo>
                    <a:pt x="1" y="950"/>
                  </a:lnTo>
                  <a:lnTo>
                    <a:pt x="0" y="899"/>
                  </a:lnTo>
                  <a:lnTo>
                    <a:pt x="0" y="429"/>
                  </a:lnTo>
                  <a:lnTo>
                    <a:pt x="1" y="377"/>
                  </a:lnTo>
                  <a:lnTo>
                    <a:pt x="8" y="329"/>
                  </a:lnTo>
                  <a:lnTo>
                    <a:pt x="18" y="284"/>
                  </a:lnTo>
                  <a:lnTo>
                    <a:pt x="32" y="242"/>
                  </a:lnTo>
                  <a:lnTo>
                    <a:pt x="50" y="204"/>
                  </a:lnTo>
                  <a:lnTo>
                    <a:pt x="71" y="168"/>
                  </a:lnTo>
                  <a:lnTo>
                    <a:pt x="97" y="137"/>
                  </a:lnTo>
                  <a:lnTo>
                    <a:pt x="125" y="108"/>
                  </a:lnTo>
                  <a:lnTo>
                    <a:pt x="157" y="82"/>
                  </a:lnTo>
                  <a:lnTo>
                    <a:pt x="192" y="61"/>
                  </a:lnTo>
                  <a:lnTo>
                    <a:pt x="230" y="42"/>
                  </a:lnTo>
                  <a:lnTo>
                    <a:pt x="272" y="26"/>
                  </a:lnTo>
                  <a:lnTo>
                    <a:pt x="317" y="14"/>
                  </a:lnTo>
                  <a:lnTo>
                    <a:pt x="364" y="6"/>
                  </a:lnTo>
                  <a:lnTo>
                    <a:pt x="414" y="1"/>
                  </a:lnTo>
                  <a:lnTo>
                    <a:pt x="468" y="0"/>
                  </a:lnTo>
                  <a:lnTo>
                    <a:pt x="525" y="1"/>
                  </a:lnTo>
                  <a:lnTo>
                    <a:pt x="579" y="7"/>
                  </a:lnTo>
                  <a:lnTo>
                    <a:pt x="628" y="16"/>
                  </a:lnTo>
                  <a:lnTo>
                    <a:pt x="674" y="30"/>
                  </a:lnTo>
                  <a:lnTo>
                    <a:pt x="716" y="47"/>
                  </a:lnTo>
                  <a:lnTo>
                    <a:pt x="754" y="67"/>
                  </a:lnTo>
                  <a:lnTo>
                    <a:pt x="788" y="90"/>
                  </a:lnTo>
                  <a:lnTo>
                    <a:pt x="819" y="117"/>
                  </a:lnTo>
                  <a:lnTo>
                    <a:pt x="845" y="147"/>
                  </a:lnTo>
                  <a:lnTo>
                    <a:pt x="869" y="180"/>
                  </a:lnTo>
                  <a:lnTo>
                    <a:pt x="888" y="215"/>
                  </a:lnTo>
                  <a:lnTo>
                    <a:pt x="904" y="252"/>
                  </a:lnTo>
                  <a:lnTo>
                    <a:pt x="916" y="294"/>
                  </a:lnTo>
                  <a:lnTo>
                    <a:pt x="924" y="336"/>
                  </a:lnTo>
                  <a:lnTo>
                    <a:pt x="929" y="381"/>
                  </a:lnTo>
                  <a:lnTo>
                    <a:pt x="932" y="429"/>
                  </a:lnTo>
                  <a:lnTo>
                    <a:pt x="932" y="750"/>
                  </a:lnTo>
                  <a:lnTo>
                    <a:pt x="379" y="750"/>
                  </a:lnTo>
                  <a:lnTo>
                    <a:pt x="379" y="973"/>
                  </a:lnTo>
                  <a:lnTo>
                    <a:pt x="379" y="981"/>
                  </a:lnTo>
                  <a:lnTo>
                    <a:pt x="380" y="990"/>
                  </a:lnTo>
                  <a:lnTo>
                    <a:pt x="382" y="998"/>
                  </a:lnTo>
                  <a:lnTo>
                    <a:pt x="384" y="1006"/>
                  </a:lnTo>
                  <a:lnTo>
                    <a:pt x="388" y="1013"/>
                  </a:lnTo>
                  <a:lnTo>
                    <a:pt x="392" y="1021"/>
                  </a:lnTo>
                  <a:lnTo>
                    <a:pt x="397" y="1028"/>
                  </a:lnTo>
                  <a:lnTo>
                    <a:pt x="402" y="1034"/>
                  </a:lnTo>
                  <a:lnTo>
                    <a:pt x="409" y="1039"/>
                  </a:lnTo>
                  <a:lnTo>
                    <a:pt x="416" y="1045"/>
                  </a:lnTo>
                  <a:lnTo>
                    <a:pt x="423" y="1049"/>
                  </a:lnTo>
                  <a:lnTo>
                    <a:pt x="430" y="1053"/>
                  </a:lnTo>
                  <a:lnTo>
                    <a:pt x="438" y="1056"/>
                  </a:lnTo>
                  <a:lnTo>
                    <a:pt x="447" y="1058"/>
                  </a:lnTo>
                  <a:lnTo>
                    <a:pt x="456" y="1059"/>
                  </a:lnTo>
                  <a:lnTo>
                    <a:pt x="466" y="1060"/>
                  </a:lnTo>
                  <a:lnTo>
                    <a:pt x="474" y="1059"/>
                  </a:lnTo>
                  <a:lnTo>
                    <a:pt x="483" y="1058"/>
                  </a:lnTo>
                  <a:lnTo>
                    <a:pt x="491" y="1056"/>
                  </a:lnTo>
                  <a:lnTo>
                    <a:pt x="499" y="1054"/>
                  </a:lnTo>
                  <a:lnTo>
                    <a:pt x="507" y="1050"/>
                  </a:lnTo>
                  <a:lnTo>
                    <a:pt x="515" y="1046"/>
                  </a:lnTo>
                  <a:lnTo>
                    <a:pt x="521" y="1041"/>
                  </a:lnTo>
                  <a:lnTo>
                    <a:pt x="527" y="1036"/>
                  </a:lnTo>
                  <a:lnTo>
                    <a:pt x="534" y="1029"/>
                  </a:lnTo>
                  <a:lnTo>
                    <a:pt x="538" y="1022"/>
                  </a:lnTo>
                  <a:lnTo>
                    <a:pt x="543" y="1016"/>
                  </a:lnTo>
                  <a:lnTo>
                    <a:pt x="547" y="1008"/>
                  </a:lnTo>
                  <a:lnTo>
                    <a:pt x="551" y="1000"/>
                  </a:lnTo>
                  <a:lnTo>
                    <a:pt x="553" y="991"/>
                  </a:lnTo>
                  <a:lnTo>
                    <a:pt x="554" y="982"/>
                  </a:lnTo>
                  <a:lnTo>
                    <a:pt x="555" y="973"/>
                  </a:lnTo>
                  <a:lnTo>
                    <a:pt x="555" y="859"/>
                  </a:lnTo>
                  <a:lnTo>
                    <a:pt x="931" y="85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203BF393-5AB8-4FE1-B087-07216ED440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825" y="4519613"/>
              <a:ext cx="211138" cy="301625"/>
            </a:xfrm>
            <a:custGeom>
              <a:avLst/>
              <a:gdLst/>
              <a:ahLst/>
              <a:cxnLst>
                <a:cxn ang="0">
                  <a:pos x="555" y="476"/>
                </a:cxn>
                <a:cxn ang="0">
                  <a:pos x="555" y="443"/>
                </a:cxn>
                <a:cxn ang="0">
                  <a:pos x="555" y="412"/>
                </a:cxn>
                <a:cxn ang="0">
                  <a:pos x="555" y="385"/>
                </a:cxn>
                <a:cxn ang="0">
                  <a:pos x="555" y="364"/>
                </a:cxn>
                <a:cxn ang="0">
                  <a:pos x="554" y="345"/>
                </a:cxn>
                <a:cxn ang="0">
                  <a:pos x="547" y="319"/>
                </a:cxn>
                <a:cxn ang="0">
                  <a:pos x="534" y="298"/>
                </a:cxn>
                <a:cxn ang="0">
                  <a:pos x="514" y="281"/>
                </a:cxn>
                <a:cxn ang="0">
                  <a:pos x="492" y="271"/>
                </a:cxn>
                <a:cxn ang="0">
                  <a:pos x="467" y="268"/>
                </a:cxn>
                <a:cxn ang="0">
                  <a:pos x="439" y="271"/>
                </a:cxn>
                <a:cxn ang="0">
                  <a:pos x="417" y="282"/>
                </a:cxn>
                <a:cxn ang="0">
                  <a:pos x="398" y="299"/>
                </a:cxn>
                <a:cxn ang="0">
                  <a:pos x="385" y="322"/>
                </a:cxn>
                <a:cxn ang="0">
                  <a:pos x="380" y="346"/>
                </a:cxn>
                <a:cxn ang="0">
                  <a:pos x="380" y="363"/>
                </a:cxn>
                <a:cxn ang="0">
                  <a:pos x="380" y="382"/>
                </a:cxn>
                <a:cxn ang="0">
                  <a:pos x="380" y="409"/>
                </a:cxn>
                <a:cxn ang="0">
                  <a:pos x="380" y="441"/>
                </a:cxn>
                <a:cxn ang="0">
                  <a:pos x="380" y="475"/>
                </a:cxn>
                <a:cxn ang="0">
                  <a:pos x="555" y="499"/>
                </a:cxn>
                <a:cxn ang="0">
                  <a:pos x="928" y="951"/>
                </a:cxn>
                <a:cxn ang="0">
                  <a:pos x="901" y="1076"/>
                </a:cxn>
                <a:cxn ang="0">
                  <a:pos x="841" y="1181"/>
                </a:cxn>
                <a:cxn ang="0">
                  <a:pos x="750" y="1260"/>
                </a:cxn>
                <a:cxn ang="0">
                  <a:pos x="626" y="1311"/>
                </a:cxn>
                <a:cxn ang="0">
                  <a:pos x="467" y="1329"/>
                </a:cxn>
                <a:cxn ang="0">
                  <a:pos x="317" y="1313"/>
                </a:cxn>
                <a:cxn ang="0">
                  <a:pos x="192" y="1266"/>
                </a:cxn>
                <a:cxn ang="0">
                  <a:pos x="95" y="1190"/>
                </a:cxn>
                <a:cxn ang="0">
                  <a:pos x="31" y="1085"/>
                </a:cxn>
                <a:cxn ang="0">
                  <a:pos x="1" y="950"/>
                </a:cxn>
                <a:cxn ang="0">
                  <a:pos x="1" y="377"/>
                </a:cxn>
                <a:cxn ang="0">
                  <a:pos x="31" y="242"/>
                </a:cxn>
                <a:cxn ang="0">
                  <a:pos x="95" y="137"/>
                </a:cxn>
                <a:cxn ang="0">
                  <a:pos x="192" y="61"/>
                </a:cxn>
                <a:cxn ang="0">
                  <a:pos x="317" y="14"/>
                </a:cxn>
                <a:cxn ang="0">
                  <a:pos x="467" y="0"/>
                </a:cxn>
                <a:cxn ang="0">
                  <a:pos x="628" y="16"/>
                </a:cxn>
                <a:cxn ang="0">
                  <a:pos x="754" y="67"/>
                </a:cxn>
                <a:cxn ang="0">
                  <a:pos x="846" y="147"/>
                </a:cxn>
                <a:cxn ang="0">
                  <a:pos x="903" y="252"/>
                </a:cxn>
                <a:cxn ang="0">
                  <a:pos x="929" y="381"/>
                </a:cxn>
                <a:cxn ang="0">
                  <a:pos x="380" y="750"/>
                </a:cxn>
                <a:cxn ang="0">
                  <a:pos x="381" y="990"/>
                </a:cxn>
                <a:cxn ang="0">
                  <a:pos x="389" y="1013"/>
                </a:cxn>
                <a:cxn ang="0">
                  <a:pos x="403" y="1034"/>
                </a:cxn>
                <a:cxn ang="0">
                  <a:pos x="423" y="1049"/>
                </a:cxn>
                <a:cxn ang="0">
                  <a:pos x="448" y="1058"/>
                </a:cxn>
                <a:cxn ang="0">
                  <a:pos x="475" y="1059"/>
                </a:cxn>
                <a:cxn ang="0">
                  <a:pos x="500" y="1054"/>
                </a:cxn>
                <a:cxn ang="0">
                  <a:pos x="521" y="1041"/>
                </a:cxn>
                <a:cxn ang="0">
                  <a:pos x="538" y="1022"/>
                </a:cxn>
                <a:cxn ang="0">
                  <a:pos x="550" y="1000"/>
                </a:cxn>
                <a:cxn ang="0">
                  <a:pos x="555" y="973"/>
                </a:cxn>
              </a:cxnLst>
              <a:rect l="0" t="0" r="r" b="b"/>
              <a:pathLst>
                <a:path w="931" h="1329">
                  <a:moveTo>
                    <a:pt x="555" y="499"/>
                  </a:moveTo>
                  <a:lnTo>
                    <a:pt x="555" y="488"/>
                  </a:lnTo>
                  <a:lnTo>
                    <a:pt x="555" y="476"/>
                  </a:lnTo>
                  <a:lnTo>
                    <a:pt x="555" y="465"/>
                  </a:lnTo>
                  <a:lnTo>
                    <a:pt x="555" y="455"/>
                  </a:lnTo>
                  <a:lnTo>
                    <a:pt x="555" y="443"/>
                  </a:lnTo>
                  <a:lnTo>
                    <a:pt x="555" y="432"/>
                  </a:lnTo>
                  <a:lnTo>
                    <a:pt x="555" y="422"/>
                  </a:lnTo>
                  <a:lnTo>
                    <a:pt x="555" y="412"/>
                  </a:lnTo>
                  <a:lnTo>
                    <a:pt x="555" y="402"/>
                  </a:lnTo>
                  <a:lnTo>
                    <a:pt x="555" y="393"/>
                  </a:lnTo>
                  <a:lnTo>
                    <a:pt x="555" y="385"/>
                  </a:lnTo>
                  <a:lnTo>
                    <a:pt x="555" y="377"/>
                  </a:lnTo>
                  <a:lnTo>
                    <a:pt x="555" y="371"/>
                  </a:lnTo>
                  <a:lnTo>
                    <a:pt x="555" y="364"/>
                  </a:lnTo>
                  <a:lnTo>
                    <a:pt x="555" y="358"/>
                  </a:lnTo>
                  <a:lnTo>
                    <a:pt x="555" y="355"/>
                  </a:lnTo>
                  <a:lnTo>
                    <a:pt x="554" y="345"/>
                  </a:lnTo>
                  <a:lnTo>
                    <a:pt x="553" y="336"/>
                  </a:lnTo>
                  <a:lnTo>
                    <a:pt x="550" y="327"/>
                  </a:lnTo>
                  <a:lnTo>
                    <a:pt x="547" y="319"/>
                  </a:lnTo>
                  <a:lnTo>
                    <a:pt x="544" y="311"/>
                  </a:lnTo>
                  <a:lnTo>
                    <a:pt x="539" y="305"/>
                  </a:lnTo>
                  <a:lnTo>
                    <a:pt x="534" y="298"/>
                  </a:lnTo>
                  <a:lnTo>
                    <a:pt x="528" y="292"/>
                  </a:lnTo>
                  <a:lnTo>
                    <a:pt x="521" y="287"/>
                  </a:lnTo>
                  <a:lnTo>
                    <a:pt x="514" y="281"/>
                  </a:lnTo>
                  <a:lnTo>
                    <a:pt x="508" y="278"/>
                  </a:lnTo>
                  <a:lnTo>
                    <a:pt x="500" y="275"/>
                  </a:lnTo>
                  <a:lnTo>
                    <a:pt x="492" y="271"/>
                  </a:lnTo>
                  <a:lnTo>
                    <a:pt x="484" y="269"/>
                  </a:lnTo>
                  <a:lnTo>
                    <a:pt x="475" y="268"/>
                  </a:lnTo>
                  <a:lnTo>
                    <a:pt x="467" y="268"/>
                  </a:lnTo>
                  <a:lnTo>
                    <a:pt x="457" y="268"/>
                  </a:lnTo>
                  <a:lnTo>
                    <a:pt x="448" y="269"/>
                  </a:lnTo>
                  <a:lnTo>
                    <a:pt x="439" y="271"/>
                  </a:lnTo>
                  <a:lnTo>
                    <a:pt x="431" y="275"/>
                  </a:lnTo>
                  <a:lnTo>
                    <a:pt x="423" y="278"/>
                  </a:lnTo>
                  <a:lnTo>
                    <a:pt x="417" y="282"/>
                  </a:lnTo>
                  <a:lnTo>
                    <a:pt x="410" y="288"/>
                  </a:lnTo>
                  <a:lnTo>
                    <a:pt x="403" y="294"/>
                  </a:lnTo>
                  <a:lnTo>
                    <a:pt x="398" y="299"/>
                  </a:lnTo>
                  <a:lnTo>
                    <a:pt x="393" y="306"/>
                  </a:lnTo>
                  <a:lnTo>
                    <a:pt x="389" y="314"/>
                  </a:lnTo>
                  <a:lnTo>
                    <a:pt x="385" y="322"/>
                  </a:lnTo>
                  <a:lnTo>
                    <a:pt x="383" y="329"/>
                  </a:lnTo>
                  <a:lnTo>
                    <a:pt x="381" y="337"/>
                  </a:lnTo>
                  <a:lnTo>
                    <a:pt x="380" y="346"/>
                  </a:lnTo>
                  <a:lnTo>
                    <a:pt x="380" y="355"/>
                  </a:lnTo>
                  <a:lnTo>
                    <a:pt x="380" y="358"/>
                  </a:lnTo>
                  <a:lnTo>
                    <a:pt x="380" y="363"/>
                  </a:lnTo>
                  <a:lnTo>
                    <a:pt x="380" y="368"/>
                  </a:lnTo>
                  <a:lnTo>
                    <a:pt x="380" y="375"/>
                  </a:lnTo>
                  <a:lnTo>
                    <a:pt x="380" y="382"/>
                  </a:lnTo>
                  <a:lnTo>
                    <a:pt x="380" y="391"/>
                  </a:lnTo>
                  <a:lnTo>
                    <a:pt x="380" y="400"/>
                  </a:lnTo>
                  <a:lnTo>
                    <a:pt x="380" y="409"/>
                  </a:lnTo>
                  <a:lnTo>
                    <a:pt x="380" y="419"/>
                  </a:lnTo>
                  <a:lnTo>
                    <a:pt x="380" y="430"/>
                  </a:lnTo>
                  <a:lnTo>
                    <a:pt x="380" y="441"/>
                  </a:lnTo>
                  <a:lnTo>
                    <a:pt x="380" y="452"/>
                  </a:lnTo>
                  <a:lnTo>
                    <a:pt x="380" y="463"/>
                  </a:lnTo>
                  <a:lnTo>
                    <a:pt x="380" y="475"/>
                  </a:lnTo>
                  <a:lnTo>
                    <a:pt x="380" y="487"/>
                  </a:lnTo>
                  <a:lnTo>
                    <a:pt x="380" y="499"/>
                  </a:lnTo>
                  <a:lnTo>
                    <a:pt x="555" y="499"/>
                  </a:lnTo>
                  <a:close/>
                  <a:moveTo>
                    <a:pt x="931" y="859"/>
                  </a:moveTo>
                  <a:lnTo>
                    <a:pt x="931" y="905"/>
                  </a:lnTo>
                  <a:lnTo>
                    <a:pt x="928" y="951"/>
                  </a:lnTo>
                  <a:lnTo>
                    <a:pt x="922" y="994"/>
                  </a:lnTo>
                  <a:lnTo>
                    <a:pt x="913" y="1037"/>
                  </a:lnTo>
                  <a:lnTo>
                    <a:pt x="901" y="1076"/>
                  </a:lnTo>
                  <a:lnTo>
                    <a:pt x="884" y="1114"/>
                  </a:lnTo>
                  <a:lnTo>
                    <a:pt x="865" y="1149"/>
                  </a:lnTo>
                  <a:lnTo>
                    <a:pt x="841" y="1181"/>
                  </a:lnTo>
                  <a:lnTo>
                    <a:pt x="816" y="1210"/>
                  </a:lnTo>
                  <a:lnTo>
                    <a:pt x="784" y="1237"/>
                  </a:lnTo>
                  <a:lnTo>
                    <a:pt x="750" y="1260"/>
                  </a:lnTo>
                  <a:lnTo>
                    <a:pt x="713" y="1281"/>
                  </a:lnTo>
                  <a:lnTo>
                    <a:pt x="672" y="1297"/>
                  </a:lnTo>
                  <a:lnTo>
                    <a:pt x="626" y="1311"/>
                  </a:lnTo>
                  <a:lnTo>
                    <a:pt x="576" y="1320"/>
                  </a:lnTo>
                  <a:lnTo>
                    <a:pt x="523" y="1326"/>
                  </a:lnTo>
                  <a:lnTo>
                    <a:pt x="467" y="1329"/>
                  </a:lnTo>
                  <a:lnTo>
                    <a:pt x="413" y="1326"/>
                  </a:lnTo>
                  <a:lnTo>
                    <a:pt x="364" y="1321"/>
                  </a:lnTo>
                  <a:lnTo>
                    <a:pt x="317" y="1313"/>
                  </a:lnTo>
                  <a:lnTo>
                    <a:pt x="272" y="1301"/>
                  </a:lnTo>
                  <a:lnTo>
                    <a:pt x="230" y="1285"/>
                  </a:lnTo>
                  <a:lnTo>
                    <a:pt x="192" y="1266"/>
                  </a:lnTo>
                  <a:lnTo>
                    <a:pt x="156" y="1245"/>
                  </a:lnTo>
                  <a:lnTo>
                    <a:pt x="125" y="1219"/>
                  </a:lnTo>
                  <a:lnTo>
                    <a:pt x="95" y="1190"/>
                  </a:lnTo>
                  <a:lnTo>
                    <a:pt x="71" y="1159"/>
                  </a:lnTo>
                  <a:lnTo>
                    <a:pt x="49" y="1123"/>
                  </a:lnTo>
                  <a:lnTo>
                    <a:pt x="31" y="1085"/>
                  </a:lnTo>
                  <a:lnTo>
                    <a:pt x="17" y="1044"/>
                  </a:lnTo>
                  <a:lnTo>
                    <a:pt x="8" y="998"/>
                  </a:lnTo>
                  <a:lnTo>
                    <a:pt x="1" y="950"/>
                  </a:lnTo>
                  <a:lnTo>
                    <a:pt x="0" y="899"/>
                  </a:lnTo>
                  <a:lnTo>
                    <a:pt x="0" y="429"/>
                  </a:lnTo>
                  <a:lnTo>
                    <a:pt x="1" y="377"/>
                  </a:lnTo>
                  <a:lnTo>
                    <a:pt x="8" y="329"/>
                  </a:lnTo>
                  <a:lnTo>
                    <a:pt x="17" y="284"/>
                  </a:lnTo>
                  <a:lnTo>
                    <a:pt x="31" y="242"/>
                  </a:lnTo>
                  <a:lnTo>
                    <a:pt x="49" y="204"/>
                  </a:lnTo>
                  <a:lnTo>
                    <a:pt x="71" y="168"/>
                  </a:lnTo>
                  <a:lnTo>
                    <a:pt x="95" y="137"/>
                  </a:lnTo>
                  <a:lnTo>
                    <a:pt x="125" y="108"/>
                  </a:lnTo>
                  <a:lnTo>
                    <a:pt x="156" y="82"/>
                  </a:lnTo>
                  <a:lnTo>
                    <a:pt x="192" y="61"/>
                  </a:lnTo>
                  <a:lnTo>
                    <a:pt x="230" y="42"/>
                  </a:lnTo>
                  <a:lnTo>
                    <a:pt x="272" y="26"/>
                  </a:lnTo>
                  <a:lnTo>
                    <a:pt x="317" y="14"/>
                  </a:lnTo>
                  <a:lnTo>
                    <a:pt x="364" y="6"/>
                  </a:lnTo>
                  <a:lnTo>
                    <a:pt x="413" y="1"/>
                  </a:lnTo>
                  <a:lnTo>
                    <a:pt x="467" y="0"/>
                  </a:lnTo>
                  <a:lnTo>
                    <a:pt x="525" y="1"/>
                  </a:lnTo>
                  <a:lnTo>
                    <a:pt x="578" y="7"/>
                  </a:lnTo>
                  <a:lnTo>
                    <a:pt x="628" y="16"/>
                  </a:lnTo>
                  <a:lnTo>
                    <a:pt x="674" y="30"/>
                  </a:lnTo>
                  <a:lnTo>
                    <a:pt x="717" y="47"/>
                  </a:lnTo>
                  <a:lnTo>
                    <a:pt x="754" y="67"/>
                  </a:lnTo>
                  <a:lnTo>
                    <a:pt x="789" y="90"/>
                  </a:lnTo>
                  <a:lnTo>
                    <a:pt x="819" y="117"/>
                  </a:lnTo>
                  <a:lnTo>
                    <a:pt x="846" y="147"/>
                  </a:lnTo>
                  <a:lnTo>
                    <a:pt x="868" y="180"/>
                  </a:lnTo>
                  <a:lnTo>
                    <a:pt x="887" y="215"/>
                  </a:lnTo>
                  <a:lnTo>
                    <a:pt x="903" y="252"/>
                  </a:lnTo>
                  <a:lnTo>
                    <a:pt x="916" y="294"/>
                  </a:lnTo>
                  <a:lnTo>
                    <a:pt x="923" y="336"/>
                  </a:lnTo>
                  <a:lnTo>
                    <a:pt x="929" y="381"/>
                  </a:lnTo>
                  <a:lnTo>
                    <a:pt x="931" y="429"/>
                  </a:lnTo>
                  <a:lnTo>
                    <a:pt x="931" y="750"/>
                  </a:lnTo>
                  <a:lnTo>
                    <a:pt x="380" y="750"/>
                  </a:lnTo>
                  <a:lnTo>
                    <a:pt x="380" y="973"/>
                  </a:lnTo>
                  <a:lnTo>
                    <a:pt x="380" y="981"/>
                  </a:lnTo>
                  <a:lnTo>
                    <a:pt x="381" y="990"/>
                  </a:lnTo>
                  <a:lnTo>
                    <a:pt x="383" y="998"/>
                  </a:lnTo>
                  <a:lnTo>
                    <a:pt x="385" y="1006"/>
                  </a:lnTo>
                  <a:lnTo>
                    <a:pt x="389" y="1013"/>
                  </a:lnTo>
                  <a:lnTo>
                    <a:pt x="393" y="1021"/>
                  </a:lnTo>
                  <a:lnTo>
                    <a:pt x="398" y="1028"/>
                  </a:lnTo>
                  <a:lnTo>
                    <a:pt x="403" y="1034"/>
                  </a:lnTo>
                  <a:lnTo>
                    <a:pt x="410" y="1039"/>
                  </a:lnTo>
                  <a:lnTo>
                    <a:pt x="417" y="1045"/>
                  </a:lnTo>
                  <a:lnTo>
                    <a:pt x="423" y="1049"/>
                  </a:lnTo>
                  <a:lnTo>
                    <a:pt x="431" y="1053"/>
                  </a:lnTo>
                  <a:lnTo>
                    <a:pt x="439" y="1056"/>
                  </a:lnTo>
                  <a:lnTo>
                    <a:pt x="448" y="1058"/>
                  </a:lnTo>
                  <a:lnTo>
                    <a:pt x="457" y="1059"/>
                  </a:lnTo>
                  <a:lnTo>
                    <a:pt x="467" y="1060"/>
                  </a:lnTo>
                  <a:lnTo>
                    <a:pt x="475" y="1059"/>
                  </a:lnTo>
                  <a:lnTo>
                    <a:pt x="483" y="1058"/>
                  </a:lnTo>
                  <a:lnTo>
                    <a:pt x="492" y="1056"/>
                  </a:lnTo>
                  <a:lnTo>
                    <a:pt x="500" y="1054"/>
                  </a:lnTo>
                  <a:lnTo>
                    <a:pt x="507" y="1050"/>
                  </a:lnTo>
                  <a:lnTo>
                    <a:pt x="514" y="1046"/>
                  </a:lnTo>
                  <a:lnTo>
                    <a:pt x="521" y="1041"/>
                  </a:lnTo>
                  <a:lnTo>
                    <a:pt x="528" y="1036"/>
                  </a:lnTo>
                  <a:lnTo>
                    <a:pt x="534" y="1029"/>
                  </a:lnTo>
                  <a:lnTo>
                    <a:pt x="538" y="1022"/>
                  </a:lnTo>
                  <a:lnTo>
                    <a:pt x="543" y="1016"/>
                  </a:lnTo>
                  <a:lnTo>
                    <a:pt x="547" y="1008"/>
                  </a:lnTo>
                  <a:lnTo>
                    <a:pt x="550" y="1000"/>
                  </a:lnTo>
                  <a:lnTo>
                    <a:pt x="553" y="991"/>
                  </a:lnTo>
                  <a:lnTo>
                    <a:pt x="554" y="982"/>
                  </a:lnTo>
                  <a:lnTo>
                    <a:pt x="555" y="973"/>
                  </a:lnTo>
                  <a:lnTo>
                    <a:pt x="555" y="859"/>
                  </a:lnTo>
                  <a:lnTo>
                    <a:pt x="931" y="85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02C8E6-8365-43CC-AF6C-85F6CCD1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0" y="4519613"/>
              <a:ext cx="227013" cy="301625"/>
            </a:xfrm>
            <a:custGeom>
              <a:avLst/>
              <a:gdLst/>
              <a:ahLst/>
              <a:cxnLst>
                <a:cxn ang="0">
                  <a:pos x="593" y="439"/>
                </a:cxn>
                <a:cxn ang="0">
                  <a:pos x="593" y="422"/>
                </a:cxn>
                <a:cxn ang="0">
                  <a:pos x="593" y="396"/>
                </a:cxn>
                <a:cxn ang="0">
                  <a:pos x="593" y="373"/>
                </a:cxn>
                <a:cxn ang="0">
                  <a:pos x="591" y="346"/>
                </a:cxn>
                <a:cxn ang="0">
                  <a:pos x="579" y="308"/>
                </a:cxn>
                <a:cxn ang="0">
                  <a:pos x="553" y="278"/>
                </a:cxn>
                <a:cxn ang="0">
                  <a:pos x="513" y="261"/>
                </a:cxn>
                <a:cxn ang="0">
                  <a:pos x="463" y="260"/>
                </a:cxn>
                <a:cxn ang="0">
                  <a:pos x="424" y="273"/>
                </a:cxn>
                <a:cxn ang="0">
                  <a:pos x="399" y="297"/>
                </a:cxn>
                <a:cxn ang="0">
                  <a:pos x="388" y="326"/>
                </a:cxn>
                <a:cxn ang="0">
                  <a:pos x="392" y="374"/>
                </a:cxn>
                <a:cxn ang="0">
                  <a:pos x="438" y="430"/>
                </a:cxn>
                <a:cxn ang="0">
                  <a:pos x="517" y="480"/>
                </a:cxn>
                <a:cxn ang="0">
                  <a:pos x="616" y="527"/>
                </a:cxn>
                <a:cxn ang="0">
                  <a:pos x="734" y="584"/>
                </a:cxn>
                <a:cxn ang="0">
                  <a:pos x="852" y="654"/>
                </a:cxn>
                <a:cxn ang="0">
                  <a:pos x="942" y="742"/>
                </a:cxn>
                <a:cxn ang="0">
                  <a:pos x="992" y="858"/>
                </a:cxn>
                <a:cxn ang="0">
                  <a:pos x="990" y="1024"/>
                </a:cxn>
                <a:cxn ang="0">
                  <a:pos x="915" y="1174"/>
                </a:cxn>
                <a:cxn ang="0">
                  <a:pos x="779" y="1274"/>
                </a:cxn>
                <a:cxn ang="0">
                  <a:pos x="594" y="1324"/>
                </a:cxn>
                <a:cxn ang="0">
                  <a:pos x="378" y="1323"/>
                </a:cxn>
                <a:cxn ang="0">
                  <a:pos x="197" y="1266"/>
                </a:cxn>
                <a:cxn ang="0">
                  <a:pos x="72" y="1156"/>
                </a:cxn>
                <a:cxn ang="0">
                  <a:pos x="8" y="1000"/>
                </a:cxn>
                <a:cxn ang="0">
                  <a:pos x="373" y="860"/>
                </a:cxn>
                <a:cxn ang="0">
                  <a:pos x="373" y="879"/>
                </a:cxn>
                <a:cxn ang="0">
                  <a:pos x="373" y="911"/>
                </a:cxn>
                <a:cxn ang="0">
                  <a:pos x="373" y="944"/>
                </a:cxn>
                <a:cxn ang="0">
                  <a:pos x="373" y="971"/>
                </a:cxn>
                <a:cxn ang="0">
                  <a:pos x="383" y="1012"/>
                </a:cxn>
                <a:cxn ang="0">
                  <a:pos x="408" y="1046"/>
                </a:cxn>
                <a:cxn ang="0">
                  <a:pos x="449" y="1067"/>
                </a:cxn>
                <a:cxn ang="0">
                  <a:pos x="502" y="1071"/>
                </a:cxn>
                <a:cxn ang="0">
                  <a:pos x="544" y="1060"/>
                </a:cxn>
                <a:cxn ang="0">
                  <a:pos x="575" y="1036"/>
                </a:cxn>
                <a:cxn ang="0">
                  <a:pos x="593" y="1001"/>
                </a:cxn>
                <a:cxn ang="0">
                  <a:pos x="597" y="956"/>
                </a:cxn>
                <a:cxn ang="0">
                  <a:pos x="574" y="903"/>
                </a:cxn>
                <a:cxn ang="0">
                  <a:pos x="522" y="854"/>
                </a:cxn>
                <a:cxn ang="0">
                  <a:pos x="439" y="809"/>
                </a:cxn>
                <a:cxn ang="0">
                  <a:pos x="317" y="756"/>
                </a:cxn>
                <a:cxn ang="0">
                  <a:pos x="181" y="685"/>
                </a:cxn>
                <a:cxn ang="0">
                  <a:pos x="86" y="596"/>
                </a:cxn>
                <a:cxn ang="0">
                  <a:pos x="34" y="483"/>
                </a:cxn>
                <a:cxn ang="0">
                  <a:pos x="25" y="329"/>
                </a:cxn>
                <a:cxn ang="0">
                  <a:pos x="82" y="173"/>
                </a:cxn>
                <a:cxn ang="0">
                  <a:pos x="199" y="69"/>
                </a:cxn>
                <a:cxn ang="0">
                  <a:pos x="357" y="12"/>
                </a:cxn>
                <a:cxn ang="0">
                  <a:pos x="539" y="2"/>
                </a:cxn>
                <a:cxn ang="0">
                  <a:pos x="716" y="35"/>
                </a:cxn>
                <a:cxn ang="0">
                  <a:pos x="855" y="119"/>
                </a:cxn>
                <a:cxn ang="0">
                  <a:pos x="942" y="261"/>
                </a:cxn>
                <a:cxn ang="0">
                  <a:pos x="963" y="442"/>
                </a:cxn>
              </a:cxnLst>
              <a:rect l="0" t="0" r="r" b="b"/>
              <a:pathLst>
                <a:path w="1000" h="1331">
                  <a:moveTo>
                    <a:pt x="963" y="442"/>
                  </a:moveTo>
                  <a:lnTo>
                    <a:pt x="593" y="442"/>
                  </a:lnTo>
                  <a:lnTo>
                    <a:pt x="593" y="441"/>
                  </a:lnTo>
                  <a:lnTo>
                    <a:pt x="593" y="439"/>
                  </a:lnTo>
                  <a:lnTo>
                    <a:pt x="593" y="435"/>
                  </a:lnTo>
                  <a:lnTo>
                    <a:pt x="593" y="432"/>
                  </a:lnTo>
                  <a:lnTo>
                    <a:pt x="593" y="427"/>
                  </a:lnTo>
                  <a:lnTo>
                    <a:pt x="593" y="422"/>
                  </a:lnTo>
                  <a:lnTo>
                    <a:pt x="593" y="415"/>
                  </a:lnTo>
                  <a:lnTo>
                    <a:pt x="593" y="410"/>
                  </a:lnTo>
                  <a:lnTo>
                    <a:pt x="593" y="403"/>
                  </a:lnTo>
                  <a:lnTo>
                    <a:pt x="593" y="396"/>
                  </a:lnTo>
                  <a:lnTo>
                    <a:pt x="593" y="389"/>
                  </a:lnTo>
                  <a:lnTo>
                    <a:pt x="593" y="384"/>
                  </a:lnTo>
                  <a:lnTo>
                    <a:pt x="593" y="378"/>
                  </a:lnTo>
                  <a:lnTo>
                    <a:pt x="593" y="373"/>
                  </a:lnTo>
                  <a:lnTo>
                    <a:pt x="593" y="369"/>
                  </a:lnTo>
                  <a:lnTo>
                    <a:pt x="593" y="366"/>
                  </a:lnTo>
                  <a:lnTo>
                    <a:pt x="592" y="356"/>
                  </a:lnTo>
                  <a:lnTo>
                    <a:pt x="591" y="346"/>
                  </a:lnTo>
                  <a:lnTo>
                    <a:pt x="589" y="336"/>
                  </a:lnTo>
                  <a:lnTo>
                    <a:pt x="587" y="326"/>
                  </a:lnTo>
                  <a:lnTo>
                    <a:pt x="583" y="317"/>
                  </a:lnTo>
                  <a:lnTo>
                    <a:pt x="579" y="308"/>
                  </a:lnTo>
                  <a:lnTo>
                    <a:pt x="574" y="300"/>
                  </a:lnTo>
                  <a:lnTo>
                    <a:pt x="567" y="292"/>
                  </a:lnTo>
                  <a:lnTo>
                    <a:pt x="561" y="284"/>
                  </a:lnTo>
                  <a:lnTo>
                    <a:pt x="553" y="278"/>
                  </a:lnTo>
                  <a:lnTo>
                    <a:pt x="545" y="272"/>
                  </a:lnTo>
                  <a:lnTo>
                    <a:pt x="535" y="268"/>
                  </a:lnTo>
                  <a:lnTo>
                    <a:pt x="525" y="263"/>
                  </a:lnTo>
                  <a:lnTo>
                    <a:pt x="513" y="261"/>
                  </a:lnTo>
                  <a:lnTo>
                    <a:pt x="501" y="259"/>
                  </a:lnTo>
                  <a:lnTo>
                    <a:pt x="489" y="259"/>
                  </a:lnTo>
                  <a:lnTo>
                    <a:pt x="475" y="259"/>
                  </a:lnTo>
                  <a:lnTo>
                    <a:pt x="463" y="260"/>
                  </a:lnTo>
                  <a:lnTo>
                    <a:pt x="452" y="262"/>
                  </a:lnTo>
                  <a:lnTo>
                    <a:pt x="440" y="265"/>
                  </a:lnTo>
                  <a:lnTo>
                    <a:pt x="431" y="269"/>
                  </a:lnTo>
                  <a:lnTo>
                    <a:pt x="424" y="273"/>
                  </a:lnTo>
                  <a:lnTo>
                    <a:pt x="416" y="279"/>
                  </a:lnTo>
                  <a:lnTo>
                    <a:pt x="409" y="284"/>
                  </a:lnTo>
                  <a:lnTo>
                    <a:pt x="403" y="290"/>
                  </a:lnTo>
                  <a:lnTo>
                    <a:pt x="399" y="297"/>
                  </a:lnTo>
                  <a:lnTo>
                    <a:pt x="394" y="303"/>
                  </a:lnTo>
                  <a:lnTo>
                    <a:pt x="391" y="310"/>
                  </a:lnTo>
                  <a:lnTo>
                    <a:pt x="389" y="318"/>
                  </a:lnTo>
                  <a:lnTo>
                    <a:pt x="388" y="326"/>
                  </a:lnTo>
                  <a:lnTo>
                    <a:pt x="387" y="334"/>
                  </a:lnTo>
                  <a:lnTo>
                    <a:pt x="387" y="341"/>
                  </a:lnTo>
                  <a:lnTo>
                    <a:pt x="388" y="357"/>
                  </a:lnTo>
                  <a:lnTo>
                    <a:pt x="392" y="374"/>
                  </a:lnTo>
                  <a:lnTo>
                    <a:pt x="400" y="388"/>
                  </a:lnTo>
                  <a:lnTo>
                    <a:pt x="410" y="403"/>
                  </a:lnTo>
                  <a:lnTo>
                    <a:pt x="424" y="416"/>
                  </a:lnTo>
                  <a:lnTo>
                    <a:pt x="438" y="430"/>
                  </a:lnTo>
                  <a:lnTo>
                    <a:pt x="455" y="443"/>
                  </a:lnTo>
                  <a:lnTo>
                    <a:pt x="474" y="455"/>
                  </a:lnTo>
                  <a:lnTo>
                    <a:pt x="494" y="468"/>
                  </a:lnTo>
                  <a:lnTo>
                    <a:pt x="517" y="480"/>
                  </a:lnTo>
                  <a:lnTo>
                    <a:pt x="540" y="491"/>
                  </a:lnTo>
                  <a:lnTo>
                    <a:pt x="565" y="503"/>
                  </a:lnTo>
                  <a:lnTo>
                    <a:pt x="590" y="515"/>
                  </a:lnTo>
                  <a:lnTo>
                    <a:pt x="616" y="527"/>
                  </a:lnTo>
                  <a:lnTo>
                    <a:pt x="642" y="539"/>
                  </a:lnTo>
                  <a:lnTo>
                    <a:pt x="669" y="553"/>
                  </a:lnTo>
                  <a:lnTo>
                    <a:pt x="701" y="568"/>
                  </a:lnTo>
                  <a:lnTo>
                    <a:pt x="734" y="584"/>
                  </a:lnTo>
                  <a:lnTo>
                    <a:pt x="765" y="601"/>
                  </a:lnTo>
                  <a:lnTo>
                    <a:pt x="796" y="619"/>
                  </a:lnTo>
                  <a:lnTo>
                    <a:pt x="825" y="635"/>
                  </a:lnTo>
                  <a:lnTo>
                    <a:pt x="852" y="654"/>
                  </a:lnTo>
                  <a:lnTo>
                    <a:pt x="878" y="675"/>
                  </a:lnTo>
                  <a:lnTo>
                    <a:pt x="901" y="695"/>
                  </a:lnTo>
                  <a:lnTo>
                    <a:pt x="923" y="717"/>
                  </a:lnTo>
                  <a:lnTo>
                    <a:pt x="942" y="742"/>
                  </a:lnTo>
                  <a:lnTo>
                    <a:pt x="958" y="767"/>
                  </a:lnTo>
                  <a:lnTo>
                    <a:pt x="973" y="795"/>
                  </a:lnTo>
                  <a:lnTo>
                    <a:pt x="984" y="825"/>
                  </a:lnTo>
                  <a:lnTo>
                    <a:pt x="992" y="858"/>
                  </a:lnTo>
                  <a:lnTo>
                    <a:pt x="998" y="894"/>
                  </a:lnTo>
                  <a:lnTo>
                    <a:pt x="1000" y="932"/>
                  </a:lnTo>
                  <a:lnTo>
                    <a:pt x="997" y="980"/>
                  </a:lnTo>
                  <a:lnTo>
                    <a:pt x="990" y="1024"/>
                  </a:lnTo>
                  <a:lnTo>
                    <a:pt x="978" y="1066"/>
                  </a:lnTo>
                  <a:lnTo>
                    <a:pt x="961" y="1105"/>
                  </a:lnTo>
                  <a:lnTo>
                    <a:pt x="939" y="1141"/>
                  </a:lnTo>
                  <a:lnTo>
                    <a:pt x="915" y="1174"/>
                  </a:lnTo>
                  <a:lnTo>
                    <a:pt x="885" y="1203"/>
                  </a:lnTo>
                  <a:lnTo>
                    <a:pt x="854" y="1230"/>
                  </a:lnTo>
                  <a:lnTo>
                    <a:pt x="818" y="1254"/>
                  </a:lnTo>
                  <a:lnTo>
                    <a:pt x="779" y="1274"/>
                  </a:lnTo>
                  <a:lnTo>
                    <a:pt x="737" y="1290"/>
                  </a:lnTo>
                  <a:lnTo>
                    <a:pt x="692" y="1305"/>
                  </a:lnTo>
                  <a:lnTo>
                    <a:pt x="645" y="1316"/>
                  </a:lnTo>
                  <a:lnTo>
                    <a:pt x="594" y="1324"/>
                  </a:lnTo>
                  <a:lnTo>
                    <a:pt x="543" y="1328"/>
                  </a:lnTo>
                  <a:lnTo>
                    <a:pt x="490" y="1331"/>
                  </a:lnTo>
                  <a:lnTo>
                    <a:pt x="431" y="1328"/>
                  </a:lnTo>
                  <a:lnTo>
                    <a:pt x="378" y="1323"/>
                  </a:lnTo>
                  <a:lnTo>
                    <a:pt x="327" y="1314"/>
                  </a:lnTo>
                  <a:lnTo>
                    <a:pt x="280" y="1300"/>
                  </a:lnTo>
                  <a:lnTo>
                    <a:pt x="237" y="1285"/>
                  </a:lnTo>
                  <a:lnTo>
                    <a:pt x="197" y="1266"/>
                  </a:lnTo>
                  <a:lnTo>
                    <a:pt x="160" y="1242"/>
                  </a:lnTo>
                  <a:lnTo>
                    <a:pt x="127" y="1217"/>
                  </a:lnTo>
                  <a:lnTo>
                    <a:pt x="98" y="1188"/>
                  </a:lnTo>
                  <a:lnTo>
                    <a:pt x="72" y="1156"/>
                  </a:lnTo>
                  <a:lnTo>
                    <a:pt x="51" y="1122"/>
                  </a:lnTo>
                  <a:lnTo>
                    <a:pt x="33" y="1084"/>
                  </a:lnTo>
                  <a:lnTo>
                    <a:pt x="18" y="1043"/>
                  </a:lnTo>
                  <a:lnTo>
                    <a:pt x="8" y="1000"/>
                  </a:lnTo>
                  <a:lnTo>
                    <a:pt x="1" y="954"/>
                  </a:lnTo>
                  <a:lnTo>
                    <a:pt x="0" y="906"/>
                  </a:lnTo>
                  <a:lnTo>
                    <a:pt x="0" y="860"/>
                  </a:lnTo>
                  <a:lnTo>
                    <a:pt x="373" y="860"/>
                  </a:lnTo>
                  <a:lnTo>
                    <a:pt x="373" y="863"/>
                  </a:lnTo>
                  <a:lnTo>
                    <a:pt x="373" y="867"/>
                  </a:lnTo>
                  <a:lnTo>
                    <a:pt x="373" y="872"/>
                  </a:lnTo>
                  <a:lnTo>
                    <a:pt x="373" y="879"/>
                  </a:lnTo>
                  <a:lnTo>
                    <a:pt x="373" y="887"/>
                  </a:lnTo>
                  <a:lnTo>
                    <a:pt x="373" y="895"/>
                  </a:lnTo>
                  <a:lnTo>
                    <a:pt x="373" y="903"/>
                  </a:lnTo>
                  <a:lnTo>
                    <a:pt x="373" y="911"/>
                  </a:lnTo>
                  <a:lnTo>
                    <a:pt x="373" y="920"/>
                  </a:lnTo>
                  <a:lnTo>
                    <a:pt x="373" y="928"/>
                  </a:lnTo>
                  <a:lnTo>
                    <a:pt x="373" y="936"/>
                  </a:lnTo>
                  <a:lnTo>
                    <a:pt x="373" y="944"/>
                  </a:lnTo>
                  <a:lnTo>
                    <a:pt x="373" y="949"/>
                  </a:lnTo>
                  <a:lnTo>
                    <a:pt x="373" y="955"/>
                  </a:lnTo>
                  <a:lnTo>
                    <a:pt x="373" y="960"/>
                  </a:lnTo>
                  <a:lnTo>
                    <a:pt x="373" y="971"/>
                  </a:lnTo>
                  <a:lnTo>
                    <a:pt x="374" y="982"/>
                  </a:lnTo>
                  <a:lnTo>
                    <a:pt x="376" y="992"/>
                  </a:lnTo>
                  <a:lnTo>
                    <a:pt x="379" y="1002"/>
                  </a:lnTo>
                  <a:lnTo>
                    <a:pt x="383" y="1012"/>
                  </a:lnTo>
                  <a:lnTo>
                    <a:pt x="388" y="1022"/>
                  </a:lnTo>
                  <a:lnTo>
                    <a:pt x="393" y="1030"/>
                  </a:lnTo>
                  <a:lnTo>
                    <a:pt x="400" y="1039"/>
                  </a:lnTo>
                  <a:lnTo>
                    <a:pt x="408" y="1046"/>
                  </a:lnTo>
                  <a:lnTo>
                    <a:pt x="417" y="1052"/>
                  </a:lnTo>
                  <a:lnTo>
                    <a:pt x="427" y="1058"/>
                  </a:lnTo>
                  <a:lnTo>
                    <a:pt x="437" y="1062"/>
                  </a:lnTo>
                  <a:lnTo>
                    <a:pt x="449" y="1067"/>
                  </a:lnTo>
                  <a:lnTo>
                    <a:pt x="462" y="1069"/>
                  </a:lnTo>
                  <a:lnTo>
                    <a:pt x="475" y="1071"/>
                  </a:lnTo>
                  <a:lnTo>
                    <a:pt x="491" y="1072"/>
                  </a:lnTo>
                  <a:lnTo>
                    <a:pt x="502" y="1071"/>
                  </a:lnTo>
                  <a:lnTo>
                    <a:pt x="513" y="1070"/>
                  </a:lnTo>
                  <a:lnTo>
                    <a:pt x="525" y="1067"/>
                  </a:lnTo>
                  <a:lnTo>
                    <a:pt x="535" y="1064"/>
                  </a:lnTo>
                  <a:lnTo>
                    <a:pt x="544" y="1060"/>
                  </a:lnTo>
                  <a:lnTo>
                    <a:pt x="553" y="1055"/>
                  </a:lnTo>
                  <a:lnTo>
                    <a:pt x="561" y="1049"/>
                  </a:lnTo>
                  <a:lnTo>
                    <a:pt x="569" y="1042"/>
                  </a:lnTo>
                  <a:lnTo>
                    <a:pt x="575" y="1036"/>
                  </a:lnTo>
                  <a:lnTo>
                    <a:pt x="581" y="1028"/>
                  </a:lnTo>
                  <a:lnTo>
                    <a:pt x="585" y="1020"/>
                  </a:lnTo>
                  <a:lnTo>
                    <a:pt x="590" y="1011"/>
                  </a:lnTo>
                  <a:lnTo>
                    <a:pt x="593" y="1001"/>
                  </a:lnTo>
                  <a:lnTo>
                    <a:pt x="596" y="992"/>
                  </a:lnTo>
                  <a:lnTo>
                    <a:pt x="597" y="982"/>
                  </a:lnTo>
                  <a:lnTo>
                    <a:pt x="598" y="972"/>
                  </a:lnTo>
                  <a:lnTo>
                    <a:pt x="597" y="956"/>
                  </a:lnTo>
                  <a:lnTo>
                    <a:pt x="593" y="943"/>
                  </a:lnTo>
                  <a:lnTo>
                    <a:pt x="589" y="928"/>
                  </a:lnTo>
                  <a:lnTo>
                    <a:pt x="583" y="916"/>
                  </a:lnTo>
                  <a:lnTo>
                    <a:pt x="574" y="903"/>
                  </a:lnTo>
                  <a:lnTo>
                    <a:pt x="564" y="890"/>
                  </a:lnTo>
                  <a:lnTo>
                    <a:pt x="553" y="878"/>
                  </a:lnTo>
                  <a:lnTo>
                    <a:pt x="538" y="867"/>
                  </a:lnTo>
                  <a:lnTo>
                    <a:pt x="522" y="854"/>
                  </a:lnTo>
                  <a:lnTo>
                    <a:pt x="505" y="843"/>
                  </a:lnTo>
                  <a:lnTo>
                    <a:pt x="485" y="831"/>
                  </a:lnTo>
                  <a:lnTo>
                    <a:pt x="464" y="820"/>
                  </a:lnTo>
                  <a:lnTo>
                    <a:pt x="439" y="809"/>
                  </a:lnTo>
                  <a:lnTo>
                    <a:pt x="415" y="796"/>
                  </a:lnTo>
                  <a:lnTo>
                    <a:pt x="387" y="784"/>
                  </a:lnTo>
                  <a:lnTo>
                    <a:pt x="357" y="773"/>
                  </a:lnTo>
                  <a:lnTo>
                    <a:pt x="317" y="756"/>
                  </a:lnTo>
                  <a:lnTo>
                    <a:pt x="279" y="739"/>
                  </a:lnTo>
                  <a:lnTo>
                    <a:pt x="244" y="721"/>
                  </a:lnTo>
                  <a:lnTo>
                    <a:pt x="211" y="704"/>
                  </a:lnTo>
                  <a:lnTo>
                    <a:pt x="181" y="685"/>
                  </a:lnTo>
                  <a:lnTo>
                    <a:pt x="153" y="664"/>
                  </a:lnTo>
                  <a:lnTo>
                    <a:pt x="128" y="643"/>
                  </a:lnTo>
                  <a:lnTo>
                    <a:pt x="107" y="621"/>
                  </a:lnTo>
                  <a:lnTo>
                    <a:pt x="86" y="596"/>
                  </a:lnTo>
                  <a:lnTo>
                    <a:pt x="70" y="572"/>
                  </a:lnTo>
                  <a:lnTo>
                    <a:pt x="55" y="544"/>
                  </a:lnTo>
                  <a:lnTo>
                    <a:pt x="44" y="515"/>
                  </a:lnTo>
                  <a:lnTo>
                    <a:pt x="34" y="483"/>
                  </a:lnTo>
                  <a:lnTo>
                    <a:pt x="27" y="450"/>
                  </a:lnTo>
                  <a:lnTo>
                    <a:pt x="24" y="415"/>
                  </a:lnTo>
                  <a:lnTo>
                    <a:pt x="22" y="377"/>
                  </a:lnTo>
                  <a:lnTo>
                    <a:pt x="25" y="329"/>
                  </a:lnTo>
                  <a:lnTo>
                    <a:pt x="33" y="286"/>
                  </a:lnTo>
                  <a:lnTo>
                    <a:pt x="44" y="244"/>
                  </a:lnTo>
                  <a:lnTo>
                    <a:pt x="61" y="207"/>
                  </a:lnTo>
                  <a:lnTo>
                    <a:pt x="82" y="173"/>
                  </a:lnTo>
                  <a:lnTo>
                    <a:pt x="106" y="142"/>
                  </a:lnTo>
                  <a:lnTo>
                    <a:pt x="134" y="115"/>
                  </a:lnTo>
                  <a:lnTo>
                    <a:pt x="165" y="90"/>
                  </a:lnTo>
                  <a:lnTo>
                    <a:pt x="199" y="69"/>
                  </a:lnTo>
                  <a:lnTo>
                    <a:pt x="235" y="50"/>
                  </a:lnTo>
                  <a:lnTo>
                    <a:pt x="274" y="34"/>
                  </a:lnTo>
                  <a:lnTo>
                    <a:pt x="315" y="22"/>
                  </a:lnTo>
                  <a:lnTo>
                    <a:pt x="357" y="12"/>
                  </a:lnTo>
                  <a:lnTo>
                    <a:pt x="401" y="5"/>
                  </a:lnTo>
                  <a:lnTo>
                    <a:pt x="446" y="2"/>
                  </a:lnTo>
                  <a:lnTo>
                    <a:pt x="492" y="0"/>
                  </a:lnTo>
                  <a:lnTo>
                    <a:pt x="539" y="2"/>
                  </a:lnTo>
                  <a:lnTo>
                    <a:pt x="587" y="5"/>
                  </a:lnTo>
                  <a:lnTo>
                    <a:pt x="631" y="13"/>
                  </a:lnTo>
                  <a:lnTo>
                    <a:pt x="674" y="22"/>
                  </a:lnTo>
                  <a:lnTo>
                    <a:pt x="716" y="35"/>
                  </a:lnTo>
                  <a:lnTo>
                    <a:pt x="754" y="51"/>
                  </a:lnTo>
                  <a:lnTo>
                    <a:pt x="791" y="71"/>
                  </a:lnTo>
                  <a:lnTo>
                    <a:pt x="825" y="93"/>
                  </a:lnTo>
                  <a:lnTo>
                    <a:pt x="855" y="119"/>
                  </a:lnTo>
                  <a:lnTo>
                    <a:pt x="882" y="149"/>
                  </a:lnTo>
                  <a:lnTo>
                    <a:pt x="906" y="183"/>
                  </a:lnTo>
                  <a:lnTo>
                    <a:pt x="926" y="220"/>
                  </a:lnTo>
                  <a:lnTo>
                    <a:pt x="942" y="261"/>
                  </a:lnTo>
                  <a:lnTo>
                    <a:pt x="953" y="306"/>
                  </a:lnTo>
                  <a:lnTo>
                    <a:pt x="960" y="355"/>
                  </a:lnTo>
                  <a:lnTo>
                    <a:pt x="963" y="408"/>
                  </a:lnTo>
                  <a:lnTo>
                    <a:pt x="963" y="44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84C20B89-1D6F-44A5-85CE-9218106A6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75" y="4519613"/>
              <a:ext cx="219075" cy="388938"/>
            </a:xfrm>
            <a:custGeom>
              <a:avLst/>
              <a:gdLst/>
              <a:ahLst/>
              <a:cxnLst>
                <a:cxn ang="0">
                  <a:pos x="398" y="944"/>
                </a:cxn>
                <a:cxn ang="0">
                  <a:pos x="415" y="977"/>
                </a:cxn>
                <a:cxn ang="0">
                  <a:pos x="441" y="998"/>
                </a:cxn>
                <a:cxn ang="0">
                  <a:pos x="473" y="1006"/>
                </a:cxn>
                <a:cxn ang="0">
                  <a:pos x="505" y="1004"/>
                </a:cxn>
                <a:cxn ang="0">
                  <a:pos x="535" y="991"/>
                </a:cxn>
                <a:cxn ang="0">
                  <a:pos x="558" y="965"/>
                </a:cxn>
                <a:cxn ang="0">
                  <a:pos x="570" y="927"/>
                </a:cxn>
                <a:cxn ang="0">
                  <a:pos x="571" y="847"/>
                </a:cxn>
                <a:cxn ang="0">
                  <a:pos x="571" y="672"/>
                </a:cxn>
                <a:cxn ang="0">
                  <a:pos x="571" y="484"/>
                </a:cxn>
                <a:cxn ang="0">
                  <a:pos x="571" y="374"/>
                </a:cxn>
                <a:cxn ang="0">
                  <a:pos x="565" y="336"/>
                </a:cxn>
                <a:cxn ang="0">
                  <a:pos x="547" y="303"/>
                </a:cxn>
                <a:cxn ang="0">
                  <a:pos x="519" y="284"/>
                </a:cxn>
                <a:cxn ang="0">
                  <a:pos x="488" y="277"/>
                </a:cxn>
                <a:cxn ang="0">
                  <a:pos x="455" y="279"/>
                </a:cxn>
                <a:cxn ang="0">
                  <a:pos x="426" y="293"/>
                </a:cxn>
                <a:cxn ang="0">
                  <a:pos x="405" y="320"/>
                </a:cxn>
                <a:cxn ang="0">
                  <a:pos x="395" y="359"/>
                </a:cxn>
                <a:cxn ang="0">
                  <a:pos x="395" y="415"/>
                </a:cxn>
                <a:cxn ang="0">
                  <a:pos x="395" y="569"/>
                </a:cxn>
                <a:cxn ang="0">
                  <a:pos x="395" y="756"/>
                </a:cxn>
                <a:cxn ang="0">
                  <a:pos x="395" y="894"/>
                </a:cxn>
                <a:cxn ang="0">
                  <a:pos x="398" y="1375"/>
                </a:cxn>
                <a:cxn ang="0">
                  <a:pos x="407" y="1407"/>
                </a:cxn>
                <a:cxn ang="0">
                  <a:pos x="426" y="1431"/>
                </a:cxn>
                <a:cxn ang="0">
                  <a:pos x="454" y="1446"/>
                </a:cxn>
                <a:cxn ang="0">
                  <a:pos x="490" y="1449"/>
                </a:cxn>
                <a:cxn ang="0">
                  <a:pos x="522" y="1441"/>
                </a:cxn>
                <a:cxn ang="0">
                  <a:pos x="547" y="1422"/>
                </a:cxn>
                <a:cxn ang="0">
                  <a:pos x="563" y="1393"/>
                </a:cxn>
                <a:cxn ang="0">
                  <a:pos x="568" y="1161"/>
                </a:cxn>
                <a:cxn ang="0">
                  <a:pos x="535" y="1182"/>
                </a:cxn>
                <a:cxn ang="0">
                  <a:pos x="485" y="1211"/>
                </a:cxn>
                <a:cxn ang="0">
                  <a:pos x="418" y="1233"/>
                </a:cxn>
                <a:cxn ang="0">
                  <a:pos x="335" y="1245"/>
                </a:cxn>
                <a:cxn ang="0">
                  <a:pos x="209" y="1231"/>
                </a:cxn>
                <a:cxn ang="0">
                  <a:pos x="102" y="1174"/>
                </a:cxn>
                <a:cxn ang="0">
                  <a:pos x="32" y="1076"/>
                </a:cxn>
                <a:cxn ang="0">
                  <a:pos x="1" y="942"/>
                </a:cxn>
                <a:cxn ang="0">
                  <a:pos x="0" y="802"/>
                </a:cxn>
                <a:cxn ang="0">
                  <a:pos x="0" y="622"/>
                </a:cxn>
                <a:cxn ang="0">
                  <a:pos x="0" y="450"/>
                </a:cxn>
                <a:cxn ang="0">
                  <a:pos x="0" y="354"/>
                </a:cxn>
                <a:cxn ang="0">
                  <a:pos x="11" y="242"/>
                </a:cxn>
                <a:cxn ang="0">
                  <a:pos x="62" y="123"/>
                </a:cxn>
                <a:cxn ang="0">
                  <a:pos x="153" y="41"/>
                </a:cxn>
                <a:cxn ang="0">
                  <a:pos x="281" y="2"/>
                </a:cxn>
                <a:cxn ang="0">
                  <a:pos x="412" y="11"/>
                </a:cxn>
                <a:cxn ang="0">
                  <a:pos x="504" y="46"/>
                </a:cxn>
                <a:cxn ang="0">
                  <a:pos x="563" y="92"/>
                </a:cxn>
                <a:cxn ang="0">
                  <a:pos x="596" y="130"/>
                </a:cxn>
                <a:cxn ang="0">
                  <a:pos x="965" y="38"/>
                </a:cxn>
                <a:cxn ang="0">
                  <a:pos x="951" y="1420"/>
                </a:cxn>
                <a:cxn ang="0">
                  <a:pos x="883" y="1567"/>
                </a:cxn>
                <a:cxn ang="0">
                  <a:pos x="752" y="1666"/>
                </a:cxn>
                <a:cxn ang="0">
                  <a:pos x="546" y="1712"/>
                </a:cxn>
                <a:cxn ang="0">
                  <a:pos x="323" y="1700"/>
                </a:cxn>
                <a:cxn ang="0">
                  <a:pos x="159" y="1639"/>
                </a:cxn>
                <a:cxn ang="0">
                  <a:pos x="51" y="1533"/>
                </a:cxn>
                <a:cxn ang="0">
                  <a:pos x="2" y="1384"/>
                </a:cxn>
              </a:cxnLst>
              <a:rect l="0" t="0" r="r" b="b"/>
              <a:pathLst>
                <a:path w="965" h="1714">
                  <a:moveTo>
                    <a:pt x="395" y="911"/>
                  </a:moveTo>
                  <a:lnTo>
                    <a:pt x="395" y="923"/>
                  </a:lnTo>
                  <a:lnTo>
                    <a:pt x="396" y="934"/>
                  </a:lnTo>
                  <a:lnTo>
                    <a:pt x="398" y="944"/>
                  </a:lnTo>
                  <a:lnTo>
                    <a:pt x="401" y="954"/>
                  </a:lnTo>
                  <a:lnTo>
                    <a:pt x="405" y="963"/>
                  </a:lnTo>
                  <a:lnTo>
                    <a:pt x="409" y="971"/>
                  </a:lnTo>
                  <a:lnTo>
                    <a:pt x="415" y="977"/>
                  </a:lnTo>
                  <a:lnTo>
                    <a:pt x="420" y="984"/>
                  </a:lnTo>
                  <a:lnTo>
                    <a:pt x="427" y="990"/>
                  </a:lnTo>
                  <a:lnTo>
                    <a:pt x="434" y="994"/>
                  </a:lnTo>
                  <a:lnTo>
                    <a:pt x="441" y="998"/>
                  </a:lnTo>
                  <a:lnTo>
                    <a:pt x="449" y="1001"/>
                  </a:lnTo>
                  <a:lnTo>
                    <a:pt x="456" y="1004"/>
                  </a:lnTo>
                  <a:lnTo>
                    <a:pt x="464" y="1005"/>
                  </a:lnTo>
                  <a:lnTo>
                    <a:pt x="473" y="1006"/>
                  </a:lnTo>
                  <a:lnTo>
                    <a:pt x="482" y="1008"/>
                  </a:lnTo>
                  <a:lnTo>
                    <a:pt x="489" y="1006"/>
                  </a:lnTo>
                  <a:lnTo>
                    <a:pt x="497" y="1005"/>
                  </a:lnTo>
                  <a:lnTo>
                    <a:pt x="505" y="1004"/>
                  </a:lnTo>
                  <a:lnTo>
                    <a:pt x="513" y="1002"/>
                  </a:lnTo>
                  <a:lnTo>
                    <a:pt x="521" y="999"/>
                  </a:lnTo>
                  <a:lnTo>
                    <a:pt x="527" y="995"/>
                  </a:lnTo>
                  <a:lnTo>
                    <a:pt x="535" y="991"/>
                  </a:lnTo>
                  <a:lnTo>
                    <a:pt x="542" y="985"/>
                  </a:lnTo>
                  <a:lnTo>
                    <a:pt x="547" y="980"/>
                  </a:lnTo>
                  <a:lnTo>
                    <a:pt x="553" y="972"/>
                  </a:lnTo>
                  <a:lnTo>
                    <a:pt x="558" y="965"/>
                  </a:lnTo>
                  <a:lnTo>
                    <a:pt x="562" y="956"/>
                  </a:lnTo>
                  <a:lnTo>
                    <a:pt x="565" y="947"/>
                  </a:lnTo>
                  <a:lnTo>
                    <a:pt x="569" y="937"/>
                  </a:lnTo>
                  <a:lnTo>
                    <a:pt x="570" y="927"/>
                  </a:lnTo>
                  <a:lnTo>
                    <a:pt x="571" y="916"/>
                  </a:lnTo>
                  <a:lnTo>
                    <a:pt x="571" y="901"/>
                  </a:lnTo>
                  <a:lnTo>
                    <a:pt x="571" y="878"/>
                  </a:lnTo>
                  <a:lnTo>
                    <a:pt x="571" y="847"/>
                  </a:lnTo>
                  <a:lnTo>
                    <a:pt x="571" y="810"/>
                  </a:lnTo>
                  <a:lnTo>
                    <a:pt x="571" y="767"/>
                  </a:lnTo>
                  <a:lnTo>
                    <a:pt x="571" y="721"/>
                  </a:lnTo>
                  <a:lnTo>
                    <a:pt x="571" y="672"/>
                  </a:lnTo>
                  <a:lnTo>
                    <a:pt x="571" y="623"/>
                  </a:lnTo>
                  <a:lnTo>
                    <a:pt x="571" y="575"/>
                  </a:lnTo>
                  <a:lnTo>
                    <a:pt x="571" y="528"/>
                  </a:lnTo>
                  <a:lnTo>
                    <a:pt x="571" y="484"/>
                  </a:lnTo>
                  <a:lnTo>
                    <a:pt x="571" y="446"/>
                  </a:lnTo>
                  <a:lnTo>
                    <a:pt x="571" y="414"/>
                  </a:lnTo>
                  <a:lnTo>
                    <a:pt x="571" y="389"/>
                  </a:lnTo>
                  <a:lnTo>
                    <a:pt x="571" y="374"/>
                  </a:lnTo>
                  <a:lnTo>
                    <a:pt x="571" y="368"/>
                  </a:lnTo>
                  <a:lnTo>
                    <a:pt x="570" y="356"/>
                  </a:lnTo>
                  <a:lnTo>
                    <a:pt x="569" y="346"/>
                  </a:lnTo>
                  <a:lnTo>
                    <a:pt x="565" y="336"/>
                  </a:lnTo>
                  <a:lnTo>
                    <a:pt x="562" y="327"/>
                  </a:lnTo>
                  <a:lnTo>
                    <a:pt x="558" y="318"/>
                  </a:lnTo>
                  <a:lnTo>
                    <a:pt x="553" y="311"/>
                  </a:lnTo>
                  <a:lnTo>
                    <a:pt x="547" y="303"/>
                  </a:lnTo>
                  <a:lnTo>
                    <a:pt x="541" y="298"/>
                  </a:lnTo>
                  <a:lnTo>
                    <a:pt x="534" y="292"/>
                  </a:lnTo>
                  <a:lnTo>
                    <a:pt x="527" y="288"/>
                  </a:lnTo>
                  <a:lnTo>
                    <a:pt x="519" y="284"/>
                  </a:lnTo>
                  <a:lnTo>
                    <a:pt x="512" y="281"/>
                  </a:lnTo>
                  <a:lnTo>
                    <a:pt x="504" y="279"/>
                  </a:lnTo>
                  <a:lnTo>
                    <a:pt x="496" y="278"/>
                  </a:lnTo>
                  <a:lnTo>
                    <a:pt x="488" y="277"/>
                  </a:lnTo>
                  <a:lnTo>
                    <a:pt x="481" y="277"/>
                  </a:lnTo>
                  <a:lnTo>
                    <a:pt x="472" y="277"/>
                  </a:lnTo>
                  <a:lnTo>
                    <a:pt x="463" y="278"/>
                  </a:lnTo>
                  <a:lnTo>
                    <a:pt x="455" y="279"/>
                  </a:lnTo>
                  <a:lnTo>
                    <a:pt x="447" y="282"/>
                  </a:lnTo>
                  <a:lnTo>
                    <a:pt x="440" y="286"/>
                  </a:lnTo>
                  <a:lnTo>
                    <a:pt x="433" y="289"/>
                  </a:lnTo>
                  <a:lnTo>
                    <a:pt x="426" y="293"/>
                  </a:lnTo>
                  <a:lnTo>
                    <a:pt x="420" y="299"/>
                  </a:lnTo>
                  <a:lnTo>
                    <a:pt x="415" y="306"/>
                  </a:lnTo>
                  <a:lnTo>
                    <a:pt x="409" y="312"/>
                  </a:lnTo>
                  <a:lnTo>
                    <a:pt x="405" y="320"/>
                  </a:lnTo>
                  <a:lnTo>
                    <a:pt x="401" y="329"/>
                  </a:lnTo>
                  <a:lnTo>
                    <a:pt x="398" y="338"/>
                  </a:lnTo>
                  <a:lnTo>
                    <a:pt x="396" y="348"/>
                  </a:lnTo>
                  <a:lnTo>
                    <a:pt x="395" y="359"/>
                  </a:lnTo>
                  <a:lnTo>
                    <a:pt x="395" y="372"/>
                  </a:lnTo>
                  <a:lnTo>
                    <a:pt x="395" y="376"/>
                  </a:lnTo>
                  <a:lnTo>
                    <a:pt x="395" y="392"/>
                  </a:lnTo>
                  <a:lnTo>
                    <a:pt x="395" y="415"/>
                  </a:lnTo>
                  <a:lnTo>
                    <a:pt x="395" y="446"/>
                  </a:lnTo>
                  <a:lnTo>
                    <a:pt x="395" y="483"/>
                  </a:lnTo>
                  <a:lnTo>
                    <a:pt x="395" y="525"/>
                  </a:lnTo>
                  <a:lnTo>
                    <a:pt x="395" y="569"/>
                  </a:lnTo>
                  <a:lnTo>
                    <a:pt x="395" y="616"/>
                  </a:lnTo>
                  <a:lnTo>
                    <a:pt x="395" y="664"/>
                  </a:lnTo>
                  <a:lnTo>
                    <a:pt x="395" y="711"/>
                  </a:lnTo>
                  <a:lnTo>
                    <a:pt x="395" y="756"/>
                  </a:lnTo>
                  <a:lnTo>
                    <a:pt x="395" y="799"/>
                  </a:lnTo>
                  <a:lnTo>
                    <a:pt x="395" y="837"/>
                  </a:lnTo>
                  <a:lnTo>
                    <a:pt x="395" y="869"/>
                  </a:lnTo>
                  <a:lnTo>
                    <a:pt x="395" y="894"/>
                  </a:lnTo>
                  <a:lnTo>
                    <a:pt x="395" y="911"/>
                  </a:lnTo>
                  <a:close/>
                  <a:moveTo>
                    <a:pt x="398" y="1342"/>
                  </a:moveTo>
                  <a:lnTo>
                    <a:pt x="398" y="1368"/>
                  </a:lnTo>
                  <a:lnTo>
                    <a:pt x="398" y="1375"/>
                  </a:lnTo>
                  <a:lnTo>
                    <a:pt x="399" y="1384"/>
                  </a:lnTo>
                  <a:lnTo>
                    <a:pt x="400" y="1392"/>
                  </a:lnTo>
                  <a:lnTo>
                    <a:pt x="404" y="1400"/>
                  </a:lnTo>
                  <a:lnTo>
                    <a:pt x="407" y="1407"/>
                  </a:lnTo>
                  <a:lnTo>
                    <a:pt x="410" y="1413"/>
                  </a:lnTo>
                  <a:lnTo>
                    <a:pt x="415" y="1420"/>
                  </a:lnTo>
                  <a:lnTo>
                    <a:pt x="420" y="1426"/>
                  </a:lnTo>
                  <a:lnTo>
                    <a:pt x="426" y="1431"/>
                  </a:lnTo>
                  <a:lnTo>
                    <a:pt x="433" y="1436"/>
                  </a:lnTo>
                  <a:lnTo>
                    <a:pt x="440" y="1440"/>
                  </a:lnTo>
                  <a:lnTo>
                    <a:pt x="446" y="1444"/>
                  </a:lnTo>
                  <a:lnTo>
                    <a:pt x="454" y="1446"/>
                  </a:lnTo>
                  <a:lnTo>
                    <a:pt x="463" y="1448"/>
                  </a:lnTo>
                  <a:lnTo>
                    <a:pt x="472" y="1449"/>
                  </a:lnTo>
                  <a:lnTo>
                    <a:pt x="482" y="1450"/>
                  </a:lnTo>
                  <a:lnTo>
                    <a:pt x="490" y="1449"/>
                  </a:lnTo>
                  <a:lnTo>
                    <a:pt x="498" y="1448"/>
                  </a:lnTo>
                  <a:lnTo>
                    <a:pt x="506" y="1447"/>
                  </a:lnTo>
                  <a:lnTo>
                    <a:pt x="514" y="1444"/>
                  </a:lnTo>
                  <a:lnTo>
                    <a:pt x="522" y="1441"/>
                  </a:lnTo>
                  <a:lnTo>
                    <a:pt x="528" y="1437"/>
                  </a:lnTo>
                  <a:lnTo>
                    <a:pt x="535" y="1432"/>
                  </a:lnTo>
                  <a:lnTo>
                    <a:pt x="542" y="1428"/>
                  </a:lnTo>
                  <a:lnTo>
                    <a:pt x="547" y="1422"/>
                  </a:lnTo>
                  <a:lnTo>
                    <a:pt x="552" y="1416"/>
                  </a:lnTo>
                  <a:lnTo>
                    <a:pt x="556" y="1409"/>
                  </a:lnTo>
                  <a:lnTo>
                    <a:pt x="560" y="1401"/>
                  </a:lnTo>
                  <a:lnTo>
                    <a:pt x="563" y="1393"/>
                  </a:lnTo>
                  <a:lnTo>
                    <a:pt x="565" y="1385"/>
                  </a:lnTo>
                  <a:lnTo>
                    <a:pt x="567" y="1376"/>
                  </a:lnTo>
                  <a:lnTo>
                    <a:pt x="568" y="1368"/>
                  </a:lnTo>
                  <a:lnTo>
                    <a:pt x="568" y="1161"/>
                  </a:lnTo>
                  <a:lnTo>
                    <a:pt x="564" y="1161"/>
                  </a:lnTo>
                  <a:lnTo>
                    <a:pt x="555" y="1167"/>
                  </a:lnTo>
                  <a:lnTo>
                    <a:pt x="545" y="1175"/>
                  </a:lnTo>
                  <a:lnTo>
                    <a:pt x="535" y="1182"/>
                  </a:lnTo>
                  <a:lnTo>
                    <a:pt x="524" y="1190"/>
                  </a:lnTo>
                  <a:lnTo>
                    <a:pt x="512" y="1197"/>
                  </a:lnTo>
                  <a:lnTo>
                    <a:pt x="498" y="1203"/>
                  </a:lnTo>
                  <a:lnTo>
                    <a:pt x="485" y="1211"/>
                  </a:lnTo>
                  <a:lnTo>
                    <a:pt x="469" y="1217"/>
                  </a:lnTo>
                  <a:lnTo>
                    <a:pt x="453" y="1223"/>
                  </a:lnTo>
                  <a:lnTo>
                    <a:pt x="436" y="1228"/>
                  </a:lnTo>
                  <a:lnTo>
                    <a:pt x="418" y="1233"/>
                  </a:lnTo>
                  <a:lnTo>
                    <a:pt x="399" y="1237"/>
                  </a:lnTo>
                  <a:lnTo>
                    <a:pt x="379" y="1240"/>
                  </a:lnTo>
                  <a:lnTo>
                    <a:pt x="358" y="1243"/>
                  </a:lnTo>
                  <a:lnTo>
                    <a:pt x="335" y="1245"/>
                  </a:lnTo>
                  <a:lnTo>
                    <a:pt x="313" y="1246"/>
                  </a:lnTo>
                  <a:lnTo>
                    <a:pt x="276" y="1243"/>
                  </a:lnTo>
                  <a:lnTo>
                    <a:pt x="242" y="1239"/>
                  </a:lnTo>
                  <a:lnTo>
                    <a:pt x="209" y="1231"/>
                  </a:lnTo>
                  <a:lnTo>
                    <a:pt x="179" y="1221"/>
                  </a:lnTo>
                  <a:lnTo>
                    <a:pt x="151" y="1208"/>
                  </a:lnTo>
                  <a:lnTo>
                    <a:pt x="125" y="1192"/>
                  </a:lnTo>
                  <a:lnTo>
                    <a:pt x="102" y="1174"/>
                  </a:lnTo>
                  <a:lnTo>
                    <a:pt x="81" y="1153"/>
                  </a:lnTo>
                  <a:lnTo>
                    <a:pt x="62" y="1129"/>
                  </a:lnTo>
                  <a:lnTo>
                    <a:pt x="45" y="1104"/>
                  </a:lnTo>
                  <a:lnTo>
                    <a:pt x="32" y="1076"/>
                  </a:lnTo>
                  <a:lnTo>
                    <a:pt x="20" y="1046"/>
                  </a:lnTo>
                  <a:lnTo>
                    <a:pt x="11" y="1013"/>
                  </a:lnTo>
                  <a:lnTo>
                    <a:pt x="5" y="979"/>
                  </a:lnTo>
                  <a:lnTo>
                    <a:pt x="1" y="942"/>
                  </a:lnTo>
                  <a:lnTo>
                    <a:pt x="0" y="904"/>
                  </a:lnTo>
                  <a:lnTo>
                    <a:pt x="0" y="875"/>
                  </a:lnTo>
                  <a:lnTo>
                    <a:pt x="0" y="840"/>
                  </a:lnTo>
                  <a:lnTo>
                    <a:pt x="0" y="802"/>
                  </a:lnTo>
                  <a:lnTo>
                    <a:pt x="0" y="759"/>
                  </a:lnTo>
                  <a:lnTo>
                    <a:pt x="0" y="715"/>
                  </a:lnTo>
                  <a:lnTo>
                    <a:pt x="0" y="668"/>
                  </a:lnTo>
                  <a:lnTo>
                    <a:pt x="0" y="622"/>
                  </a:lnTo>
                  <a:lnTo>
                    <a:pt x="0" y="575"/>
                  </a:lnTo>
                  <a:lnTo>
                    <a:pt x="0" y="530"/>
                  </a:lnTo>
                  <a:lnTo>
                    <a:pt x="0" y="489"/>
                  </a:lnTo>
                  <a:lnTo>
                    <a:pt x="0" y="450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0" y="367"/>
                  </a:lnTo>
                  <a:lnTo>
                    <a:pt x="0" y="354"/>
                  </a:lnTo>
                  <a:lnTo>
                    <a:pt x="0" y="349"/>
                  </a:lnTo>
                  <a:lnTo>
                    <a:pt x="1" y="311"/>
                  </a:lnTo>
                  <a:lnTo>
                    <a:pt x="5" y="277"/>
                  </a:lnTo>
                  <a:lnTo>
                    <a:pt x="11" y="242"/>
                  </a:lnTo>
                  <a:lnTo>
                    <a:pt x="20" y="210"/>
                  </a:lnTo>
                  <a:lnTo>
                    <a:pt x="32" y="179"/>
                  </a:lnTo>
                  <a:lnTo>
                    <a:pt x="46" y="150"/>
                  </a:lnTo>
                  <a:lnTo>
                    <a:pt x="62" y="123"/>
                  </a:lnTo>
                  <a:lnTo>
                    <a:pt x="81" y="99"/>
                  </a:lnTo>
                  <a:lnTo>
                    <a:pt x="102" y="78"/>
                  </a:lnTo>
                  <a:lnTo>
                    <a:pt x="126" y="58"/>
                  </a:lnTo>
                  <a:lnTo>
                    <a:pt x="153" y="41"/>
                  </a:lnTo>
                  <a:lnTo>
                    <a:pt x="181" y="26"/>
                  </a:lnTo>
                  <a:lnTo>
                    <a:pt x="213" y="15"/>
                  </a:lnTo>
                  <a:lnTo>
                    <a:pt x="245" y="7"/>
                  </a:lnTo>
                  <a:lnTo>
                    <a:pt x="281" y="2"/>
                  </a:lnTo>
                  <a:lnTo>
                    <a:pt x="319" y="0"/>
                  </a:lnTo>
                  <a:lnTo>
                    <a:pt x="352" y="2"/>
                  </a:lnTo>
                  <a:lnTo>
                    <a:pt x="383" y="5"/>
                  </a:lnTo>
                  <a:lnTo>
                    <a:pt x="412" y="11"/>
                  </a:lnTo>
                  <a:lnTo>
                    <a:pt x="437" y="17"/>
                  </a:lnTo>
                  <a:lnTo>
                    <a:pt x="462" y="26"/>
                  </a:lnTo>
                  <a:lnTo>
                    <a:pt x="483" y="35"/>
                  </a:lnTo>
                  <a:lnTo>
                    <a:pt x="504" y="46"/>
                  </a:lnTo>
                  <a:lnTo>
                    <a:pt x="521" y="58"/>
                  </a:lnTo>
                  <a:lnTo>
                    <a:pt x="536" y="69"/>
                  </a:lnTo>
                  <a:lnTo>
                    <a:pt x="551" y="80"/>
                  </a:lnTo>
                  <a:lnTo>
                    <a:pt x="563" y="92"/>
                  </a:lnTo>
                  <a:lnTo>
                    <a:pt x="573" y="102"/>
                  </a:lnTo>
                  <a:lnTo>
                    <a:pt x="582" y="113"/>
                  </a:lnTo>
                  <a:lnTo>
                    <a:pt x="590" y="122"/>
                  </a:lnTo>
                  <a:lnTo>
                    <a:pt x="596" y="130"/>
                  </a:lnTo>
                  <a:lnTo>
                    <a:pt x="601" y="137"/>
                  </a:lnTo>
                  <a:lnTo>
                    <a:pt x="610" y="137"/>
                  </a:lnTo>
                  <a:lnTo>
                    <a:pt x="617" y="38"/>
                  </a:lnTo>
                  <a:lnTo>
                    <a:pt x="965" y="38"/>
                  </a:lnTo>
                  <a:lnTo>
                    <a:pt x="965" y="1286"/>
                  </a:lnTo>
                  <a:lnTo>
                    <a:pt x="963" y="1333"/>
                  </a:lnTo>
                  <a:lnTo>
                    <a:pt x="959" y="1378"/>
                  </a:lnTo>
                  <a:lnTo>
                    <a:pt x="951" y="1420"/>
                  </a:lnTo>
                  <a:lnTo>
                    <a:pt x="940" y="1460"/>
                  </a:lnTo>
                  <a:lnTo>
                    <a:pt x="925" y="1498"/>
                  </a:lnTo>
                  <a:lnTo>
                    <a:pt x="906" y="1534"/>
                  </a:lnTo>
                  <a:lnTo>
                    <a:pt x="883" y="1567"/>
                  </a:lnTo>
                  <a:lnTo>
                    <a:pt x="858" y="1596"/>
                  </a:lnTo>
                  <a:lnTo>
                    <a:pt x="826" y="1622"/>
                  </a:lnTo>
                  <a:lnTo>
                    <a:pt x="791" y="1646"/>
                  </a:lnTo>
                  <a:lnTo>
                    <a:pt x="752" y="1666"/>
                  </a:lnTo>
                  <a:lnTo>
                    <a:pt x="708" y="1683"/>
                  </a:lnTo>
                  <a:lnTo>
                    <a:pt x="659" y="1696"/>
                  </a:lnTo>
                  <a:lnTo>
                    <a:pt x="605" y="1705"/>
                  </a:lnTo>
                  <a:lnTo>
                    <a:pt x="546" y="1712"/>
                  </a:lnTo>
                  <a:lnTo>
                    <a:pt x="482" y="1714"/>
                  </a:lnTo>
                  <a:lnTo>
                    <a:pt x="425" y="1712"/>
                  </a:lnTo>
                  <a:lnTo>
                    <a:pt x="372" y="1707"/>
                  </a:lnTo>
                  <a:lnTo>
                    <a:pt x="323" y="1700"/>
                  </a:lnTo>
                  <a:lnTo>
                    <a:pt x="277" y="1688"/>
                  </a:lnTo>
                  <a:lnTo>
                    <a:pt x="234" y="1675"/>
                  </a:lnTo>
                  <a:lnTo>
                    <a:pt x="195" y="1658"/>
                  </a:lnTo>
                  <a:lnTo>
                    <a:pt x="159" y="1639"/>
                  </a:lnTo>
                  <a:lnTo>
                    <a:pt x="126" y="1617"/>
                  </a:lnTo>
                  <a:lnTo>
                    <a:pt x="98" y="1591"/>
                  </a:lnTo>
                  <a:lnTo>
                    <a:pt x="72" y="1563"/>
                  </a:lnTo>
                  <a:lnTo>
                    <a:pt x="51" y="1533"/>
                  </a:lnTo>
                  <a:lnTo>
                    <a:pt x="34" y="1499"/>
                  </a:lnTo>
                  <a:lnTo>
                    <a:pt x="19" y="1464"/>
                  </a:lnTo>
                  <a:lnTo>
                    <a:pt x="9" y="1426"/>
                  </a:lnTo>
                  <a:lnTo>
                    <a:pt x="2" y="1384"/>
                  </a:lnTo>
                  <a:lnTo>
                    <a:pt x="0" y="1342"/>
                  </a:lnTo>
                  <a:lnTo>
                    <a:pt x="398" y="134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5">
              <a:extLst>
                <a:ext uri="{FF2B5EF4-FFF2-40B4-BE49-F238E27FC236}">
                  <a16:creationId xmlns:a16="http://schemas.microsoft.com/office/drawing/2014/main" id="{CDC1BED7-A6C9-46DF-97B3-7F741EF51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3225" y="4521200"/>
              <a:ext cx="220663" cy="301625"/>
            </a:xfrm>
            <a:custGeom>
              <a:avLst/>
              <a:gdLst/>
              <a:ahLst/>
              <a:cxnLst>
                <a:cxn ang="0">
                  <a:pos x="9" y="999"/>
                </a:cxn>
                <a:cxn ang="0">
                  <a:pos x="54" y="1125"/>
                </a:cxn>
                <a:cxn ang="0">
                  <a:pos x="135" y="1221"/>
                </a:cxn>
                <a:cxn ang="0">
                  <a:pos x="245" y="1287"/>
                </a:cxn>
                <a:cxn ang="0">
                  <a:pos x="382" y="1322"/>
                </a:cxn>
                <a:cxn ang="0">
                  <a:pos x="544" y="1328"/>
                </a:cxn>
                <a:cxn ang="0">
                  <a:pos x="696" y="1299"/>
                </a:cxn>
                <a:cxn ang="0">
                  <a:pos x="817" y="1237"/>
                </a:cxn>
                <a:cxn ang="0">
                  <a:pos x="903" y="1148"/>
                </a:cxn>
                <a:cxn ang="0">
                  <a:pos x="955" y="1034"/>
                </a:cxn>
                <a:cxn ang="0">
                  <a:pos x="973" y="900"/>
                </a:cxn>
                <a:cxn ang="0">
                  <a:pos x="965" y="338"/>
                </a:cxn>
                <a:cxn ang="0">
                  <a:pos x="923" y="216"/>
                </a:cxn>
                <a:cxn ang="0">
                  <a:pos x="849" y="119"/>
                </a:cxn>
                <a:cxn ang="0">
                  <a:pos x="740" y="47"/>
                </a:cxn>
                <a:cxn ang="0">
                  <a:pos x="599" y="8"/>
                </a:cxn>
                <a:cxn ang="0">
                  <a:pos x="432" y="1"/>
                </a:cxn>
                <a:cxn ang="0">
                  <a:pos x="287" y="27"/>
                </a:cxn>
                <a:cxn ang="0">
                  <a:pos x="168" y="83"/>
                </a:cxn>
                <a:cxn ang="0">
                  <a:pos x="77" y="170"/>
                </a:cxn>
                <a:cxn ang="0">
                  <a:pos x="19" y="285"/>
                </a:cxn>
                <a:cxn ang="0">
                  <a:pos x="0" y="430"/>
                </a:cxn>
                <a:cxn ang="0">
                  <a:pos x="395" y="351"/>
                </a:cxn>
                <a:cxn ang="0">
                  <a:pos x="402" y="325"/>
                </a:cxn>
                <a:cxn ang="0">
                  <a:pos x="415" y="304"/>
                </a:cxn>
                <a:cxn ang="0">
                  <a:pos x="435" y="287"/>
                </a:cxn>
                <a:cxn ang="0">
                  <a:pos x="458" y="276"/>
                </a:cxn>
                <a:cxn ang="0">
                  <a:pos x="486" y="273"/>
                </a:cxn>
                <a:cxn ang="0">
                  <a:pos x="511" y="276"/>
                </a:cxn>
                <a:cxn ang="0">
                  <a:pos x="535" y="286"/>
                </a:cxn>
                <a:cxn ang="0">
                  <a:pos x="555" y="302"/>
                </a:cxn>
                <a:cxn ang="0">
                  <a:pos x="569" y="323"/>
                </a:cxn>
                <a:cxn ang="0">
                  <a:pos x="577" y="349"/>
                </a:cxn>
                <a:cxn ang="0">
                  <a:pos x="578" y="409"/>
                </a:cxn>
                <a:cxn ang="0">
                  <a:pos x="578" y="538"/>
                </a:cxn>
                <a:cxn ang="0">
                  <a:pos x="578" y="696"/>
                </a:cxn>
                <a:cxn ang="0">
                  <a:pos x="578" y="846"/>
                </a:cxn>
                <a:cxn ang="0">
                  <a:pos x="578" y="948"/>
                </a:cxn>
                <a:cxn ang="0">
                  <a:pos x="577" y="980"/>
                </a:cxn>
                <a:cxn ang="0">
                  <a:pos x="569" y="1006"/>
                </a:cxn>
                <a:cxn ang="0">
                  <a:pos x="555" y="1027"/>
                </a:cxn>
                <a:cxn ang="0">
                  <a:pos x="535" y="1043"/>
                </a:cxn>
                <a:cxn ang="0">
                  <a:pos x="511" y="1053"/>
                </a:cxn>
                <a:cxn ang="0">
                  <a:pos x="486" y="1058"/>
                </a:cxn>
                <a:cxn ang="0">
                  <a:pos x="458" y="1053"/>
                </a:cxn>
                <a:cxn ang="0">
                  <a:pos x="435" y="1042"/>
                </a:cxn>
                <a:cxn ang="0">
                  <a:pos x="415" y="1025"/>
                </a:cxn>
                <a:cxn ang="0">
                  <a:pos x="402" y="1004"/>
                </a:cxn>
                <a:cxn ang="0">
                  <a:pos x="395" y="978"/>
                </a:cxn>
                <a:cxn ang="0">
                  <a:pos x="395" y="946"/>
                </a:cxn>
                <a:cxn ang="0">
                  <a:pos x="395" y="841"/>
                </a:cxn>
                <a:cxn ang="0">
                  <a:pos x="395" y="688"/>
                </a:cxn>
                <a:cxn ang="0">
                  <a:pos x="395" y="529"/>
                </a:cxn>
                <a:cxn ang="0">
                  <a:pos x="395" y="404"/>
                </a:cxn>
              </a:cxnLst>
              <a:rect l="0" t="0" r="r" b="b"/>
              <a:pathLst>
                <a:path w="973" h="1330">
                  <a:moveTo>
                    <a:pt x="0" y="900"/>
                  </a:moveTo>
                  <a:lnTo>
                    <a:pt x="2" y="951"/>
                  </a:lnTo>
                  <a:lnTo>
                    <a:pt x="9" y="999"/>
                  </a:lnTo>
                  <a:lnTo>
                    <a:pt x="19" y="1044"/>
                  </a:lnTo>
                  <a:lnTo>
                    <a:pt x="35" y="1085"/>
                  </a:lnTo>
                  <a:lnTo>
                    <a:pt x="54" y="1125"/>
                  </a:lnTo>
                  <a:lnTo>
                    <a:pt x="77" y="1159"/>
                  </a:lnTo>
                  <a:lnTo>
                    <a:pt x="104" y="1192"/>
                  </a:lnTo>
                  <a:lnTo>
                    <a:pt x="135" y="1221"/>
                  </a:lnTo>
                  <a:lnTo>
                    <a:pt x="168" y="1246"/>
                  </a:lnTo>
                  <a:lnTo>
                    <a:pt x="205" y="1268"/>
                  </a:lnTo>
                  <a:lnTo>
                    <a:pt x="245" y="1287"/>
                  </a:lnTo>
                  <a:lnTo>
                    <a:pt x="287" y="1302"/>
                  </a:lnTo>
                  <a:lnTo>
                    <a:pt x="333" y="1315"/>
                  </a:lnTo>
                  <a:lnTo>
                    <a:pt x="382" y="1322"/>
                  </a:lnTo>
                  <a:lnTo>
                    <a:pt x="432" y="1328"/>
                  </a:lnTo>
                  <a:lnTo>
                    <a:pt x="486" y="1330"/>
                  </a:lnTo>
                  <a:lnTo>
                    <a:pt x="544" y="1328"/>
                  </a:lnTo>
                  <a:lnTo>
                    <a:pt x="599" y="1321"/>
                  </a:lnTo>
                  <a:lnTo>
                    <a:pt x="649" y="1312"/>
                  </a:lnTo>
                  <a:lnTo>
                    <a:pt x="696" y="1299"/>
                  </a:lnTo>
                  <a:lnTo>
                    <a:pt x="740" y="1282"/>
                  </a:lnTo>
                  <a:lnTo>
                    <a:pt x="781" y="1261"/>
                  </a:lnTo>
                  <a:lnTo>
                    <a:pt x="817" y="1237"/>
                  </a:lnTo>
                  <a:lnTo>
                    <a:pt x="849" y="1211"/>
                  </a:lnTo>
                  <a:lnTo>
                    <a:pt x="877" y="1182"/>
                  </a:lnTo>
                  <a:lnTo>
                    <a:pt x="903" y="1148"/>
                  </a:lnTo>
                  <a:lnTo>
                    <a:pt x="923" y="1113"/>
                  </a:lnTo>
                  <a:lnTo>
                    <a:pt x="941" y="1075"/>
                  </a:lnTo>
                  <a:lnTo>
                    <a:pt x="955" y="1034"/>
                  </a:lnTo>
                  <a:lnTo>
                    <a:pt x="965" y="992"/>
                  </a:lnTo>
                  <a:lnTo>
                    <a:pt x="971" y="947"/>
                  </a:lnTo>
                  <a:lnTo>
                    <a:pt x="973" y="900"/>
                  </a:lnTo>
                  <a:lnTo>
                    <a:pt x="973" y="430"/>
                  </a:lnTo>
                  <a:lnTo>
                    <a:pt x="971" y="382"/>
                  </a:lnTo>
                  <a:lnTo>
                    <a:pt x="965" y="338"/>
                  </a:lnTo>
                  <a:lnTo>
                    <a:pt x="955" y="295"/>
                  </a:lnTo>
                  <a:lnTo>
                    <a:pt x="941" y="254"/>
                  </a:lnTo>
                  <a:lnTo>
                    <a:pt x="923" y="216"/>
                  </a:lnTo>
                  <a:lnTo>
                    <a:pt x="903" y="181"/>
                  </a:lnTo>
                  <a:lnTo>
                    <a:pt x="877" y="148"/>
                  </a:lnTo>
                  <a:lnTo>
                    <a:pt x="849" y="119"/>
                  </a:lnTo>
                  <a:lnTo>
                    <a:pt x="817" y="92"/>
                  </a:lnTo>
                  <a:lnTo>
                    <a:pt x="781" y="68"/>
                  </a:lnTo>
                  <a:lnTo>
                    <a:pt x="740" y="47"/>
                  </a:lnTo>
                  <a:lnTo>
                    <a:pt x="696" y="30"/>
                  </a:lnTo>
                  <a:lnTo>
                    <a:pt x="649" y="17"/>
                  </a:lnTo>
                  <a:lnTo>
                    <a:pt x="599" y="8"/>
                  </a:lnTo>
                  <a:lnTo>
                    <a:pt x="544" y="1"/>
                  </a:lnTo>
                  <a:lnTo>
                    <a:pt x="486" y="0"/>
                  </a:lnTo>
                  <a:lnTo>
                    <a:pt x="432" y="1"/>
                  </a:lnTo>
                  <a:lnTo>
                    <a:pt x="382" y="7"/>
                  </a:lnTo>
                  <a:lnTo>
                    <a:pt x="333" y="15"/>
                  </a:lnTo>
                  <a:lnTo>
                    <a:pt x="287" y="27"/>
                  </a:lnTo>
                  <a:lnTo>
                    <a:pt x="245" y="43"/>
                  </a:lnTo>
                  <a:lnTo>
                    <a:pt x="205" y="62"/>
                  </a:lnTo>
                  <a:lnTo>
                    <a:pt x="168" y="83"/>
                  </a:lnTo>
                  <a:lnTo>
                    <a:pt x="135" y="109"/>
                  </a:lnTo>
                  <a:lnTo>
                    <a:pt x="104" y="138"/>
                  </a:lnTo>
                  <a:lnTo>
                    <a:pt x="77" y="170"/>
                  </a:lnTo>
                  <a:lnTo>
                    <a:pt x="54" y="205"/>
                  </a:lnTo>
                  <a:lnTo>
                    <a:pt x="35" y="244"/>
                  </a:lnTo>
                  <a:lnTo>
                    <a:pt x="19" y="285"/>
                  </a:lnTo>
                  <a:lnTo>
                    <a:pt x="9" y="330"/>
                  </a:lnTo>
                  <a:lnTo>
                    <a:pt x="2" y="378"/>
                  </a:lnTo>
                  <a:lnTo>
                    <a:pt x="0" y="430"/>
                  </a:lnTo>
                  <a:lnTo>
                    <a:pt x="0" y="900"/>
                  </a:lnTo>
                  <a:close/>
                  <a:moveTo>
                    <a:pt x="395" y="360"/>
                  </a:moveTo>
                  <a:lnTo>
                    <a:pt x="395" y="351"/>
                  </a:lnTo>
                  <a:lnTo>
                    <a:pt x="396" y="342"/>
                  </a:lnTo>
                  <a:lnTo>
                    <a:pt x="399" y="333"/>
                  </a:lnTo>
                  <a:lnTo>
                    <a:pt x="402" y="325"/>
                  </a:lnTo>
                  <a:lnTo>
                    <a:pt x="405" y="318"/>
                  </a:lnTo>
                  <a:lnTo>
                    <a:pt x="410" y="311"/>
                  </a:lnTo>
                  <a:lnTo>
                    <a:pt x="415" y="304"/>
                  </a:lnTo>
                  <a:lnTo>
                    <a:pt x="421" y="297"/>
                  </a:lnTo>
                  <a:lnTo>
                    <a:pt x="427" y="292"/>
                  </a:lnTo>
                  <a:lnTo>
                    <a:pt x="435" y="287"/>
                  </a:lnTo>
                  <a:lnTo>
                    <a:pt x="441" y="283"/>
                  </a:lnTo>
                  <a:lnTo>
                    <a:pt x="449" y="280"/>
                  </a:lnTo>
                  <a:lnTo>
                    <a:pt x="458" y="276"/>
                  </a:lnTo>
                  <a:lnTo>
                    <a:pt x="467" y="274"/>
                  </a:lnTo>
                  <a:lnTo>
                    <a:pt x="476" y="273"/>
                  </a:lnTo>
                  <a:lnTo>
                    <a:pt x="486" y="273"/>
                  </a:lnTo>
                  <a:lnTo>
                    <a:pt x="494" y="273"/>
                  </a:lnTo>
                  <a:lnTo>
                    <a:pt x="503" y="274"/>
                  </a:lnTo>
                  <a:lnTo>
                    <a:pt x="511" y="276"/>
                  </a:lnTo>
                  <a:lnTo>
                    <a:pt x="520" y="278"/>
                  </a:lnTo>
                  <a:lnTo>
                    <a:pt x="528" y="282"/>
                  </a:lnTo>
                  <a:lnTo>
                    <a:pt x="535" y="286"/>
                  </a:lnTo>
                  <a:lnTo>
                    <a:pt x="542" y="291"/>
                  </a:lnTo>
                  <a:lnTo>
                    <a:pt x="549" y="296"/>
                  </a:lnTo>
                  <a:lnTo>
                    <a:pt x="555" y="302"/>
                  </a:lnTo>
                  <a:lnTo>
                    <a:pt x="560" y="309"/>
                  </a:lnTo>
                  <a:lnTo>
                    <a:pt x="566" y="315"/>
                  </a:lnTo>
                  <a:lnTo>
                    <a:pt x="569" y="323"/>
                  </a:lnTo>
                  <a:lnTo>
                    <a:pt x="573" y="331"/>
                  </a:lnTo>
                  <a:lnTo>
                    <a:pt x="576" y="340"/>
                  </a:lnTo>
                  <a:lnTo>
                    <a:pt x="577" y="349"/>
                  </a:lnTo>
                  <a:lnTo>
                    <a:pt x="578" y="359"/>
                  </a:lnTo>
                  <a:lnTo>
                    <a:pt x="578" y="379"/>
                  </a:lnTo>
                  <a:lnTo>
                    <a:pt x="578" y="409"/>
                  </a:lnTo>
                  <a:lnTo>
                    <a:pt x="578" y="446"/>
                  </a:lnTo>
                  <a:lnTo>
                    <a:pt x="578" y="490"/>
                  </a:lnTo>
                  <a:lnTo>
                    <a:pt x="578" y="538"/>
                  </a:lnTo>
                  <a:lnTo>
                    <a:pt x="578" y="589"/>
                  </a:lnTo>
                  <a:lnTo>
                    <a:pt x="578" y="643"/>
                  </a:lnTo>
                  <a:lnTo>
                    <a:pt x="578" y="696"/>
                  </a:lnTo>
                  <a:lnTo>
                    <a:pt x="578" y="749"/>
                  </a:lnTo>
                  <a:lnTo>
                    <a:pt x="578" y="799"/>
                  </a:lnTo>
                  <a:lnTo>
                    <a:pt x="578" y="846"/>
                  </a:lnTo>
                  <a:lnTo>
                    <a:pt x="578" y="886"/>
                  </a:lnTo>
                  <a:lnTo>
                    <a:pt x="578" y="921"/>
                  </a:lnTo>
                  <a:lnTo>
                    <a:pt x="578" y="948"/>
                  </a:lnTo>
                  <a:lnTo>
                    <a:pt x="578" y="965"/>
                  </a:lnTo>
                  <a:lnTo>
                    <a:pt x="578" y="971"/>
                  </a:lnTo>
                  <a:lnTo>
                    <a:pt x="577" y="980"/>
                  </a:lnTo>
                  <a:lnTo>
                    <a:pt x="576" y="989"/>
                  </a:lnTo>
                  <a:lnTo>
                    <a:pt x="573" y="998"/>
                  </a:lnTo>
                  <a:lnTo>
                    <a:pt x="569" y="1006"/>
                  </a:lnTo>
                  <a:lnTo>
                    <a:pt x="566" y="1014"/>
                  </a:lnTo>
                  <a:lnTo>
                    <a:pt x="560" y="1021"/>
                  </a:lnTo>
                  <a:lnTo>
                    <a:pt x="555" y="1027"/>
                  </a:lnTo>
                  <a:lnTo>
                    <a:pt x="549" y="1033"/>
                  </a:lnTo>
                  <a:lnTo>
                    <a:pt x="542" y="1038"/>
                  </a:lnTo>
                  <a:lnTo>
                    <a:pt x="535" y="1043"/>
                  </a:lnTo>
                  <a:lnTo>
                    <a:pt x="528" y="1047"/>
                  </a:lnTo>
                  <a:lnTo>
                    <a:pt x="520" y="1051"/>
                  </a:lnTo>
                  <a:lnTo>
                    <a:pt x="511" y="1053"/>
                  </a:lnTo>
                  <a:lnTo>
                    <a:pt x="503" y="1055"/>
                  </a:lnTo>
                  <a:lnTo>
                    <a:pt x="494" y="1056"/>
                  </a:lnTo>
                  <a:lnTo>
                    <a:pt x="486" y="1058"/>
                  </a:lnTo>
                  <a:lnTo>
                    <a:pt x="476" y="1056"/>
                  </a:lnTo>
                  <a:lnTo>
                    <a:pt x="467" y="1055"/>
                  </a:lnTo>
                  <a:lnTo>
                    <a:pt x="458" y="1053"/>
                  </a:lnTo>
                  <a:lnTo>
                    <a:pt x="449" y="1050"/>
                  </a:lnTo>
                  <a:lnTo>
                    <a:pt x="441" y="1046"/>
                  </a:lnTo>
                  <a:lnTo>
                    <a:pt x="435" y="1042"/>
                  </a:lnTo>
                  <a:lnTo>
                    <a:pt x="427" y="1037"/>
                  </a:lnTo>
                  <a:lnTo>
                    <a:pt x="421" y="1032"/>
                  </a:lnTo>
                  <a:lnTo>
                    <a:pt x="415" y="1025"/>
                  </a:lnTo>
                  <a:lnTo>
                    <a:pt x="410" y="1018"/>
                  </a:lnTo>
                  <a:lnTo>
                    <a:pt x="405" y="1012"/>
                  </a:lnTo>
                  <a:lnTo>
                    <a:pt x="402" y="1004"/>
                  </a:lnTo>
                  <a:lnTo>
                    <a:pt x="399" y="996"/>
                  </a:lnTo>
                  <a:lnTo>
                    <a:pt x="396" y="987"/>
                  </a:lnTo>
                  <a:lnTo>
                    <a:pt x="395" y="978"/>
                  </a:lnTo>
                  <a:lnTo>
                    <a:pt x="395" y="970"/>
                  </a:lnTo>
                  <a:lnTo>
                    <a:pt x="395" y="964"/>
                  </a:lnTo>
                  <a:lnTo>
                    <a:pt x="395" y="946"/>
                  </a:lnTo>
                  <a:lnTo>
                    <a:pt x="395" y="919"/>
                  </a:lnTo>
                  <a:lnTo>
                    <a:pt x="395" y="883"/>
                  </a:lnTo>
                  <a:lnTo>
                    <a:pt x="395" y="841"/>
                  </a:lnTo>
                  <a:lnTo>
                    <a:pt x="395" y="793"/>
                  </a:lnTo>
                  <a:lnTo>
                    <a:pt x="395" y="741"/>
                  </a:lnTo>
                  <a:lnTo>
                    <a:pt x="395" y="688"/>
                  </a:lnTo>
                  <a:lnTo>
                    <a:pt x="395" y="633"/>
                  </a:lnTo>
                  <a:lnTo>
                    <a:pt x="395" y="579"/>
                  </a:lnTo>
                  <a:lnTo>
                    <a:pt x="395" y="529"/>
                  </a:lnTo>
                  <a:lnTo>
                    <a:pt x="395" y="481"/>
                  </a:lnTo>
                  <a:lnTo>
                    <a:pt x="395" y="438"/>
                  </a:lnTo>
                  <a:lnTo>
                    <a:pt x="395" y="404"/>
                  </a:lnTo>
                  <a:lnTo>
                    <a:pt x="395" y="377"/>
                  </a:lnTo>
                  <a:lnTo>
                    <a:pt x="395" y="36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6">
              <a:extLst>
                <a:ext uri="{FF2B5EF4-FFF2-40B4-BE49-F238E27FC236}">
                  <a16:creationId xmlns:a16="http://schemas.microsoft.com/office/drawing/2014/main" id="{8F47A4CA-33AA-4827-82CB-32FC3C3EE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325" y="4519613"/>
              <a:ext cx="220663" cy="301625"/>
            </a:xfrm>
            <a:custGeom>
              <a:avLst/>
              <a:gdLst/>
              <a:ahLst/>
              <a:cxnLst>
                <a:cxn ang="0">
                  <a:pos x="9" y="999"/>
                </a:cxn>
                <a:cxn ang="0">
                  <a:pos x="54" y="1124"/>
                </a:cxn>
                <a:cxn ang="0">
                  <a:pos x="135" y="1220"/>
                </a:cxn>
                <a:cxn ang="0">
                  <a:pos x="245" y="1286"/>
                </a:cxn>
                <a:cxn ang="0">
                  <a:pos x="382" y="1322"/>
                </a:cxn>
                <a:cxn ang="0">
                  <a:pos x="544" y="1328"/>
                </a:cxn>
                <a:cxn ang="0">
                  <a:pos x="696" y="1298"/>
                </a:cxn>
                <a:cxn ang="0">
                  <a:pos x="817" y="1237"/>
                </a:cxn>
                <a:cxn ang="0">
                  <a:pos x="903" y="1148"/>
                </a:cxn>
                <a:cxn ang="0">
                  <a:pos x="955" y="1034"/>
                </a:cxn>
                <a:cxn ang="0">
                  <a:pos x="973" y="899"/>
                </a:cxn>
                <a:cxn ang="0">
                  <a:pos x="965" y="337"/>
                </a:cxn>
                <a:cxn ang="0">
                  <a:pos x="923" y="215"/>
                </a:cxn>
                <a:cxn ang="0">
                  <a:pos x="849" y="118"/>
                </a:cxn>
                <a:cxn ang="0">
                  <a:pos x="740" y="47"/>
                </a:cxn>
                <a:cxn ang="0">
                  <a:pos x="599" y="7"/>
                </a:cxn>
                <a:cxn ang="0">
                  <a:pos x="432" y="1"/>
                </a:cxn>
                <a:cxn ang="0">
                  <a:pos x="287" y="26"/>
                </a:cxn>
                <a:cxn ang="0">
                  <a:pos x="168" y="82"/>
                </a:cxn>
                <a:cxn ang="0">
                  <a:pos x="77" y="170"/>
                </a:cxn>
                <a:cxn ang="0">
                  <a:pos x="19" y="285"/>
                </a:cxn>
                <a:cxn ang="0">
                  <a:pos x="0" y="430"/>
                </a:cxn>
                <a:cxn ang="0">
                  <a:pos x="395" y="351"/>
                </a:cxn>
                <a:cxn ang="0">
                  <a:pos x="401" y="325"/>
                </a:cxn>
                <a:cxn ang="0">
                  <a:pos x="414" y="304"/>
                </a:cxn>
                <a:cxn ang="0">
                  <a:pos x="434" y="287"/>
                </a:cxn>
                <a:cxn ang="0">
                  <a:pos x="458" y="276"/>
                </a:cxn>
                <a:cxn ang="0">
                  <a:pos x="486" y="272"/>
                </a:cxn>
                <a:cxn ang="0">
                  <a:pos x="511" y="276"/>
                </a:cxn>
                <a:cxn ang="0">
                  <a:pos x="535" y="286"/>
                </a:cxn>
                <a:cxn ang="0">
                  <a:pos x="555" y="301"/>
                </a:cxn>
                <a:cxn ang="0">
                  <a:pos x="569" y="323"/>
                </a:cxn>
                <a:cxn ang="0">
                  <a:pos x="577" y="348"/>
                </a:cxn>
                <a:cxn ang="0">
                  <a:pos x="578" y="409"/>
                </a:cxn>
                <a:cxn ang="0">
                  <a:pos x="578" y="537"/>
                </a:cxn>
                <a:cxn ang="0">
                  <a:pos x="578" y="696"/>
                </a:cxn>
                <a:cxn ang="0">
                  <a:pos x="578" y="846"/>
                </a:cxn>
                <a:cxn ang="0">
                  <a:pos x="578" y="947"/>
                </a:cxn>
                <a:cxn ang="0">
                  <a:pos x="577" y="980"/>
                </a:cxn>
                <a:cxn ang="0">
                  <a:pos x="569" y="1006"/>
                </a:cxn>
                <a:cxn ang="0">
                  <a:pos x="555" y="1027"/>
                </a:cxn>
                <a:cxn ang="0">
                  <a:pos x="535" y="1042"/>
                </a:cxn>
                <a:cxn ang="0">
                  <a:pos x="511" y="1053"/>
                </a:cxn>
                <a:cxn ang="0">
                  <a:pos x="486" y="1057"/>
                </a:cxn>
                <a:cxn ang="0">
                  <a:pos x="458" y="1053"/>
                </a:cxn>
                <a:cxn ang="0">
                  <a:pos x="434" y="1041"/>
                </a:cxn>
                <a:cxn ang="0">
                  <a:pos x="414" y="1025"/>
                </a:cxn>
                <a:cxn ang="0">
                  <a:pos x="401" y="1003"/>
                </a:cxn>
                <a:cxn ang="0">
                  <a:pos x="395" y="978"/>
                </a:cxn>
                <a:cxn ang="0">
                  <a:pos x="395" y="945"/>
                </a:cxn>
                <a:cxn ang="0">
                  <a:pos x="395" y="840"/>
                </a:cxn>
                <a:cxn ang="0">
                  <a:pos x="395" y="687"/>
                </a:cxn>
                <a:cxn ang="0">
                  <a:pos x="395" y="528"/>
                </a:cxn>
                <a:cxn ang="0">
                  <a:pos x="395" y="403"/>
                </a:cxn>
              </a:cxnLst>
              <a:rect l="0" t="0" r="r" b="b"/>
              <a:pathLst>
                <a:path w="973" h="1330">
                  <a:moveTo>
                    <a:pt x="0" y="899"/>
                  </a:moveTo>
                  <a:lnTo>
                    <a:pt x="2" y="951"/>
                  </a:lnTo>
                  <a:lnTo>
                    <a:pt x="9" y="999"/>
                  </a:lnTo>
                  <a:lnTo>
                    <a:pt x="19" y="1044"/>
                  </a:lnTo>
                  <a:lnTo>
                    <a:pt x="35" y="1085"/>
                  </a:lnTo>
                  <a:lnTo>
                    <a:pt x="54" y="1124"/>
                  </a:lnTo>
                  <a:lnTo>
                    <a:pt x="77" y="1159"/>
                  </a:lnTo>
                  <a:lnTo>
                    <a:pt x="104" y="1191"/>
                  </a:lnTo>
                  <a:lnTo>
                    <a:pt x="135" y="1220"/>
                  </a:lnTo>
                  <a:lnTo>
                    <a:pt x="168" y="1246"/>
                  </a:lnTo>
                  <a:lnTo>
                    <a:pt x="205" y="1267"/>
                  </a:lnTo>
                  <a:lnTo>
                    <a:pt x="245" y="1286"/>
                  </a:lnTo>
                  <a:lnTo>
                    <a:pt x="287" y="1302"/>
                  </a:lnTo>
                  <a:lnTo>
                    <a:pt x="334" y="1314"/>
                  </a:lnTo>
                  <a:lnTo>
                    <a:pt x="382" y="1322"/>
                  </a:lnTo>
                  <a:lnTo>
                    <a:pt x="432" y="1328"/>
                  </a:lnTo>
                  <a:lnTo>
                    <a:pt x="486" y="1330"/>
                  </a:lnTo>
                  <a:lnTo>
                    <a:pt x="544" y="1328"/>
                  </a:lnTo>
                  <a:lnTo>
                    <a:pt x="599" y="1321"/>
                  </a:lnTo>
                  <a:lnTo>
                    <a:pt x="649" y="1312"/>
                  </a:lnTo>
                  <a:lnTo>
                    <a:pt x="696" y="1298"/>
                  </a:lnTo>
                  <a:lnTo>
                    <a:pt x="740" y="1282"/>
                  </a:lnTo>
                  <a:lnTo>
                    <a:pt x="781" y="1260"/>
                  </a:lnTo>
                  <a:lnTo>
                    <a:pt x="817" y="1237"/>
                  </a:lnTo>
                  <a:lnTo>
                    <a:pt x="849" y="1210"/>
                  </a:lnTo>
                  <a:lnTo>
                    <a:pt x="877" y="1181"/>
                  </a:lnTo>
                  <a:lnTo>
                    <a:pt x="903" y="1148"/>
                  </a:lnTo>
                  <a:lnTo>
                    <a:pt x="923" y="1113"/>
                  </a:lnTo>
                  <a:lnTo>
                    <a:pt x="941" y="1075"/>
                  </a:lnTo>
                  <a:lnTo>
                    <a:pt x="955" y="1034"/>
                  </a:lnTo>
                  <a:lnTo>
                    <a:pt x="965" y="991"/>
                  </a:lnTo>
                  <a:lnTo>
                    <a:pt x="971" y="946"/>
                  </a:lnTo>
                  <a:lnTo>
                    <a:pt x="973" y="899"/>
                  </a:lnTo>
                  <a:lnTo>
                    <a:pt x="973" y="430"/>
                  </a:lnTo>
                  <a:lnTo>
                    <a:pt x="971" y="382"/>
                  </a:lnTo>
                  <a:lnTo>
                    <a:pt x="965" y="337"/>
                  </a:lnTo>
                  <a:lnTo>
                    <a:pt x="955" y="295"/>
                  </a:lnTo>
                  <a:lnTo>
                    <a:pt x="941" y="253"/>
                  </a:lnTo>
                  <a:lnTo>
                    <a:pt x="923" y="215"/>
                  </a:lnTo>
                  <a:lnTo>
                    <a:pt x="903" y="181"/>
                  </a:lnTo>
                  <a:lnTo>
                    <a:pt x="877" y="147"/>
                  </a:lnTo>
                  <a:lnTo>
                    <a:pt x="849" y="118"/>
                  </a:lnTo>
                  <a:lnTo>
                    <a:pt x="817" y="91"/>
                  </a:lnTo>
                  <a:lnTo>
                    <a:pt x="781" y="68"/>
                  </a:lnTo>
                  <a:lnTo>
                    <a:pt x="740" y="47"/>
                  </a:lnTo>
                  <a:lnTo>
                    <a:pt x="696" y="30"/>
                  </a:lnTo>
                  <a:lnTo>
                    <a:pt x="649" y="16"/>
                  </a:lnTo>
                  <a:lnTo>
                    <a:pt x="599" y="7"/>
                  </a:lnTo>
                  <a:lnTo>
                    <a:pt x="544" y="1"/>
                  </a:lnTo>
                  <a:lnTo>
                    <a:pt x="486" y="0"/>
                  </a:lnTo>
                  <a:lnTo>
                    <a:pt x="432" y="1"/>
                  </a:lnTo>
                  <a:lnTo>
                    <a:pt x="382" y="6"/>
                  </a:lnTo>
                  <a:lnTo>
                    <a:pt x="334" y="14"/>
                  </a:lnTo>
                  <a:lnTo>
                    <a:pt x="287" y="26"/>
                  </a:lnTo>
                  <a:lnTo>
                    <a:pt x="245" y="42"/>
                  </a:lnTo>
                  <a:lnTo>
                    <a:pt x="205" y="61"/>
                  </a:lnTo>
                  <a:lnTo>
                    <a:pt x="168" y="82"/>
                  </a:lnTo>
                  <a:lnTo>
                    <a:pt x="135" y="108"/>
                  </a:lnTo>
                  <a:lnTo>
                    <a:pt x="104" y="137"/>
                  </a:lnTo>
                  <a:lnTo>
                    <a:pt x="77" y="170"/>
                  </a:lnTo>
                  <a:lnTo>
                    <a:pt x="54" y="204"/>
                  </a:lnTo>
                  <a:lnTo>
                    <a:pt x="35" y="243"/>
                  </a:lnTo>
                  <a:lnTo>
                    <a:pt x="19" y="285"/>
                  </a:lnTo>
                  <a:lnTo>
                    <a:pt x="9" y="329"/>
                  </a:lnTo>
                  <a:lnTo>
                    <a:pt x="2" y="377"/>
                  </a:lnTo>
                  <a:lnTo>
                    <a:pt x="0" y="430"/>
                  </a:lnTo>
                  <a:lnTo>
                    <a:pt x="0" y="899"/>
                  </a:lnTo>
                  <a:close/>
                  <a:moveTo>
                    <a:pt x="395" y="360"/>
                  </a:moveTo>
                  <a:lnTo>
                    <a:pt x="395" y="351"/>
                  </a:lnTo>
                  <a:lnTo>
                    <a:pt x="396" y="342"/>
                  </a:lnTo>
                  <a:lnTo>
                    <a:pt x="399" y="333"/>
                  </a:lnTo>
                  <a:lnTo>
                    <a:pt x="401" y="325"/>
                  </a:lnTo>
                  <a:lnTo>
                    <a:pt x="405" y="317"/>
                  </a:lnTo>
                  <a:lnTo>
                    <a:pt x="410" y="310"/>
                  </a:lnTo>
                  <a:lnTo>
                    <a:pt x="414" y="304"/>
                  </a:lnTo>
                  <a:lnTo>
                    <a:pt x="420" y="297"/>
                  </a:lnTo>
                  <a:lnTo>
                    <a:pt x="427" y="291"/>
                  </a:lnTo>
                  <a:lnTo>
                    <a:pt x="434" y="287"/>
                  </a:lnTo>
                  <a:lnTo>
                    <a:pt x="441" y="282"/>
                  </a:lnTo>
                  <a:lnTo>
                    <a:pt x="449" y="279"/>
                  </a:lnTo>
                  <a:lnTo>
                    <a:pt x="458" y="276"/>
                  </a:lnTo>
                  <a:lnTo>
                    <a:pt x="467" y="273"/>
                  </a:lnTo>
                  <a:lnTo>
                    <a:pt x="476" y="272"/>
                  </a:lnTo>
                  <a:lnTo>
                    <a:pt x="486" y="272"/>
                  </a:lnTo>
                  <a:lnTo>
                    <a:pt x="494" y="272"/>
                  </a:lnTo>
                  <a:lnTo>
                    <a:pt x="503" y="273"/>
                  </a:lnTo>
                  <a:lnTo>
                    <a:pt x="511" y="276"/>
                  </a:lnTo>
                  <a:lnTo>
                    <a:pt x="520" y="278"/>
                  </a:lnTo>
                  <a:lnTo>
                    <a:pt x="528" y="281"/>
                  </a:lnTo>
                  <a:lnTo>
                    <a:pt x="535" y="286"/>
                  </a:lnTo>
                  <a:lnTo>
                    <a:pt x="543" y="290"/>
                  </a:lnTo>
                  <a:lnTo>
                    <a:pt x="549" y="296"/>
                  </a:lnTo>
                  <a:lnTo>
                    <a:pt x="555" y="301"/>
                  </a:lnTo>
                  <a:lnTo>
                    <a:pt x="560" y="308"/>
                  </a:lnTo>
                  <a:lnTo>
                    <a:pt x="566" y="315"/>
                  </a:lnTo>
                  <a:lnTo>
                    <a:pt x="569" y="323"/>
                  </a:lnTo>
                  <a:lnTo>
                    <a:pt x="573" y="330"/>
                  </a:lnTo>
                  <a:lnTo>
                    <a:pt x="576" y="339"/>
                  </a:lnTo>
                  <a:lnTo>
                    <a:pt x="577" y="348"/>
                  </a:lnTo>
                  <a:lnTo>
                    <a:pt x="578" y="358"/>
                  </a:lnTo>
                  <a:lnTo>
                    <a:pt x="578" y="379"/>
                  </a:lnTo>
                  <a:lnTo>
                    <a:pt x="578" y="409"/>
                  </a:lnTo>
                  <a:lnTo>
                    <a:pt x="578" y="446"/>
                  </a:lnTo>
                  <a:lnTo>
                    <a:pt x="578" y="489"/>
                  </a:lnTo>
                  <a:lnTo>
                    <a:pt x="578" y="537"/>
                  </a:lnTo>
                  <a:lnTo>
                    <a:pt x="578" y="589"/>
                  </a:lnTo>
                  <a:lnTo>
                    <a:pt x="578" y="642"/>
                  </a:lnTo>
                  <a:lnTo>
                    <a:pt x="578" y="696"/>
                  </a:lnTo>
                  <a:lnTo>
                    <a:pt x="578" y="749"/>
                  </a:lnTo>
                  <a:lnTo>
                    <a:pt x="578" y="799"/>
                  </a:lnTo>
                  <a:lnTo>
                    <a:pt x="578" y="846"/>
                  </a:lnTo>
                  <a:lnTo>
                    <a:pt x="578" y="886"/>
                  </a:lnTo>
                  <a:lnTo>
                    <a:pt x="578" y="921"/>
                  </a:lnTo>
                  <a:lnTo>
                    <a:pt x="578" y="947"/>
                  </a:lnTo>
                  <a:lnTo>
                    <a:pt x="578" y="964"/>
                  </a:lnTo>
                  <a:lnTo>
                    <a:pt x="578" y="971"/>
                  </a:lnTo>
                  <a:lnTo>
                    <a:pt x="577" y="980"/>
                  </a:lnTo>
                  <a:lnTo>
                    <a:pt x="576" y="989"/>
                  </a:lnTo>
                  <a:lnTo>
                    <a:pt x="573" y="998"/>
                  </a:lnTo>
                  <a:lnTo>
                    <a:pt x="569" y="1006"/>
                  </a:lnTo>
                  <a:lnTo>
                    <a:pt x="566" y="1013"/>
                  </a:lnTo>
                  <a:lnTo>
                    <a:pt x="560" y="1020"/>
                  </a:lnTo>
                  <a:lnTo>
                    <a:pt x="555" y="1027"/>
                  </a:lnTo>
                  <a:lnTo>
                    <a:pt x="549" y="1032"/>
                  </a:lnTo>
                  <a:lnTo>
                    <a:pt x="541" y="1038"/>
                  </a:lnTo>
                  <a:lnTo>
                    <a:pt x="535" y="1042"/>
                  </a:lnTo>
                  <a:lnTo>
                    <a:pt x="527" y="1047"/>
                  </a:lnTo>
                  <a:lnTo>
                    <a:pt x="519" y="1050"/>
                  </a:lnTo>
                  <a:lnTo>
                    <a:pt x="511" y="1053"/>
                  </a:lnTo>
                  <a:lnTo>
                    <a:pt x="503" y="1055"/>
                  </a:lnTo>
                  <a:lnTo>
                    <a:pt x="494" y="1056"/>
                  </a:lnTo>
                  <a:lnTo>
                    <a:pt x="486" y="1057"/>
                  </a:lnTo>
                  <a:lnTo>
                    <a:pt x="476" y="1056"/>
                  </a:lnTo>
                  <a:lnTo>
                    <a:pt x="467" y="1055"/>
                  </a:lnTo>
                  <a:lnTo>
                    <a:pt x="458" y="1053"/>
                  </a:lnTo>
                  <a:lnTo>
                    <a:pt x="449" y="1049"/>
                  </a:lnTo>
                  <a:lnTo>
                    <a:pt x="441" y="1046"/>
                  </a:lnTo>
                  <a:lnTo>
                    <a:pt x="434" y="1041"/>
                  </a:lnTo>
                  <a:lnTo>
                    <a:pt x="427" y="1037"/>
                  </a:lnTo>
                  <a:lnTo>
                    <a:pt x="420" y="1031"/>
                  </a:lnTo>
                  <a:lnTo>
                    <a:pt x="414" y="1025"/>
                  </a:lnTo>
                  <a:lnTo>
                    <a:pt x="410" y="1018"/>
                  </a:lnTo>
                  <a:lnTo>
                    <a:pt x="405" y="1011"/>
                  </a:lnTo>
                  <a:lnTo>
                    <a:pt x="401" y="1003"/>
                  </a:lnTo>
                  <a:lnTo>
                    <a:pt x="399" y="996"/>
                  </a:lnTo>
                  <a:lnTo>
                    <a:pt x="396" y="987"/>
                  </a:lnTo>
                  <a:lnTo>
                    <a:pt x="395" y="978"/>
                  </a:lnTo>
                  <a:lnTo>
                    <a:pt x="395" y="970"/>
                  </a:lnTo>
                  <a:lnTo>
                    <a:pt x="395" y="963"/>
                  </a:lnTo>
                  <a:lnTo>
                    <a:pt x="395" y="945"/>
                  </a:lnTo>
                  <a:lnTo>
                    <a:pt x="395" y="918"/>
                  </a:lnTo>
                  <a:lnTo>
                    <a:pt x="395" y="883"/>
                  </a:lnTo>
                  <a:lnTo>
                    <a:pt x="395" y="840"/>
                  </a:lnTo>
                  <a:lnTo>
                    <a:pt x="395" y="792"/>
                  </a:lnTo>
                  <a:lnTo>
                    <a:pt x="395" y="741"/>
                  </a:lnTo>
                  <a:lnTo>
                    <a:pt x="395" y="687"/>
                  </a:lnTo>
                  <a:lnTo>
                    <a:pt x="395" y="632"/>
                  </a:lnTo>
                  <a:lnTo>
                    <a:pt x="395" y="579"/>
                  </a:lnTo>
                  <a:lnTo>
                    <a:pt x="395" y="528"/>
                  </a:lnTo>
                  <a:lnTo>
                    <a:pt x="395" y="480"/>
                  </a:lnTo>
                  <a:lnTo>
                    <a:pt x="395" y="438"/>
                  </a:lnTo>
                  <a:lnTo>
                    <a:pt x="395" y="403"/>
                  </a:lnTo>
                  <a:lnTo>
                    <a:pt x="395" y="376"/>
                  </a:lnTo>
                  <a:lnTo>
                    <a:pt x="395" y="36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7">
              <a:extLst>
                <a:ext uri="{FF2B5EF4-FFF2-40B4-BE49-F238E27FC236}">
                  <a16:creationId xmlns:a16="http://schemas.microsoft.com/office/drawing/2014/main" id="{D43E648E-E65E-4561-AB2E-F111DD492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013" y="4432300"/>
              <a:ext cx="223838" cy="381000"/>
            </a:xfrm>
            <a:custGeom>
              <a:avLst/>
              <a:gdLst/>
              <a:ahLst/>
              <a:cxnLst>
                <a:cxn ang="0">
                  <a:pos x="406" y="500"/>
                </a:cxn>
                <a:cxn ang="0">
                  <a:pos x="417" y="489"/>
                </a:cxn>
                <a:cxn ang="0">
                  <a:pos x="437" y="470"/>
                </a:cxn>
                <a:cxn ang="0">
                  <a:pos x="463" y="451"/>
                </a:cxn>
                <a:cxn ang="0">
                  <a:pos x="492" y="434"/>
                </a:cxn>
                <a:cxn ang="0">
                  <a:pos x="525" y="416"/>
                </a:cxn>
                <a:cxn ang="0">
                  <a:pos x="562" y="402"/>
                </a:cxn>
                <a:cxn ang="0">
                  <a:pos x="603" y="391"/>
                </a:cxn>
                <a:cxn ang="0">
                  <a:pos x="648" y="385"/>
                </a:cxn>
                <a:cxn ang="0">
                  <a:pos x="711" y="387"/>
                </a:cxn>
                <a:cxn ang="0">
                  <a:pos x="783" y="400"/>
                </a:cxn>
                <a:cxn ang="0">
                  <a:pos x="843" y="426"/>
                </a:cxn>
                <a:cxn ang="0">
                  <a:pos x="892" y="463"/>
                </a:cxn>
                <a:cxn ang="0">
                  <a:pos x="930" y="507"/>
                </a:cxn>
                <a:cxn ang="0">
                  <a:pos x="958" y="561"/>
                </a:cxn>
                <a:cxn ang="0">
                  <a:pos x="978" y="621"/>
                </a:cxn>
                <a:cxn ang="0">
                  <a:pos x="987" y="686"/>
                </a:cxn>
                <a:cxn ang="0">
                  <a:pos x="988" y="753"/>
                </a:cxn>
                <a:cxn ang="0">
                  <a:pos x="988" y="858"/>
                </a:cxn>
                <a:cxn ang="0">
                  <a:pos x="988" y="1003"/>
                </a:cxn>
                <a:cxn ang="0">
                  <a:pos x="988" y="1166"/>
                </a:cxn>
                <a:cxn ang="0">
                  <a:pos x="988" y="1331"/>
                </a:cxn>
                <a:cxn ang="0">
                  <a:pos x="988" y="1482"/>
                </a:cxn>
                <a:cxn ang="0">
                  <a:pos x="988" y="1601"/>
                </a:cxn>
                <a:cxn ang="0">
                  <a:pos x="988" y="1668"/>
                </a:cxn>
                <a:cxn ang="0">
                  <a:pos x="582" y="1678"/>
                </a:cxn>
                <a:cxn ang="0">
                  <a:pos x="582" y="1642"/>
                </a:cxn>
                <a:cxn ang="0">
                  <a:pos x="582" y="1549"/>
                </a:cxn>
                <a:cxn ang="0">
                  <a:pos x="582" y="1417"/>
                </a:cxn>
                <a:cxn ang="0">
                  <a:pos x="582" y="1264"/>
                </a:cxn>
                <a:cxn ang="0">
                  <a:pos x="582" y="1106"/>
                </a:cxn>
                <a:cxn ang="0">
                  <a:pos x="582" y="965"/>
                </a:cxn>
                <a:cxn ang="0">
                  <a:pos x="582" y="856"/>
                </a:cxn>
                <a:cxn ang="0">
                  <a:pos x="582" y="800"/>
                </a:cxn>
                <a:cxn ang="0">
                  <a:pos x="580" y="777"/>
                </a:cxn>
                <a:cxn ang="0">
                  <a:pos x="574" y="757"/>
                </a:cxn>
                <a:cxn ang="0">
                  <a:pos x="566" y="740"/>
                </a:cxn>
                <a:cxn ang="0">
                  <a:pos x="555" y="726"/>
                </a:cxn>
                <a:cxn ang="0">
                  <a:pos x="543" y="715"/>
                </a:cxn>
                <a:cxn ang="0">
                  <a:pos x="527" y="707"/>
                </a:cxn>
                <a:cxn ang="0">
                  <a:pos x="511" y="703"/>
                </a:cxn>
                <a:cxn ang="0">
                  <a:pos x="494" y="702"/>
                </a:cxn>
                <a:cxn ang="0">
                  <a:pos x="479" y="703"/>
                </a:cxn>
                <a:cxn ang="0">
                  <a:pos x="463" y="707"/>
                </a:cxn>
                <a:cxn ang="0">
                  <a:pos x="448" y="714"/>
                </a:cxn>
                <a:cxn ang="0">
                  <a:pos x="435" y="725"/>
                </a:cxn>
                <a:cxn ang="0">
                  <a:pos x="422" y="739"/>
                </a:cxn>
                <a:cxn ang="0">
                  <a:pos x="413" y="754"/>
                </a:cxn>
                <a:cxn ang="0">
                  <a:pos x="407" y="773"/>
                </a:cxn>
                <a:cxn ang="0">
                  <a:pos x="406" y="797"/>
                </a:cxn>
                <a:cxn ang="0">
                  <a:pos x="406" y="848"/>
                </a:cxn>
                <a:cxn ang="0">
                  <a:pos x="406" y="954"/>
                </a:cxn>
                <a:cxn ang="0">
                  <a:pos x="406" y="1096"/>
                </a:cxn>
                <a:cxn ang="0">
                  <a:pos x="406" y="1255"/>
                </a:cxn>
                <a:cxn ang="0">
                  <a:pos x="406" y="1412"/>
                </a:cxn>
                <a:cxn ang="0">
                  <a:pos x="406" y="1546"/>
                </a:cxn>
                <a:cxn ang="0">
                  <a:pos x="406" y="1641"/>
                </a:cxn>
                <a:cxn ang="0">
                  <a:pos x="406" y="1678"/>
                </a:cxn>
                <a:cxn ang="0">
                  <a:pos x="0" y="0"/>
                </a:cxn>
              </a:cxnLst>
              <a:rect l="0" t="0" r="r" b="b"/>
              <a:pathLst>
                <a:path w="988" h="1678">
                  <a:moveTo>
                    <a:pt x="406" y="0"/>
                  </a:moveTo>
                  <a:lnTo>
                    <a:pt x="406" y="500"/>
                  </a:lnTo>
                  <a:lnTo>
                    <a:pt x="409" y="500"/>
                  </a:lnTo>
                  <a:lnTo>
                    <a:pt x="417" y="489"/>
                  </a:lnTo>
                  <a:lnTo>
                    <a:pt x="427" y="481"/>
                  </a:lnTo>
                  <a:lnTo>
                    <a:pt x="437" y="470"/>
                  </a:lnTo>
                  <a:lnTo>
                    <a:pt x="449" y="462"/>
                  </a:lnTo>
                  <a:lnTo>
                    <a:pt x="463" y="451"/>
                  </a:lnTo>
                  <a:lnTo>
                    <a:pt x="476" y="443"/>
                  </a:lnTo>
                  <a:lnTo>
                    <a:pt x="492" y="434"/>
                  </a:lnTo>
                  <a:lnTo>
                    <a:pt x="508" y="425"/>
                  </a:lnTo>
                  <a:lnTo>
                    <a:pt x="525" y="416"/>
                  </a:lnTo>
                  <a:lnTo>
                    <a:pt x="543" y="409"/>
                  </a:lnTo>
                  <a:lnTo>
                    <a:pt x="562" y="402"/>
                  </a:lnTo>
                  <a:lnTo>
                    <a:pt x="582" y="397"/>
                  </a:lnTo>
                  <a:lnTo>
                    <a:pt x="603" y="391"/>
                  </a:lnTo>
                  <a:lnTo>
                    <a:pt x="625" y="388"/>
                  </a:lnTo>
                  <a:lnTo>
                    <a:pt x="648" y="385"/>
                  </a:lnTo>
                  <a:lnTo>
                    <a:pt x="672" y="385"/>
                  </a:lnTo>
                  <a:lnTo>
                    <a:pt x="711" y="387"/>
                  </a:lnTo>
                  <a:lnTo>
                    <a:pt x="748" y="392"/>
                  </a:lnTo>
                  <a:lnTo>
                    <a:pt x="783" y="400"/>
                  </a:lnTo>
                  <a:lnTo>
                    <a:pt x="815" y="411"/>
                  </a:lnTo>
                  <a:lnTo>
                    <a:pt x="843" y="426"/>
                  </a:lnTo>
                  <a:lnTo>
                    <a:pt x="869" y="443"/>
                  </a:lnTo>
                  <a:lnTo>
                    <a:pt x="892" y="463"/>
                  </a:lnTo>
                  <a:lnTo>
                    <a:pt x="912" y="484"/>
                  </a:lnTo>
                  <a:lnTo>
                    <a:pt x="930" y="507"/>
                  </a:lnTo>
                  <a:lnTo>
                    <a:pt x="946" y="534"/>
                  </a:lnTo>
                  <a:lnTo>
                    <a:pt x="958" y="561"/>
                  </a:lnTo>
                  <a:lnTo>
                    <a:pt x="969" y="590"/>
                  </a:lnTo>
                  <a:lnTo>
                    <a:pt x="978" y="621"/>
                  </a:lnTo>
                  <a:lnTo>
                    <a:pt x="983" y="654"/>
                  </a:lnTo>
                  <a:lnTo>
                    <a:pt x="987" y="686"/>
                  </a:lnTo>
                  <a:lnTo>
                    <a:pt x="988" y="721"/>
                  </a:lnTo>
                  <a:lnTo>
                    <a:pt x="988" y="753"/>
                  </a:lnTo>
                  <a:lnTo>
                    <a:pt x="988" y="800"/>
                  </a:lnTo>
                  <a:lnTo>
                    <a:pt x="988" y="858"/>
                  </a:lnTo>
                  <a:lnTo>
                    <a:pt x="988" y="926"/>
                  </a:lnTo>
                  <a:lnTo>
                    <a:pt x="988" y="1003"/>
                  </a:lnTo>
                  <a:lnTo>
                    <a:pt x="988" y="1083"/>
                  </a:lnTo>
                  <a:lnTo>
                    <a:pt x="988" y="1166"/>
                  </a:lnTo>
                  <a:lnTo>
                    <a:pt x="988" y="1250"/>
                  </a:lnTo>
                  <a:lnTo>
                    <a:pt x="988" y="1331"/>
                  </a:lnTo>
                  <a:lnTo>
                    <a:pt x="988" y="1410"/>
                  </a:lnTo>
                  <a:lnTo>
                    <a:pt x="988" y="1482"/>
                  </a:lnTo>
                  <a:lnTo>
                    <a:pt x="988" y="1547"/>
                  </a:lnTo>
                  <a:lnTo>
                    <a:pt x="988" y="1601"/>
                  </a:lnTo>
                  <a:lnTo>
                    <a:pt x="988" y="1642"/>
                  </a:lnTo>
                  <a:lnTo>
                    <a:pt x="988" y="1668"/>
                  </a:lnTo>
                  <a:lnTo>
                    <a:pt x="988" y="1678"/>
                  </a:lnTo>
                  <a:lnTo>
                    <a:pt x="582" y="1678"/>
                  </a:lnTo>
                  <a:lnTo>
                    <a:pt x="582" y="1668"/>
                  </a:lnTo>
                  <a:lnTo>
                    <a:pt x="582" y="1642"/>
                  </a:lnTo>
                  <a:lnTo>
                    <a:pt x="582" y="1602"/>
                  </a:lnTo>
                  <a:lnTo>
                    <a:pt x="582" y="1549"/>
                  </a:lnTo>
                  <a:lnTo>
                    <a:pt x="582" y="1488"/>
                  </a:lnTo>
                  <a:lnTo>
                    <a:pt x="582" y="1417"/>
                  </a:lnTo>
                  <a:lnTo>
                    <a:pt x="582" y="1342"/>
                  </a:lnTo>
                  <a:lnTo>
                    <a:pt x="582" y="1264"/>
                  </a:lnTo>
                  <a:lnTo>
                    <a:pt x="582" y="1185"/>
                  </a:lnTo>
                  <a:lnTo>
                    <a:pt x="582" y="1106"/>
                  </a:lnTo>
                  <a:lnTo>
                    <a:pt x="582" y="1033"/>
                  </a:lnTo>
                  <a:lnTo>
                    <a:pt x="582" y="965"/>
                  </a:lnTo>
                  <a:lnTo>
                    <a:pt x="582" y="905"/>
                  </a:lnTo>
                  <a:lnTo>
                    <a:pt x="582" y="856"/>
                  </a:lnTo>
                  <a:lnTo>
                    <a:pt x="582" y="820"/>
                  </a:lnTo>
                  <a:lnTo>
                    <a:pt x="582" y="800"/>
                  </a:lnTo>
                  <a:lnTo>
                    <a:pt x="581" y="788"/>
                  </a:lnTo>
                  <a:lnTo>
                    <a:pt x="580" y="777"/>
                  </a:lnTo>
                  <a:lnTo>
                    <a:pt x="578" y="767"/>
                  </a:lnTo>
                  <a:lnTo>
                    <a:pt x="574" y="757"/>
                  </a:lnTo>
                  <a:lnTo>
                    <a:pt x="571" y="748"/>
                  </a:lnTo>
                  <a:lnTo>
                    <a:pt x="566" y="740"/>
                  </a:lnTo>
                  <a:lnTo>
                    <a:pt x="561" y="733"/>
                  </a:lnTo>
                  <a:lnTo>
                    <a:pt x="555" y="726"/>
                  </a:lnTo>
                  <a:lnTo>
                    <a:pt x="549" y="721"/>
                  </a:lnTo>
                  <a:lnTo>
                    <a:pt x="543" y="715"/>
                  </a:lnTo>
                  <a:lnTo>
                    <a:pt x="535" y="711"/>
                  </a:lnTo>
                  <a:lnTo>
                    <a:pt x="527" y="707"/>
                  </a:lnTo>
                  <a:lnTo>
                    <a:pt x="519" y="705"/>
                  </a:lnTo>
                  <a:lnTo>
                    <a:pt x="511" y="703"/>
                  </a:lnTo>
                  <a:lnTo>
                    <a:pt x="502" y="702"/>
                  </a:lnTo>
                  <a:lnTo>
                    <a:pt x="494" y="702"/>
                  </a:lnTo>
                  <a:lnTo>
                    <a:pt x="487" y="702"/>
                  </a:lnTo>
                  <a:lnTo>
                    <a:pt x="479" y="703"/>
                  </a:lnTo>
                  <a:lnTo>
                    <a:pt x="471" y="704"/>
                  </a:lnTo>
                  <a:lnTo>
                    <a:pt x="463" y="707"/>
                  </a:lnTo>
                  <a:lnTo>
                    <a:pt x="455" y="711"/>
                  </a:lnTo>
                  <a:lnTo>
                    <a:pt x="448" y="714"/>
                  </a:lnTo>
                  <a:lnTo>
                    <a:pt x="440" y="720"/>
                  </a:lnTo>
                  <a:lnTo>
                    <a:pt x="435" y="725"/>
                  </a:lnTo>
                  <a:lnTo>
                    <a:pt x="428" y="731"/>
                  </a:lnTo>
                  <a:lnTo>
                    <a:pt x="422" y="739"/>
                  </a:lnTo>
                  <a:lnTo>
                    <a:pt x="418" y="747"/>
                  </a:lnTo>
                  <a:lnTo>
                    <a:pt x="413" y="754"/>
                  </a:lnTo>
                  <a:lnTo>
                    <a:pt x="410" y="763"/>
                  </a:lnTo>
                  <a:lnTo>
                    <a:pt x="407" y="773"/>
                  </a:lnTo>
                  <a:lnTo>
                    <a:pt x="406" y="785"/>
                  </a:lnTo>
                  <a:lnTo>
                    <a:pt x="406" y="797"/>
                  </a:lnTo>
                  <a:lnTo>
                    <a:pt x="406" y="814"/>
                  </a:lnTo>
                  <a:lnTo>
                    <a:pt x="406" y="848"/>
                  </a:lnTo>
                  <a:lnTo>
                    <a:pt x="406" y="895"/>
                  </a:lnTo>
                  <a:lnTo>
                    <a:pt x="406" y="954"/>
                  </a:lnTo>
                  <a:lnTo>
                    <a:pt x="406" y="1022"/>
                  </a:lnTo>
                  <a:lnTo>
                    <a:pt x="406" y="1096"/>
                  </a:lnTo>
                  <a:lnTo>
                    <a:pt x="406" y="1175"/>
                  </a:lnTo>
                  <a:lnTo>
                    <a:pt x="406" y="1255"/>
                  </a:lnTo>
                  <a:lnTo>
                    <a:pt x="406" y="1334"/>
                  </a:lnTo>
                  <a:lnTo>
                    <a:pt x="406" y="1412"/>
                  </a:lnTo>
                  <a:lnTo>
                    <a:pt x="406" y="1482"/>
                  </a:lnTo>
                  <a:lnTo>
                    <a:pt x="406" y="1546"/>
                  </a:lnTo>
                  <a:lnTo>
                    <a:pt x="406" y="1599"/>
                  </a:lnTo>
                  <a:lnTo>
                    <a:pt x="406" y="1641"/>
                  </a:lnTo>
                  <a:lnTo>
                    <a:pt x="406" y="1668"/>
                  </a:lnTo>
                  <a:lnTo>
                    <a:pt x="406" y="1678"/>
                  </a:lnTo>
                  <a:lnTo>
                    <a:pt x="0" y="1678"/>
                  </a:lnTo>
                  <a:lnTo>
                    <a:pt x="0" y="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8">
              <a:extLst>
                <a:ext uri="{FF2B5EF4-FFF2-40B4-BE49-F238E27FC236}">
                  <a16:creationId xmlns:a16="http://schemas.microsoft.com/office/drawing/2014/main" id="{E263224E-01D0-469F-8744-1EACCF0AC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588" y="4519613"/>
              <a:ext cx="223838" cy="293688"/>
            </a:xfrm>
            <a:custGeom>
              <a:avLst/>
              <a:gdLst/>
              <a:ahLst/>
              <a:cxnLst>
                <a:cxn ang="0">
                  <a:pos x="367" y="154"/>
                </a:cxn>
                <a:cxn ang="0">
                  <a:pos x="382" y="142"/>
                </a:cxn>
                <a:cxn ang="0">
                  <a:pos x="401" y="119"/>
                </a:cxn>
                <a:cxn ang="0">
                  <a:pos x="426" y="94"/>
                </a:cxn>
                <a:cxn ang="0">
                  <a:pos x="456" y="69"/>
                </a:cxn>
                <a:cxn ang="0">
                  <a:pos x="494" y="45"/>
                </a:cxn>
                <a:cxn ang="0">
                  <a:pos x="537" y="25"/>
                </a:cxn>
                <a:cxn ang="0">
                  <a:pos x="587" y="9"/>
                </a:cxn>
                <a:cxn ang="0">
                  <a:pos x="642" y="1"/>
                </a:cxn>
                <a:cxn ang="0">
                  <a:pos x="710" y="1"/>
                </a:cxn>
                <a:cxn ang="0">
                  <a:pos x="779" y="15"/>
                </a:cxn>
                <a:cxn ang="0">
                  <a:pos x="837" y="41"/>
                </a:cxn>
                <a:cxn ang="0">
                  <a:pos x="887" y="76"/>
                </a:cxn>
                <a:cxn ang="0">
                  <a:pos x="927" y="121"/>
                </a:cxn>
                <a:cxn ang="0">
                  <a:pos x="957" y="174"/>
                </a:cxn>
                <a:cxn ang="0">
                  <a:pos x="977" y="234"/>
                </a:cxn>
                <a:cxn ang="0">
                  <a:pos x="987" y="298"/>
                </a:cxn>
                <a:cxn ang="0">
                  <a:pos x="989" y="365"/>
                </a:cxn>
                <a:cxn ang="0">
                  <a:pos x="989" y="471"/>
                </a:cxn>
                <a:cxn ang="0">
                  <a:pos x="989" y="615"/>
                </a:cxn>
                <a:cxn ang="0">
                  <a:pos x="989" y="779"/>
                </a:cxn>
                <a:cxn ang="0">
                  <a:pos x="989" y="946"/>
                </a:cxn>
                <a:cxn ang="0">
                  <a:pos x="989" y="1098"/>
                </a:cxn>
                <a:cxn ang="0">
                  <a:pos x="989" y="1217"/>
                </a:cxn>
                <a:cxn ang="0">
                  <a:pos x="989" y="1284"/>
                </a:cxn>
                <a:cxn ang="0">
                  <a:pos x="582" y="1294"/>
                </a:cxn>
                <a:cxn ang="0">
                  <a:pos x="582" y="1258"/>
                </a:cxn>
                <a:cxn ang="0">
                  <a:pos x="582" y="1165"/>
                </a:cxn>
                <a:cxn ang="0">
                  <a:pos x="582" y="1033"/>
                </a:cxn>
                <a:cxn ang="0">
                  <a:pos x="582" y="880"/>
                </a:cxn>
                <a:cxn ang="0">
                  <a:pos x="582" y="722"/>
                </a:cxn>
                <a:cxn ang="0">
                  <a:pos x="582" y="581"/>
                </a:cxn>
                <a:cxn ang="0">
                  <a:pos x="582" y="472"/>
                </a:cxn>
                <a:cxn ang="0">
                  <a:pos x="582" y="416"/>
                </a:cxn>
                <a:cxn ang="0">
                  <a:pos x="580" y="393"/>
                </a:cxn>
                <a:cxn ang="0">
                  <a:pos x="574" y="373"/>
                </a:cxn>
                <a:cxn ang="0">
                  <a:pos x="567" y="356"/>
                </a:cxn>
                <a:cxn ang="0">
                  <a:pos x="555" y="342"/>
                </a:cxn>
                <a:cxn ang="0">
                  <a:pos x="543" y="331"/>
                </a:cxn>
                <a:cxn ang="0">
                  <a:pos x="528" y="323"/>
                </a:cxn>
                <a:cxn ang="0">
                  <a:pos x="513" y="319"/>
                </a:cxn>
                <a:cxn ang="0">
                  <a:pos x="496" y="318"/>
                </a:cxn>
                <a:cxn ang="0">
                  <a:pos x="480" y="319"/>
                </a:cxn>
                <a:cxn ang="0">
                  <a:pos x="464" y="323"/>
                </a:cxn>
                <a:cxn ang="0">
                  <a:pos x="450" y="330"/>
                </a:cxn>
                <a:cxn ang="0">
                  <a:pos x="436" y="341"/>
                </a:cxn>
                <a:cxn ang="0">
                  <a:pos x="424" y="355"/>
                </a:cxn>
                <a:cxn ang="0">
                  <a:pos x="415" y="370"/>
                </a:cxn>
                <a:cxn ang="0">
                  <a:pos x="408" y="389"/>
                </a:cxn>
                <a:cxn ang="0">
                  <a:pos x="407" y="413"/>
                </a:cxn>
                <a:cxn ang="0">
                  <a:pos x="407" y="464"/>
                </a:cxn>
                <a:cxn ang="0">
                  <a:pos x="407" y="570"/>
                </a:cxn>
                <a:cxn ang="0">
                  <a:pos x="407" y="712"/>
                </a:cxn>
                <a:cxn ang="0">
                  <a:pos x="407" y="871"/>
                </a:cxn>
                <a:cxn ang="0">
                  <a:pos x="407" y="1028"/>
                </a:cxn>
                <a:cxn ang="0">
                  <a:pos x="407" y="1162"/>
                </a:cxn>
                <a:cxn ang="0">
                  <a:pos x="407" y="1257"/>
                </a:cxn>
                <a:cxn ang="0">
                  <a:pos x="407" y="1294"/>
                </a:cxn>
                <a:cxn ang="0">
                  <a:pos x="0" y="39"/>
                </a:cxn>
              </a:cxnLst>
              <a:rect l="0" t="0" r="r" b="b"/>
              <a:pathLst>
                <a:path w="989" h="1294">
                  <a:moveTo>
                    <a:pt x="360" y="39"/>
                  </a:moveTo>
                  <a:lnTo>
                    <a:pt x="367" y="154"/>
                  </a:lnTo>
                  <a:lnTo>
                    <a:pt x="376" y="154"/>
                  </a:lnTo>
                  <a:lnTo>
                    <a:pt x="382" y="142"/>
                  </a:lnTo>
                  <a:lnTo>
                    <a:pt x="391" y="131"/>
                  </a:lnTo>
                  <a:lnTo>
                    <a:pt x="401" y="119"/>
                  </a:lnTo>
                  <a:lnTo>
                    <a:pt x="413" y="107"/>
                  </a:lnTo>
                  <a:lnTo>
                    <a:pt x="426" y="94"/>
                  </a:lnTo>
                  <a:lnTo>
                    <a:pt x="441" y="81"/>
                  </a:lnTo>
                  <a:lnTo>
                    <a:pt x="456" y="69"/>
                  </a:lnTo>
                  <a:lnTo>
                    <a:pt x="474" y="56"/>
                  </a:lnTo>
                  <a:lnTo>
                    <a:pt x="494" y="45"/>
                  </a:lnTo>
                  <a:lnTo>
                    <a:pt x="515" y="34"/>
                  </a:lnTo>
                  <a:lnTo>
                    <a:pt x="537" y="25"/>
                  </a:lnTo>
                  <a:lnTo>
                    <a:pt x="561" y="16"/>
                  </a:lnTo>
                  <a:lnTo>
                    <a:pt x="587" y="9"/>
                  </a:lnTo>
                  <a:lnTo>
                    <a:pt x="614" y="4"/>
                  </a:lnTo>
                  <a:lnTo>
                    <a:pt x="642" y="1"/>
                  </a:lnTo>
                  <a:lnTo>
                    <a:pt x="673" y="0"/>
                  </a:lnTo>
                  <a:lnTo>
                    <a:pt x="710" y="1"/>
                  </a:lnTo>
                  <a:lnTo>
                    <a:pt x="746" y="7"/>
                  </a:lnTo>
                  <a:lnTo>
                    <a:pt x="779" y="15"/>
                  </a:lnTo>
                  <a:lnTo>
                    <a:pt x="809" y="26"/>
                  </a:lnTo>
                  <a:lnTo>
                    <a:pt x="837" y="41"/>
                  </a:lnTo>
                  <a:lnTo>
                    <a:pt x="863" y="56"/>
                  </a:lnTo>
                  <a:lnTo>
                    <a:pt x="887" y="76"/>
                  </a:lnTo>
                  <a:lnTo>
                    <a:pt x="908" y="98"/>
                  </a:lnTo>
                  <a:lnTo>
                    <a:pt x="927" y="121"/>
                  </a:lnTo>
                  <a:lnTo>
                    <a:pt x="943" y="147"/>
                  </a:lnTo>
                  <a:lnTo>
                    <a:pt x="957" y="174"/>
                  </a:lnTo>
                  <a:lnTo>
                    <a:pt x="968" y="203"/>
                  </a:lnTo>
                  <a:lnTo>
                    <a:pt x="977" y="234"/>
                  </a:lnTo>
                  <a:lnTo>
                    <a:pt x="983" y="265"/>
                  </a:lnTo>
                  <a:lnTo>
                    <a:pt x="987" y="298"/>
                  </a:lnTo>
                  <a:lnTo>
                    <a:pt x="989" y="332"/>
                  </a:lnTo>
                  <a:lnTo>
                    <a:pt x="989" y="365"/>
                  </a:lnTo>
                  <a:lnTo>
                    <a:pt x="989" y="412"/>
                  </a:lnTo>
                  <a:lnTo>
                    <a:pt x="989" y="471"/>
                  </a:lnTo>
                  <a:lnTo>
                    <a:pt x="989" y="539"/>
                  </a:lnTo>
                  <a:lnTo>
                    <a:pt x="989" y="615"/>
                  </a:lnTo>
                  <a:lnTo>
                    <a:pt x="989" y="696"/>
                  </a:lnTo>
                  <a:lnTo>
                    <a:pt x="989" y="779"/>
                  </a:lnTo>
                  <a:lnTo>
                    <a:pt x="989" y="863"/>
                  </a:lnTo>
                  <a:lnTo>
                    <a:pt x="989" y="946"/>
                  </a:lnTo>
                  <a:lnTo>
                    <a:pt x="989" y="1025"/>
                  </a:lnTo>
                  <a:lnTo>
                    <a:pt x="989" y="1098"/>
                  </a:lnTo>
                  <a:lnTo>
                    <a:pt x="989" y="1162"/>
                  </a:lnTo>
                  <a:lnTo>
                    <a:pt x="989" y="1217"/>
                  </a:lnTo>
                  <a:lnTo>
                    <a:pt x="989" y="1258"/>
                  </a:lnTo>
                  <a:lnTo>
                    <a:pt x="989" y="1284"/>
                  </a:lnTo>
                  <a:lnTo>
                    <a:pt x="989" y="1294"/>
                  </a:lnTo>
                  <a:lnTo>
                    <a:pt x="582" y="1294"/>
                  </a:lnTo>
                  <a:lnTo>
                    <a:pt x="582" y="1284"/>
                  </a:lnTo>
                  <a:lnTo>
                    <a:pt x="582" y="1258"/>
                  </a:lnTo>
                  <a:lnTo>
                    <a:pt x="582" y="1218"/>
                  </a:lnTo>
                  <a:lnTo>
                    <a:pt x="582" y="1165"/>
                  </a:lnTo>
                  <a:lnTo>
                    <a:pt x="582" y="1104"/>
                  </a:lnTo>
                  <a:lnTo>
                    <a:pt x="582" y="1033"/>
                  </a:lnTo>
                  <a:lnTo>
                    <a:pt x="582" y="958"/>
                  </a:lnTo>
                  <a:lnTo>
                    <a:pt x="582" y="880"/>
                  </a:lnTo>
                  <a:lnTo>
                    <a:pt x="582" y="801"/>
                  </a:lnTo>
                  <a:lnTo>
                    <a:pt x="582" y="722"/>
                  </a:lnTo>
                  <a:lnTo>
                    <a:pt x="582" y="649"/>
                  </a:lnTo>
                  <a:lnTo>
                    <a:pt x="582" y="581"/>
                  </a:lnTo>
                  <a:lnTo>
                    <a:pt x="582" y="521"/>
                  </a:lnTo>
                  <a:lnTo>
                    <a:pt x="582" y="472"/>
                  </a:lnTo>
                  <a:lnTo>
                    <a:pt x="582" y="436"/>
                  </a:lnTo>
                  <a:lnTo>
                    <a:pt x="582" y="416"/>
                  </a:lnTo>
                  <a:lnTo>
                    <a:pt x="581" y="404"/>
                  </a:lnTo>
                  <a:lnTo>
                    <a:pt x="580" y="393"/>
                  </a:lnTo>
                  <a:lnTo>
                    <a:pt x="578" y="383"/>
                  </a:lnTo>
                  <a:lnTo>
                    <a:pt x="574" y="373"/>
                  </a:lnTo>
                  <a:lnTo>
                    <a:pt x="571" y="364"/>
                  </a:lnTo>
                  <a:lnTo>
                    <a:pt x="567" y="356"/>
                  </a:lnTo>
                  <a:lnTo>
                    <a:pt x="561" y="349"/>
                  </a:lnTo>
                  <a:lnTo>
                    <a:pt x="555" y="342"/>
                  </a:lnTo>
                  <a:lnTo>
                    <a:pt x="550" y="337"/>
                  </a:lnTo>
                  <a:lnTo>
                    <a:pt x="543" y="331"/>
                  </a:lnTo>
                  <a:lnTo>
                    <a:pt x="536" y="327"/>
                  </a:lnTo>
                  <a:lnTo>
                    <a:pt x="528" y="323"/>
                  </a:lnTo>
                  <a:lnTo>
                    <a:pt x="521" y="321"/>
                  </a:lnTo>
                  <a:lnTo>
                    <a:pt x="513" y="319"/>
                  </a:lnTo>
                  <a:lnTo>
                    <a:pt x="504" y="318"/>
                  </a:lnTo>
                  <a:lnTo>
                    <a:pt x="496" y="318"/>
                  </a:lnTo>
                  <a:lnTo>
                    <a:pt x="488" y="318"/>
                  </a:lnTo>
                  <a:lnTo>
                    <a:pt x="480" y="319"/>
                  </a:lnTo>
                  <a:lnTo>
                    <a:pt x="472" y="320"/>
                  </a:lnTo>
                  <a:lnTo>
                    <a:pt x="464" y="323"/>
                  </a:lnTo>
                  <a:lnTo>
                    <a:pt x="456" y="327"/>
                  </a:lnTo>
                  <a:lnTo>
                    <a:pt x="450" y="330"/>
                  </a:lnTo>
                  <a:lnTo>
                    <a:pt x="442" y="336"/>
                  </a:lnTo>
                  <a:lnTo>
                    <a:pt x="436" y="341"/>
                  </a:lnTo>
                  <a:lnTo>
                    <a:pt x="429" y="347"/>
                  </a:lnTo>
                  <a:lnTo>
                    <a:pt x="424" y="355"/>
                  </a:lnTo>
                  <a:lnTo>
                    <a:pt x="419" y="363"/>
                  </a:lnTo>
                  <a:lnTo>
                    <a:pt x="415" y="370"/>
                  </a:lnTo>
                  <a:lnTo>
                    <a:pt x="412" y="379"/>
                  </a:lnTo>
                  <a:lnTo>
                    <a:pt x="408" y="389"/>
                  </a:lnTo>
                  <a:lnTo>
                    <a:pt x="407" y="401"/>
                  </a:lnTo>
                  <a:lnTo>
                    <a:pt x="407" y="413"/>
                  </a:lnTo>
                  <a:lnTo>
                    <a:pt x="407" y="430"/>
                  </a:lnTo>
                  <a:lnTo>
                    <a:pt x="407" y="464"/>
                  </a:lnTo>
                  <a:lnTo>
                    <a:pt x="407" y="511"/>
                  </a:lnTo>
                  <a:lnTo>
                    <a:pt x="407" y="570"/>
                  </a:lnTo>
                  <a:lnTo>
                    <a:pt x="407" y="638"/>
                  </a:lnTo>
                  <a:lnTo>
                    <a:pt x="407" y="712"/>
                  </a:lnTo>
                  <a:lnTo>
                    <a:pt x="407" y="791"/>
                  </a:lnTo>
                  <a:lnTo>
                    <a:pt x="407" y="871"/>
                  </a:lnTo>
                  <a:lnTo>
                    <a:pt x="407" y="950"/>
                  </a:lnTo>
                  <a:lnTo>
                    <a:pt x="407" y="1028"/>
                  </a:lnTo>
                  <a:lnTo>
                    <a:pt x="407" y="1098"/>
                  </a:lnTo>
                  <a:lnTo>
                    <a:pt x="407" y="1162"/>
                  </a:lnTo>
                  <a:lnTo>
                    <a:pt x="407" y="1215"/>
                  </a:lnTo>
                  <a:lnTo>
                    <a:pt x="407" y="1257"/>
                  </a:lnTo>
                  <a:lnTo>
                    <a:pt x="407" y="1284"/>
                  </a:lnTo>
                  <a:lnTo>
                    <a:pt x="407" y="1294"/>
                  </a:lnTo>
                  <a:lnTo>
                    <a:pt x="0" y="1294"/>
                  </a:lnTo>
                  <a:lnTo>
                    <a:pt x="0" y="39"/>
                  </a:lnTo>
                  <a:lnTo>
                    <a:pt x="360" y="3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9">
              <a:extLst>
                <a:ext uri="{FF2B5EF4-FFF2-40B4-BE49-F238E27FC236}">
                  <a16:creationId xmlns:a16="http://schemas.microsoft.com/office/drawing/2014/main" id="{754240E4-E488-465B-A940-4B1D05D9B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988" y="3924300"/>
              <a:ext cx="936625" cy="931863"/>
            </a:xfrm>
            <a:custGeom>
              <a:avLst/>
              <a:gdLst/>
              <a:ahLst/>
              <a:cxnLst>
                <a:cxn ang="0">
                  <a:pos x="2841" y="1856"/>
                </a:cxn>
                <a:cxn ang="0">
                  <a:pos x="4065" y="1534"/>
                </a:cxn>
                <a:cxn ang="0">
                  <a:pos x="4085" y="1629"/>
                </a:cxn>
                <a:cxn ang="0">
                  <a:pos x="2772" y="1682"/>
                </a:cxn>
                <a:cxn ang="0">
                  <a:pos x="3904" y="1119"/>
                </a:cxn>
                <a:cxn ang="0">
                  <a:pos x="3852" y="1024"/>
                </a:cxn>
                <a:cxn ang="0">
                  <a:pos x="3571" y="648"/>
                </a:cxn>
                <a:cxn ang="0">
                  <a:pos x="2585" y="1450"/>
                </a:cxn>
                <a:cxn ang="0">
                  <a:pos x="2663" y="1526"/>
                </a:cxn>
                <a:cxn ang="0">
                  <a:pos x="2436" y="1350"/>
                </a:cxn>
                <a:cxn ang="0">
                  <a:pos x="2539" y="1414"/>
                </a:cxn>
                <a:cxn ang="0">
                  <a:pos x="3110" y="281"/>
                </a:cxn>
                <a:cxn ang="0">
                  <a:pos x="2214" y="1275"/>
                </a:cxn>
                <a:cxn ang="0">
                  <a:pos x="2335" y="1307"/>
                </a:cxn>
                <a:cxn ang="0">
                  <a:pos x="2626" y="76"/>
                </a:cxn>
                <a:cxn ang="0">
                  <a:pos x="2179" y="6"/>
                </a:cxn>
                <a:cxn ang="0">
                  <a:pos x="2102" y="0"/>
                </a:cxn>
                <a:cxn ang="0">
                  <a:pos x="2029" y="0"/>
                </a:cxn>
                <a:cxn ang="0">
                  <a:pos x="1977" y="1269"/>
                </a:cxn>
                <a:cxn ang="0">
                  <a:pos x="2041" y="1263"/>
                </a:cxn>
                <a:cxn ang="0">
                  <a:pos x="2108" y="1263"/>
                </a:cxn>
                <a:cxn ang="0">
                  <a:pos x="2179" y="6"/>
                </a:cxn>
                <a:cxn ang="0">
                  <a:pos x="3147" y="3807"/>
                </a:cxn>
                <a:cxn ang="0">
                  <a:pos x="3113" y="3268"/>
                </a:cxn>
                <a:cxn ang="0">
                  <a:pos x="3658" y="3365"/>
                </a:cxn>
                <a:cxn ang="0">
                  <a:pos x="3868" y="3059"/>
                </a:cxn>
                <a:cxn ang="0">
                  <a:pos x="4009" y="2758"/>
                </a:cxn>
                <a:cxn ang="0">
                  <a:pos x="4104" y="2393"/>
                </a:cxn>
                <a:cxn ang="0">
                  <a:pos x="4130" y="2055"/>
                </a:cxn>
                <a:cxn ang="0">
                  <a:pos x="2515" y="2707"/>
                </a:cxn>
                <a:cxn ang="0">
                  <a:pos x="1694" y="2746"/>
                </a:cxn>
                <a:cxn ang="0">
                  <a:pos x="1278" y="2052"/>
                </a:cxn>
                <a:cxn ang="0">
                  <a:pos x="1633" y="1394"/>
                </a:cxn>
                <a:cxn ang="0">
                  <a:pos x="1574" y="59"/>
                </a:cxn>
                <a:cxn ang="0">
                  <a:pos x="1424" y="104"/>
                </a:cxn>
                <a:cxn ang="0">
                  <a:pos x="1024" y="280"/>
                </a:cxn>
                <a:cxn ang="0">
                  <a:pos x="690" y="527"/>
                </a:cxn>
                <a:cxn ang="0">
                  <a:pos x="563" y="644"/>
                </a:cxn>
                <a:cxn ang="0">
                  <a:pos x="321" y="957"/>
                </a:cxn>
                <a:cxn ang="0">
                  <a:pos x="227" y="1120"/>
                </a:cxn>
                <a:cxn ang="0">
                  <a:pos x="82" y="1482"/>
                </a:cxn>
                <a:cxn ang="0">
                  <a:pos x="976" y="1885"/>
                </a:cxn>
                <a:cxn ang="0">
                  <a:pos x="3" y="1987"/>
                </a:cxn>
                <a:cxn ang="0">
                  <a:pos x="0" y="2090"/>
                </a:cxn>
                <a:cxn ang="0">
                  <a:pos x="8" y="2192"/>
                </a:cxn>
                <a:cxn ang="0">
                  <a:pos x="64" y="2562"/>
                </a:cxn>
                <a:cxn ang="0">
                  <a:pos x="942" y="2523"/>
                </a:cxn>
                <a:cxn ang="0">
                  <a:pos x="296" y="3110"/>
                </a:cxn>
                <a:cxn ang="0">
                  <a:pos x="516" y="3410"/>
                </a:cxn>
                <a:cxn ang="0">
                  <a:pos x="679" y="3576"/>
                </a:cxn>
                <a:cxn ang="0">
                  <a:pos x="976" y="3798"/>
                </a:cxn>
                <a:cxn ang="0">
                  <a:pos x="1189" y="3913"/>
                </a:cxn>
                <a:cxn ang="0">
                  <a:pos x="1533" y="4040"/>
                </a:cxn>
                <a:cxn ang="0">
                  <a:pos x="1894" y="4100"/>
                </a:cxn>
                <a:cxn ang="0">
                  <a:pos x="2012" y="4108"/>
                </a:cxn>
                <a:cxn ang="0">
                  <a:pos x="2145" y="4108"/>
                </a:cxn>
                <a:cxn ang="0">
                  <a:pos x="2275" y="3551"/>
                </a:cxn>
                <a:cxn ang="0">
                  <a:pos x="2671" y="4021"/>
                </a:cxn>
              </a:cxnLst>
              <a:rect l="0" t="0" r="r" b="b"/>
              <a:pathLst>
                <a:path w="4130" h="4110">
                  <a:moveTo>
                    <a:pt x="2856" y="1927"/>
                  </a:moveTo>
                  <a:lnTo>
                    <a:pt x="2854" y="1919"/>
                  </a:lnTo>
                  <a:lnTo>
                    <a:pt x="2852" y="1913"/>
                  </a:lnTo>
                  <a:lnTo>
                    <a:pt x="2851" y="1905"/>
                  </a:lnTo>
                  <a:lnTo>
                    <a:pt x="2850" y="1898"/>
                  </a:lnTo>
                  <a:lnTo>
                    <a:pt x="2849" y="1891"/>
                  </a:lnTo>
                  <a:lnTo>
                    <a:pt x="2848" y="1884"/>
                  </a:lnTo>
                  <a:lnTo>
                    <a:pt x="2846" y="1877"/>
                  </a:lnTo>
                  <a:lnTo>
                    <a:pt x="2844" y="1870"/>
                  </a:lnTo>
                  <a:lnTo>
                    <a:pt x="2842" y="1862"/>
                  </a:lnTo>
                  <a:lnTo>
                    <a:pt x="2841" y="1856"/>
                  </a:lnTo>
                  <a:lnTo>
                    <a:pt x="2839" y="1849"/>
                  </a:lnTo>
                  <a:lnTo>
                    <a:pt x="2837" y="1841"/>
                  </a:lnTo>
                  <a:lnTo>
                    <a:pt x="2834" y="1834"/>
                  </a:lnTo>
                  <a:lnTo>
                    <a:pt x="2832" y="1828"/>
                  </a:lnTo>
                  <a:lnTo>
                    <a:pt x="2831" y="1821"/>
                  </a:lnTo>
                  <a:lnTo>
                    <a:pt x="2829" y="1814"/>
                  </a:lnTo>
                  <a:lnTo>
                    <a:pt x="4056" y="1503"/>
                  </a:lnTo>
                  <a:lnTo>
                    <a:pt x="4058" y="1510"/>
                  </a:lnTo>
                  <a:lnTo>
                    <a:pt x="4060" y="1518"/>
                  </a:lnTo>
                  <a:lnTo>
                    <a:pt x="4062" y="1526"/>
                  </a:lnTo>
                  <a:lnTo>
                    <a:pt x="4065" y="1534"/>
                  </a:lnTo>
                  <a:lnTo>
                    <a:pt x="4067" y="1543"/>
                  </a:lnTo>
                  <a:lnTo>
                    <a:pt x="4069" y="1550"/>
                  </a:lnTo>
                  <a:lnTo>
                    <a:pt x="4071" y="1559"/>
                  </a:lnTo>
                  <a:lnTo>
                    <a:pt x="4074" y="1568"/>
                  </a:lnTo>
                  <a:lnTo>
                    <a:pt x="4076" y="1577"/>
                  </a:lnTo>
                  <a:lnTo>
                    <a:pt x="4077" y="1586"/>
                  </a:lnTo>
                  <a:lnTo>
                    <a:pt x="4079" y="1595"/>
                  </a:lnTo>
                  <a:lnTo>
                    <a:pt x="4082" y="1604"/>
                  </a:lnTo>
                  <a:lnTo>
                    <a:pt x="4083" y="1612"/>
                  </a:lnTo>
                  <a:lnTo>
                    <a:pt x="4084" y="1621"/>
                  </a:lnTo>
                  <a:lnTo>
                    <a:pt x="4085" y="1629"/>
                  </a:lnTo>
                  <a:lnTo>
                    <a:pt x="4087" y="1636"/>
                  </a:lnTo>
                  <a:lnTo>
                    <a:pt x="2856" y="1927"/>
                  </a:lnTo>
                  <a:close/>
                  <a:moveTo>
                    <a:pt x="2743" y="1629"/>
                  </a:moveTo>
                  <a:lnTo>
                    <a:pt x="2747" y="1635"/>
                  </a:lnTo>
                  <a:lnTo>
                    <a:pt x="2751" y="1642"/>
                  </a:lnTo>
                  <a:lnTo>
                    <a:pt x="2754" y="1649"/>
                  </a:lnTo>
                  <a:lnTo>
                    <a:pt x="2758" y="1655"/>
                  </a:lnTo>
                  <a:lnTo>
                    <a:pt x="2762" y="1662"/>
                  </a:lnTo>
                  <a:lnTo>
                    <a:pt x="2766" y="1669"/>
                  </a:lnTo>
                  <a:lnTo>
                    <a:pt x="2769" y="1676"/>
                  </a:lnTo>
                  <a:lnTo>
                    <a:pt x="2772" y="1682"/>
                  </a:lnTo>
                  <a:lnTo>
                    <a:pt x="2776" y="1689"/>
                  </a:lnTo>
                  <a:lnTo>
                    <a:pt x="2780" y="1696"/>
                  </a:lnTo>
                  <a:lnTo>
                    <a:pt x="2784" y="1702"/>
                  </a:lnTo>
                  <a:lnTo>
                    <a:pt x="2786" y="1709"/>
                  </a:lnTo>
                  <a:lnTo>
                    <a:pt x="2789" y="1716"/>
                  </a:lnTo>
                  <a:lnTo>
                    <a:pt x="2793" y="1723"/>
                  </a:lnTo>
                  <a:lnTo>
                    <a:pt x="2796" y="1729"/>
                  </a:lnTo>
                  <a:lnTo>
                    <a:pt x="2799" y="1737"/>
                  </a:lnTo>
                  <a:lnTo>
                    <a:pt x="3912" y="1135"/>
                  </a:lnTo>
                  <a:lnTo>
                    <a:pt x="3909" y="1127"/>
                  </a:lnTo>
                  <a:lnTo>
                    <a:pt x="3904" y="1119"/>
                  </a:lnTo>
                  <a:lnTo>
                    <a:pt x="3901" y="1110"/>
                  </a:lnTo>
                  <a:lnTo>
                    <a:pt x="3896" y="1102"/>
                  </a:lnTo>
                  <a:lnTo>
                    <a:pt x="3892" y="1093"/>
                  </a:lnTo>
                  <a:lnTo>
                    <a:pt x="3887" y="1084"/>
                  </a:lnTo>
                  <a:lnTo>
                    <a:pt x="3883" y="1075"/>
                  </a:lnTo>
                  <a:lnTo>
                    <a:pt x="3878" y="1066"/>
                  </a:lnTo>
                  <a:lnTo>
                    <a:pt x="3873" y="1057"/>
                  </a:lnTo>
                  <a:lnTo>
                    <a:pt x="3868" y="1049"/>
                  </a:lnTo>
                  <a:lnTo>
                    <a:pt x="3862" y="1041"/>
                  </a:lnTo>
                  <a:lnTo>
                    <a:pt x="3858" y="1032"/>
                  </a:lnTo>
                  <a:lnTo>
                    <a:pt x="3852" y="1024"/>
                  </a:lnTo>
                  <a:lnTo>
                    <a:pt x="3848" y="1016"/>
                  </a:lnTo>
                  <a:lnTo>
                    <a:pt x="3843" y="1009"/>
                  </a:lnTo>
                  <a:lnTo>
                    <a:pt x="3839" y="1003"/>
                  </a:lnTo>
                  <a:lnTo>
                    <a:pt x="2743" y="1629"/>
                  </a:lnTo>
                  <a:close/>
                  <a:moveTo>
                    <a:pt x="3615" y="699"/>
                  </a:moveTo>
                  <a:lnTo>
                    <a:pt x="3608" y="691"/>
                  </a:lnTo>
                  <a:lnTo>
                    <a:pt x="3602" y="682"/>
                  </a:lnTo>
                  <a:lnTo>
                    <a:pt x="3595" y="674"/>
                  </a:lnTo>
                  <a:lnTo>
                    <a:pt x="3587" y="666"/>
                  </a:lnTo>
                  <a:lnTo>
                    <a:pt x="3579" y="657"/>
                  </a:lnTo>
                  <a:lnTo>
                    <a:pt x="3571" y="648"/>
                  </a:lnTo>
                  <a:lnTo>
                    <a:pt x="3564" y="639"/>
                  </a:lnTo>
                  <a:lnTo>
                    <a:pt x="3556" y="632"/>
                  </a:lnTo>
                  <a:lnTo>
                    <a:pt x="3547" y="623"/>
                  </a:lnTo>
                  <a:lnTo>
                    <a:pt x="3539" y="614"/>
                  </a:lnTo>
                  <a:lnTo>
                    <a:pt x="3530" y="606"/>
                  </a:lnTo>
                  <a:lnTo>
                    <a:pt x="3522" y="598"/>
                  </a:lnTo>
                  <a:lnTo>
                    <a:pt x="3514" y="590"/>
                  </a:lnTo>
                  <a:lnTo>
                    <a:pt x="3505" y="582"/>
                  </a:lnTo>
                  <a:lnTo>
                    <a:pt x="3497" y="576"/>
                  </a:lnTo>
                  <a:lnTo>
                    <a:pt x="3490" y="569"/>
                  </a:lnTo>
                  <a:lnTo>
                    <a:pt x="2585" y="1450"/>
                  </a:lnTo>
                  <a:lnTo>
                    <a:pt x="2592" y="1455"/>
                  </a:lnTo>
                  <a:lnTo>
                    <a:pt x="2599" y="1462"/>
                  </a:lnTo>
                  <a:lnTo>
                    <a:pt x="2607" y="1469"/>
                  </a:lnTo>
                  <a:lnTo>
                    <a:pt x="2614" y="1476"/>
                  </a:lnTo>
                  <a:lnTo>
                    <a:pt x="2622" y="1482"/>
                  </a:lnTo>
                  <a:lnTo>
                    <a:pt x="2629" y="1490"/>
                  </a:lnTo>
                  <a:lnTo>
                    <a:pt x="2635" y="1497"/>
                  </a:lnTo>
                  <a:lnTo>
                    <a:pt x="2643" y="1503"/>
                  </a:lnTo>
                  <a:lnTo>
                    <a:pt x="2650" y="1511"/>
                  </a:lnTo>
                  <a:lnTo>
                    <a:pt x="2657" y="1518"/>
                  </a:lnTo>
                  <a:lnTo>
                    <a:pt x="2663" y="1526"/>
                  </a:lnTo>
                  <a:lnTo>
                    <a:pt x="2670" y="1533"/>
                  </a:lnTo>
                  <a:lnTo>
                    <a:pt x="2677" y="1540"/>
                  </a:lnTo>
                  <a:lnTo>
                    <a:pt x="2683" y="1548"/>
                  </a:lnTo>
                  <a:lnTo>
                    <a:pt x="2689" y="1556"/>
                  </a:lnTo>
                  <a:lnTo>
                    <a:pt x="2696" y="1564"/>
                  </a:lnTo>
                  <a:lnTo>
                    <a:pt x="3615" y="699"/>
                  </a:lnTo>
                  <a:close/>
                  <a:moveTo>
                    <a:pt x="2397" y="1332"/>
                  </a:moveTo>
                  <a:lnTo>
                    <a:pt x="2406" y="1337"/>
                  </a:lnTo>
                  <a:lnTo>
                    <a:pt x="2416" y="1341"/>
                  </a:lnTo>
                  <a:lnTo>
                    <a:pt x="2426" y="1346"/>
                  </a:lnTo>
                  <a:lnTo>
                    <a:pt x="2436" y="1350"/>
                  </a:lnTo>
                  <a:lnTo>
                    <a:pt x="2447" y="1356"/>
                  </a:lnTo>
                  <a:lnTo>
                    <a:pt x="2456" y="1362"/>
                  </a:lnTo>
                  <a:lnTo>
                    <a:pt x="2466" y="1366"/>
                  </a:lnTo>
                  <a:lnTo>
                    <a:pt x="2475" y="1372"/>
                  </a:lnTo>
                  <a:lnTo>
                    <a:pt x="2484" y="1377"/>
                  </a:lnTo>
                  <a:lnTo>
                    <a:pt x="2494" y="1383"/>
                  </a:lnTo>
                  <a:lnTo>
                    <a:pt x="2503" y="1389"/>
                  </a:lnTo>
                  <a:lnTo>
                    <a:pt x="2512" y="1395"/>
                  </a:lnTo>
                  <a:lnTo>
                    <a:pt x="2521" y="1401"/>
                  </a:lnTo>
                  <a:lnTo>
                    <a:pt x="2530" y="1407"/>
                  </a:lnTo>
                  <a:lnTo>
                    <a:pt x="2539" y="1414"/>
                  </a:lnTo>
                  <a:lnTo>
                    <a:pt x="2548" y="1421"/>
                  </a:lnTo>
                  <a:lnTo>
                    <a:pt x="3203" y="341"/>
                  </a:lnTo>
                  <a:lnTo>
                    <a:pt x="3193" y="334"/>
                  </a:lnTo>
                  <a:lnTo>
                    <a:pt x="3184" y="328"/>
                  </a:lnTo>
                  <a:lnTo>
                    <a:pt x="3174" y="321"/>
                  </a:lnTo>
                  <a:lnTo>
                    <a:pt x="3164" y="314"/>
                  </a:lnTo>
                  <a:lnTo>
                    <a:pt x="3153" y="307"/>
                  </a:lnTo>
                  <a:lnTo>
                    <a:pt x="3142" y="301"/>
                  </a:lnTo>
                  <a:lnTo>
                    <a:pt x="3132" y="294"/>
                  </a:lnTo>
                  <a:lnTo>
                    <a:pt x="3121" y="287"/>
                  </a:lnTo>
                  <a:lnTo>
                    <a:pt x="3110" y="281"/>
                  </a:lnTo>
                  <a:lnTo>
                    <a:pt x="3098" y="274"/>
                  </a:lnTo>
                  <a:lnTo>
                    <a:pt x="3087" y="267"/>
                  </a:lnTo>
                  <a:lnTo>
                    <a:pt x="3076" y="262"/>
                  </a:lnTo>
                  <a:lnTo>
                    <a:pt x="3066" y="256"/>
                  </a:lnTo>
                  <a:lnTo>
                    <a:pt x="3055" y="250"/>
                  </a:lnTo>
                  <a:lnTo>
                    <a:pt x="3044" y="246"/>
                  </a:lnTo>
                  <a:lnTo>
                    <a:pt x="3034" y="242"/>
                  </a:lnTo>
                  <a:lnTo>
                    <a:pt x="2397" y="1332"/>
                  </a:lnTo>
                  <a:close/>
                  <a:moveTo>
                    <a:pt x="2192" y="1272"/>
                  </a:moveTo>
                  <a:lnTo>
                    <a:pt x="2203" y="1273"/>
                  </a:lnTo>
                  <a:lnTo>
                    <a:pt x="2214" y="1275"/>
                  </a:lnTo>
                  <a:lnTo>
                    <a:pt x="2225" y="1278"/>
                  </a:lnTo>
                  <a:lnTo>
                    <a:pt x="2236" y="1280"/>
                  </a:lnTo>
                  <a:lnTo>
                    <a:pt x="2248" y="1282"/>
                  </a:lnTo>
                  <a:lnTo>
                    <a:pt x="2259" y="1284"/>
                  </a:lnTo>
                  <a:lnTo>
                    <a:pt x="2270" y="1287"/>
                  </a:lnTo>
                  <a:lnTo>
                    <a:pt x="2281" y="1290"/>
                  </a:lnTo>
                  <a:lnTo>
                    <a:pt x="2292" y="1293"/>
                  </a:lnTo>
                  <a:lnTo>
                    <a:pt x="2303" y="1297"/>
                  </a:lnTo>
                  <a:lnTo>
                    <a:pt x="2314" y="1300"/>
                  </a:lnTo>
                  <a:lnTo>
                    <a:pt x="2324" y="1303"/>
                  </a:lnTo>
                  <a:lnTo>
                    <a:pt x="2335" y="1307"/>
                  </a:lnTo>
                  <a:lnTo>
                    <a:pt x="2347" y="1310"/>
                  </a:lnTo>
                  <a:lnTo>
                    <a:pt x="2357" y="1315"/>
                  </a:lnTo>
                  <a:lnTo>
                    <a:pt x="2368" y="1319"/>
                  </a:lnTo>
                  <a:lnTo>
                    <a:pt x="2712" y="104"/>
                  </a:lnTo>
                  <a:lnTo>
                    <a:pt x="2701" y="100"/>
                  </a:lnTo>
                  <a:lnTo>
                    <a:pt x="2688" y="95"/>
                  </a:lnTo>
                  <a:lnTo>
                    <a:pt x="2677" y="92"/>
                  </a:lnTo>
                  <a:lnTo>
                    <a:pt x="2665" y="87"/>
                  </a:lnTo>
                  <a:lnTo>
                    <a:pt x="2652" y="84"/>
                  </a:lnTo>
                  <a:lnTo>
                    <a:pt x="2639" y="81"/>
                  </a:lnTo>
                  <a:lnTo>
                    <a:pt x="2626" y="76"/>
                  </a:lnTo>
                  <a:lnTo>
                    <a:pt x="2614" y="73"/>
                  </a:lnTo>
                  <a:lnTo>
                    <a:pt x="2601" y="69"/>
                  </a:lnTo>
                  <a:lnTo>
                    <a:pt x="2588" y="66"/>
                  </a:lnTo>
                  <a:lnTo>
                    <a:pt x="2575" y="64"/>
                  </a:lnTo>
                  <a:lnTo>
                    <a:pt x="2562" y="60"/>
                  </a:lnTo>
                  <a:lnTo>
                    <a:pt x="2550" y="58"/>
                  </a:lnTo>
                  <a:lnTo>
                    <a:pt x="2538" y="55"/>
                  </a:lnTo>
                  <a:lnTo>
                    <a:pt x="2525" y="53"/>
                  </a:lnTo>
                  <a:lnTo>
                    <a:pt x="2514" y="51"/>
                  </a:lnTo>
                  <a:lnTo>
                    <a:pt x="2192" y="1272"/>
                  </a:lnTo>
                  <a:close/>
                  <a:moveTo>
                    <a:pt x="2179" y="6"/>
                  </a:moveTo>
                  <a:lnTo>
                    <a:pt x="2172" y="5"/>
                  </a:lnTo>
                  <a:lnTo>
                    <a:pt x="2166" y="3"/>
                  </a:lnTo>
                  <a:lnTo>
                    <a:pt x="2159" y="3"/>
                  </a:lnTo>
                  <a:lnTo>
                    <a:pt x="2152" y="2"/>
                  </a:lnTo>
                  <a:lnTo>
                    <a:pt x="2145" y="2"/>
                  </a:lnTo>
                  <a:lnTo>
                    <a:pt x="2138" y="2"/>
                  </a:lnTo>
                  <a:lnTo>
                    <a:pt x="2131" y="1"/>
                  </a:lnTo>
                  <a:lnTo>
                    <a:pt x="2124" y="1"/>
                  </a:lnTo>
                  <a:lnTo>
                    <a:pt x="2116" y="1"/>
                  </a:lnTo>
                  <a:lnTo>
                    <a:pt x="2109" y="0"/>
                  </a:lnTo>
                  <a:lnTo>
                    <a:pt x="2102" y="0"/>
                  </a:lnTo>
                  <a:lnTo>
                    <a:pt x="2095" y="0"/>
                  </a:lnTo>
                  <a:lnTo>
                    <a:pt x="2088" y="0"/>
                  </a:lnTo>
                  <a:lnTo>
                    <a:pt x="2081" y="0"/>
                  </a:lnTo>
                  <a:lnTo>
                    <a:pt x="2075" y="0"/>
                  </a:lnTo>
                  <a:lnTo>
                    <a:pt x="2069" y="0"/>
                  </a:lnTo>
                  <a:lnTo>
                    <a:pt x="2062" y="0"/>
                  </a:lnTo>
                  <a:lnTo>
                    <a:pt x="2056" y="0"/>
                  </a:lnTo>
                  <a:lnTo>
                    <a:pt x="2049" y="0"/>
                  </a:lnTo>
                  <a:lnTo>
                    <a:pt x="2043" y="0"/>
                  </a:lnTo>
                  <a:lnTo>
                    <a:pt x="2036" y="0"/>
                  </a:lnTo>
                  <a:lnTo>
                    <a:pt x="2029" y="0"/>
                  </a:lnTo>
                  <a:lnTo>
                    <a:pt x="2022" y="1"/>
                  </a:lnTo>
                  <a:lnTo>
                    <a:pt x="2015" y="1"/>
                  </a:lnTo>
                  <a:lnTo>
                    <a:pt x="2008" y="1"/>
                  </a:lnTo>
                  <a:lnTo>
                    <a:pt x="2002" y="2"/>
                  </a:lnTo>
                  <a:lnTo>
                    <a:pt x="1995" y="2"/>
                  </a:lnTo>
                  <a:lnTo>
                    <a:pt x="1988" y="2"/>
                  </a:lnTo>
                  <a:lnTo>
                    <a:pt x="1983" y="3"/>
                  </a:lnTo>
                  <a:lnTo>
                    <a:pt x="1976" y="3"/>
                  </a:lnTo>
                  <a:lnTo>
                    <a:pt x="1970" y="5"/>
                  </a:lnTo>
                  <a:lnTo>
                    <a:pt x="1965" y="6"/>
                  </a:lnTo>
                  <a:lnTo>
                    <a:pt x="1977" y="1269"/>
                  </a:lnTo>
                  <a:lnTo>
                    <a:pt x="1983" y="1268"/>
                  </a:lnTo>
                  <a:lnTo>
                    <a:pt x="1988" y="1267"/>
                  </a:lnTo>
                  <a:lnTo>
                    <a:pt x="1994" y="1267"/>
                  </a:lnTo>
                  <a:lnTo>
                    <a:pt x="1999" y="1265"/>
                  </a:lnTo>
                  <a:lnTo>
                    <a:pt x="2005" y="1265"/>
                  </a:lnTo>
                  <a:lnTo>
                    <a:pt x="2012" y="1265"/>
                  </a:lnTo>
                  <a:lnTo>
                    <a:pt x="2017" y="1264"/>
                  </a:lnTo>
                  <a:lnTo>
                    <a:pt x="2023" y="1264"/>
                  </a:lnTo>
                  <a:lnTo>
                    <a:pt x="2030" y="1264"/>
                  </a:lnTo>
                  <a:lnTo>
                    <a:pt x="2035" y="1263"/>
                  </a:lnTo>
                  <a:lnTo>
                    <a:pt x="2041" y="1263"/>
                  </a:lnTo>
                  <a:lnTo>
                    <a:pt x="2048" y="1263"/>
                  </a:lnTo>
                  <a:lnTo>
                    <a:pt x="2053" y="1263"/>
                  </a:lnTo>
                  <a:lnTo>
                    <a:pt x="2060" y="1263"/>
                  </a:lnTo>
                  <a:lnTo>
                    <a:pt x="2066" y="1263"/>
                  </a:lnTo>
                  <a:lnTo>
                    <a:pt x="2072" y="1263"/>
                  </a:lnTo>
                  <a:lnTo>
                    <a:pt x="2078" y="1263"/>
                  </a:lnTo>
                  <a:lnTo>
                    <a:pt x="2084" y="1263"/>
                  </a:lnTo>
                  <a:lnTo>
                    <a:pt x="2090" y="1263"/>
                  </a:lnTo>
                  <a:lnTo>
                    <a:pt x="2096" y="1263"/>
                  </a:lnTo>
                  <a:lnTo>
                    <a:pt x="2102" y="1263"/>
                  </a:lnTo>
                  <a:lnTo>
                    <a:pt x="2108" y="1263"/>
                  </a:lnTo>
                  <a:lnTo>
                    <a:pt x="2114" y="1264"/>
                  </a:lnTo>
                  <a:lnTo>
                    <a:pt x="2120" y="1264"/>
                  </a:lnTo>
                  <a:lnTo>
                    <a:pt x="2126" y="1264"/>
                  </a:lnTo>
                  <a:lnTo>
                    <a:pt x="2132" y="1265"/>
                  </a:lnTo>
                  <a:lnTo>
                    <a:pt x="2138" y="1265"/>
                  </a:lnTo>
                  <a:lnTo>
                    <a:pt x="2143" y="1265"/>
                  </a:lnTo>
                  <a:lnTo>
                    <a:pt x="2150" y="1267"/>
                  </a:lnTo>
                  <a:lnTo>
                    <a:pt x="2156" y="1267"/>
                  </a:lnTo>
                  <a:lnTo>
                    <a:pt x="2161" y="1268"/>
                  </a:lnTo>
                  <a:lnTo>
                    <a:pt x="2168" y="1269"/>
                  </a:lnTo>
                  <a:lnTo>
                    <a:pt x="2179" y="6"/>
                  </a:lnTo>
                  <a:close/>
                  <a:moveTo>
                    <a:pt x="2832" y="3963"/>
                  </a:moveTo>
                  <a:lnTo>
                    <a:pt x="2697" y="3480"/>
                  </a:lnTo>
                  <a:lnTo>
                    <a:pt x="2714" y="3473"/>
                  </a:lnTo>
                  <a:lnTo>
                    <a:pt x="2979" y="3897"/>
                  </a:lnTo>
                  <a:lnTo>
                    <a:pt x="3003" y="3884"/>
                  </a:lnTo>
                  <a:lnTo>
                    <a:pt x="3028" y="3873"/>
                  </a:lnTo>
                  <a:lnTo>
                    <a:pt x="3051" y="3861"/>
                  </a:lnTo>
                  <a:lnTo>
                    <a:pt x="3076" y="3847"/>
                  </a:lnTo>
                  <a:lnTo>
                    <a:pt x="3099" y="3834"/>
                  </a:lnTo>
                  <a:lnTo>
                    <a:pt x="3123" y="3821"/>
                  </a:lnTo>
                  <a:lnTo>
                    <a:pt x="3147" y="3807"/>
                  </a:lnTo>
                  <a:lnTo>
                    <a:pt x="3170" y="3793"/>
                  </a:lnTo>
                  <a:lnTo>
                    <a:pt x="3193" y="3778"/>
                  </a:lnTo>
                  <a:lnTo>
                    <a:pt x="3215" y="3763"/>
                  </a:lnTo>
                  <a:lnTo>
                    <a:pt x="3238" y="3748"/>
                  </a:lnTo>
                  <a:lnTo>
                    <a:pt x="3259" y="3732"/>
                  </a:lnTo>
                  <a:lnTo>
                    <a:pt x="3280" y="3717"/>
                  </a:lnTo>
                  <a:lnTo>
                    <a:pt x="3302" y="3700"/>
                  </a:lnTo>
                  <a:lnTo>
                    <a:pt x="3322" y="3684"/>
                  </a:lnTo>
                  <a:lnTo>
                    <a:pt x="3342" y="3669"/>
                  </a:lnTo>
                  <a:lnTo>
                    <a:pt x="3099" y="3280"/>
                  </a:lnTo>
                  <a:lnTo>
                    <a:pt x="3113" y="3268"/>
                  </a:lnTo>
                  <a:lnTo>
                    <a:pt x="3458" y="3570"/>
                  </a:lnTo>
                  <a:lnTo>
                    <a:pt x="3479" y="3551"/>
                  </a:lnTo>
                  <a:lnTo>
                    <a:pt x="3501" y="3532"/>
                  </a:lnTo>
                  <a:lnTo>
                    <a:pt x="3521" y="3512"/>
                  </a:lnTo>
                  <a:lnTo>
                    <a:pt x="3542" y="3492"/>
                  </a:lnTo>
                  <a:lnTo>
                    <a:pt x="3562" y="3472"/>
                  </a:lnTo>
                  <a:lnTo>
                    <a:pt x="3583" y="3451"/>
                  </a:lnTo>
                  <a:lnTo>
                    <a:pt x="3602" y="3429"/>
                  </a:lnTo>
                  <a:lnTo>
                    <a:pt x="3621" y="3408"/>
                  </a:lnTo>
                  <a:lnTo>
                    <a:pt x="3640" y="3387"/>
                  </a:lnTo>
                  <a:lnTo>
                    <a:pt x="3658" y="3365"/>
                  </a:lnTo>
                  <a:lnTo>
                    <a:pt x="3676" y="3342"/>
                  </a:lnTo>
                  <a:lnTo>
                    <a:pt x="3693" y="3320"/>
                  </a:lnTo>
                  <a:lnTo>
                    <a:pt x="3710" y="3298"/>
                  </a:lnTo>
                  <a:lnTo>
                    <a:pt x="3725" y="3275"/>
                  </a:lnTo>
                  <a:lnTo>
                    <a:pt x="3741" y="3253"/>
                  </a:lnTo>
                  <a:lnTo>
                    <a:pt x="3757" y="3232"/>
                  </a:lnTo>
                  <a:lnTo>
                    <a:pt x="3442" y="2952"/>
                  </a:lnTo>
                  <a:lnTo>
                    <a:pt x="3451" y="2936"/>
                  </a:lnTo>
                  <a:lnTo>
                    <a:pt x="3837" y="3110"/>
                  </a:lnTo>
                  <a:lnTo>
                    <a:pt x="3852" y="3084"/>
                  </a:lnTo>
                  <a:lnTo>
                    <a:pt x="3868" y="3059"/>
                  </a:lnTo>
                  <a:lnTo>
                    <a:pt x="3883" y="3034"/>
                  </a:lnTo>
                  <a:lnTo>
                    <a:pt x="3897" y="3007"/>
                  </a:lnTo>
                  <a:lnTo>
                    <a:pt x="3912" y="2980"/>
                  </a:lnTo>
                  <a:lnTo>
                    <a:pt x="3926" y="2953"/>
                  </a:lnTo>
                  <a:lnTo>
                    <a:pt x="3940" y="2926"/>
                  </a:lnTo>
                  <a:lnTo>
                    <a:pt x="3952" y="2898"/>
                  </a:lnTo>
                  <a:lnTo>
                    <a:pt x="3965" y="2871"/>
                  </a:lnTo>
                  <a:lnTo>
                    <a:pt x="3977" y="2843"/>
                  </a:lnTo>
                  <a:lnTo>
                    <a:pt x="3988" y="2815"/>
                  </a:lnTo>
                  <a:lnTo>
                    <a:pt x="3998" y="2787"/>
                  </a:lnTo>
                  <a:lnTo>
                    <a:pt x="4009" y="2758"/>
                  </a:lnTo>
                  <a:lnTo>
                    <a:pt x="4018" y="2730"/>
                  </a:lnTo>
                  <a:lnTo>
                    <a:pt x="4026" y="2701"/>
                  </a:lnTo>
                  <a:lnTo>
                    <a:pt x="4035" y="2673"/>
                  </a:lnTo>
                  <a:lnTo>
                    <a:pt x="3685" y="2512"/>
                  </a:lnTo>
                  <a:lnTo>
                    <a:pt x="3689" y="2494"/>
                  </a:lnTo>
                  <a:lnTo>
                    <a:pt x="4073" y="2540"/>
                  </a:lnTo>
                  <a:lnTo>
                    <a:pt x="4079" y="2511"/>
                  </a:lnTo>
                  <a:lnTo>
                    <a:pt x="4086" y="2482"/>
                  </a:lnTo>
                  <a:lnTo>
                    <a:pt x="4093" y="2452"/>
                  </a:lnTo>
                  <a:lnTo>
                    <a:pt x="4098" y="2422"/>
                  </a:lnTo>
                  <a:lnTo>
                    <a:pt x="4104" y="2393"/>
                  </a:lnTo>
                  <a:lnTo>
                    <a:pt x="4109" y="2363"/>
                  </a:lnTo>
                  <a:lnTo>
                    <a:pt x="4113" y="2333"/>
                  </a:lnTo>
                  <a:lnTo>
                    <a:pt x="4118" y="2303"/>
                  </a:lnTo>
                  <a:lnTo>
                    <a:pt x="4121" y="2271"/>
                  </a:lnTo>
                  <a:lnTo>
                    <a:pt x="4123" y="2241"/>
                  </a:lnTo>
                  <a:lnTo>
                    <a:pt x="4125" y="2210"/>
                  </a:lnTo>
                  <a:lnTo>
                    <a:pt x="4128" y="2179"/>
                  </a:lnTo>
                  <a:lnTo>
                    <a:pt x="4129" y="2148"/>
                  </a:lnTo>
                  <a:lnTo>
                    <a:pt x="4129" y="2117"/>
                  </a:lnTo>
                  <a:lnTo>
                    <a:pt x="4130" y="2086"/>
                  </a:lnTo>
                  <a:lnTo>
                    <a:pt x="4130" y="2055"/>
                  </a:lnTo>
                  <a:lnTo>
                    <a:pt x="2866" y="2055"/>
                  </a:lnTo>
                  <a:lnTo>
                    <a:pt x="2861" y="2135"/>
                  </a:lnTo>
                  <a:lnTo>
                    <a:pt x="2849" y="2212"/>
                  </a:lnTo>
                  <a:lnTo>
                    <a:pt x="2829" y="2288"/>
                  </a:lnTo>
                  <a:lnTo>
                    <a:pt x="2802" y="2361"/>
                  </a:lnTo>
                  <a:lnTo>
                    <a:pt x="2769" y="2429"/>
                  </a:lnTo>
                  <a:lnTo>
                    <a:pt x="2729" y="2495"/>
                  </a:lnTo>
                  <a:lnTo>
                    <a:pt x="2684" y="2555"/>
                  </a:lnTo>
                  <a:lnTo>
                    <a:pt x="2632" y="2611"/>
                  </a:lnTo>
                  <a:lnTo>
                    <a:pt x="2576" y="2661"/>
                  </a:lnTo>
                  <a:lnTo>
                    <a:pt x="2515" y="2707"/>
                  </a:lnTo>
                  <a:lnTo>
                    <a:pt x="2449" y="2746"/>
                  </a:lnTo>
                  <a:lnTo>
                    <a:pt x="2380" y="2780"/>
                  </a:lnTo>
                  <a:lnTo>
                    <a:pt x="2307" y="2807"/>
                  </a:lnTo>
                  <a:lnTo>
                    <a:pt x="2231" y="2826"/>
                  </a:lnTo>
                  <a:lnTo>
                    <a:pt x="2153" y="2838"/>
                  </a:lnTo>
                  <a:lnTo>
                    <a:pt x="2072" y="2843"/>
                  </a:lnTo>
                  <a:lnTo>
                    <a:pt x="1990" y="2838"/>
                  </a:lnTo>
                  <a:lnTo>
                    <a:pt x="1912" y="2826"/>
                  </a:lnTo>
                  <a:lnTo>
                    <a:pt x="1835" y="2807"/>
                  </a:lnTo>
                  <a:lnTo>
                    <a:pt x="1763" y="2780"/>
                  </a:lnTo>
                  <a:lnTo>
                    <a:pt x="1694" y="2746"/>
                  </a:lnTo>
                  <a:lnTo>
                    <a:pt x="1627" y="2707"/>
                  </a:lnTo>
                  <a:lnTo>
                    <a:pt x="1567" y="2661"/>
                  </a:lnTo>
                  <a:lnTo>
                    <a:pt x="1511" y="2610"/>
                  </a:lnTo>
                  <a:lnTo>
                    <a:pt x="1459" y="2554"/>
                  </a:lnTo>
                  <a:lnTo>
                    <a:pt x="1413" y="2494"/>
                  </a:lnTo>
                  <a:lnTo>
                    <a:pt x="1373" y="2428"/>
                  </a:lnTo>
                  <a:lnTo>
                    <a:pt x="1340" y="2360"/>
                  </a:lnTo>
                  <a:lnTo>
                    <a:pt x="1313" y="2287"/>
                  </a:lnTo>
                  <a:lnTo>
                    <a:pt x="1294" y="2211"/>
                  </a:lnTo>
                  <a:lnTo>
                    <a:pt x="1281" y="2133"/>
                  </a:lnTo>
                  <a:lnTo>
                    <a:pt x="1278" y="2052"/>
                  </a:lnTo>
                  <a:lnTo>
                    <a:pt x="1281" y="1977"/>
                  </a:lnTo>
                  <a:lnTo>
                    <a:pt x="1291" y="1906"/>
                  </a:lnTo>
                  <a:lnTo>
                    <a:pt x="1307" y="1835"/>
                  </a:lnTo>
                  <a:lnTo>
                    <a:pt x="1330" y="1768"/>
                  </a:lnTo>
                  <a:lnTo>
                    <a:pt x="1359" y="1705"/>
                  </a:lnTo>
                  <a:lnTo>
                    <a:pt x="1393" y="1643"/>
                  </a:lnTo>
                  <a:lnTo>
                    <a:pt x="1431" y="1585"/>
                  </a:lnTo>
                  <a:lnTo>
                    <a:pt x="1476" y="1531"/>
                  </a:lnTo>
                  <a:lnTo>
                    <a:pt x="1524" y="1481"/>
                  </a:lnTo>
                  <a:lnTo>
                    <a:pt x="1576" y="1435"/>
                  </a:lnTo>
                  <a:lnTo>
                    <a:pt x="1633" y="1394"/>
                  </a:lnTo>
                  <a:lnTo>
                    <a:pt x="1693" y="1358"/>
                  </a:lnTo>
                  <a:lnTo>
                    <a:pt x="1756" y="1327"/>
                  </a:lnTo>
                  <a:lnTo>
                    <a:pt x="1823" y="1302"/>
                  </a:lnTo>
                  <a:lnTo>
                    <a:pt x="1892" y="1282"/>
                  </a:lnTo>
                  <a:lnTo>
                    <a:pt x="1963" y="1270"/>
                  </a:lnTo>
                  <a:lnTo>
                    <a:pt x="1642" y="46"/>
                  </a:lnTo>
                  <a:lnTo>
                    <a:pt x="1629" y="47"/>
                  </a:lnTo>
                  <a:lnTo>
                    <a:pt x="1615" y="50"/>
                  </a:lnTo>
                  <a:lnTo>
                    <a:pt x="1602" y="53"/>
                  </a:lnTo>
                  <a:lnTo>
                    <a:pt x="1587" y="56"/>
                  </a:lnTo>
                  <a:lnTo>
                    <a:pt x="1574" y="59"/>
                  </a:lnTo>
                  <a:lnTo>
                    <a:pt x="1559" y="63"/>
                  </a:lnTo>
                  <a:lnTo>
                    <a:pt x="1545" y="66"/>
                  </a:lnTo>
                  <a:lnTo>
                    <a:pt x="1531" y="69"/>
                  </a:lnTo>
                  <a:lnTo>
                    <a:pt x="1516" y="73"/>
                  </a:lnTo>
                  <a:lnTo>
                    <a:pt x="1503" y="77"/>
                  </a:lnTo>
                  <a:lnTo>
                    <a:pt x="1488" y="82"/>
                  </a:lnTo>
                  <a:lnTo>
                    <a:pt x="1475" y="86"/>
                  </a:lnTo>
                  <a:lnTo>
                    <a:pt x="1461" y="89"/>
                  </a:lnTo>
                  <a:lnTo>
                    <a:pt x="1449" y="94"/>
                  </a:lnTo>
                  <a:lnTo>
                    <a:pt x="1435" y="98"/>
                  </a:lnTo>
                  <a:lnTo>
                    <a:pt x="1424" y="104"/>
                  </a:lnTo>
                  <a:lnTo>
                    <a:pt x="1743" y="1251"/>
                  </a:lnTo>
                  <a:lnTo>
                    <a:pt x="1725" y="1256"/>
                  </a:lnTo>
                  <a:lnTo>
                    <a:pt x="1134" y="224"/>
                  </a:lnTo>
                  <a:lnTo>
                    <a:pt x="1121" y="229"/>
                  </a:lnTo>
                  <a:lnTo>
                    <a:pt x="1107" y="236"/>
                  </a:lnTo>
                  <a:lnTo>
                    <a:pt x="1093" y="243"/>
                  </a:lnTo>
                  <a:lnTo>
                    <a:pt x="1079" y="249"/>
                  </a:lnTo>
                  <a:lnTo>
                    <a:pt x="1066" y="256"/>
                  </a:lnTo>
                  <a:lnTo>
                    <a:pt x="1052" y="264"/>
                  </a:lnTo>
                  <a:lnTo>
                    <a:pt x="1038" y="272"/>
                  </a:lnTo>
                  <a:lnTo>
                    <a:pt x="1024" y="280"/>
                  </a:lnTo>
                  <a:lnTo>
                    <a:pt x="1011" y="287"/>
                  </a:lnTo>
                  <a:lnTo>
                    <a:pt x="997" y="296"/>
                  </a:lnTo>
                  <a:lnTo>
                    <a:pt x="985" y="304"/>
                  </a:lnTo>
                  <a:lnTo>
                    <a:pt x="971" y="312"/>
                  </a:lnTo>
                  <a:lnTo>
                    <a:pt x="959" y="321"/>
                  </a:lnTo>
                  <a:lnTo>
                    <a:pt x="946" y="329"/>
                  </a:lnTo>
                  <a:lnTo>
                    <a:pt x="935" y="338"/>
                  </a:lnTo>
                  <a:lnTo>
                    <a:pt x="924" y="347"/>
                  </a:lnTo>
                  <a:lnTo>
                    <a:pt x="1509" y="1309"/>
                  </a:lnTo>
                  <a:lnTo>
                    <a:pt x="1495" y="1320"/>
                  </a:lnTo>
                  <a:lnTo>
                    <a:pt x="690" y="527"/>
                  </a:lnTo>
                  <a:lnTo>
                    <a:pt x="678" y="535"/>
                  </a:lnTo>
                  <a:lnTo>
                    <a:pt x="667" y="544"/>
                  </a:lnTo>
                  <a:lnTo>
                    <a:pt x="655" y="554"/>
                  </a:lnTo>
                  <a:lnTo>
                    <a:pt x="644" y="566"/>
                  </a:lnTo>
                  <a:lnTo>
                    <a:pt x="632" y="576"/>
                  </a:lnTo>
                  <a:lnTo>
                    <a:pt x="621" y="587"/>
                  </a:lnTo>
                  <a:lnTo>
                    <a:pt x="608" y="598"/>
                  </a:lnTo>
                  <a:lnTo>
                    <a:pt x="597" y="609"/>
                  </a:lnTo>
                  <a:lnTo>
                    <a:pt x="586" y="622"/>
                  </a:lnTo>
                  <a:lnTo>
                    <a:pt x="575" y="633"/>
                  </a:lnTo>
                  <a:lnTo>
                    <a:pt x="563" y="644"/>
                  </a:lnTo>
                  <a:lnTo>
                    <a:pt x="553" y="656"/>
                  </a:lnTo>
                  <a:lnTo>
                    <a:pt x="543" y="667"/>
                  </a:lnTo>
                  <a:lnTo>
                    <a:pt x="533" y="679"/>
                  </a:lnTo>
                  <a:lnTo>
                    <a:pt x="523" y="690"/>
                  </a:lnTo>
                  <a:lnTo>
                    <a:pt x="515" y="702"/>
                  </a:lnTo>
                  <a:lnTo>
                    <a:pt x="1291" y="1438"/>
                  </a:lnTo>
                  <a:lnTo>
                    <a:pt x="1279" y="1452"/>
                  </a:lnTo>
                  <a:lnTo>
                    <a:pt x="350" y="918"/>
                  </a:lnTo>
                  <a:lnTo>
                    <a:pt x="340" y="930"/>
                  </a:lnTo>
                  <a:lnTo>
                    <a:pt x="331" y="943"/>
                  </a:lnTo>
                  <a:lnTo>
                    <a:pt x="321" y="957"/>
                  </a:lnTo>
                  <a:lnTo>
                    <a:pt x="312" y="970"/>
                  </a:lnTo>
                  <a:lnTo>
                    <a:pt x="303" y="985"/>
                  </a:lnTo>
                  <a:lnTo>
                    <a:pt x="294" y="999"/>
                  </a:lnTo>
                  <a:lnTo>
                    <a:pt x="285" y="1015"/>
                  </a:lnTo>
                  <a:lnTo>
                    <a:pt x="276" y="1030"/>
                  </a:lnTo>
                  <a:lnTo>
                    <a:pt x="267" y="1045"/>
                  </a:lnTo>
                  <a:lnTo>
                    <a:pt x="259" y="1060"/>
                  </a:lnTo>
                  <a:lnTo>
                    <a:pt x="251" y="1075"/>
                  </a:lnTo>
                  <a:lnTo>
                    <a:pt x="243" y="1091"/>
                  </a:lnTo>
                  <a:lnTo>
                    <a:pt x="235" y="1106"/>
                  </a:lnTo>
                  <a:lnTo>
                    <a:pt x="227" y="1120"/>
                  </a:lnTo>
                  <a:lnTo>
                    <a:pt x="221" y="1136"/>
                  </a:lnTo>
                  <a:lnTo>
                    <a:pt x="215" y="1150"/>
                  </a:lnTo>
                  <a:lnTo>
                    <a:pt x="1104" y="1636"/>
                  </a:lnTo>
                  <a:lnTo>
                    <a:pt x="1097" y="1654"/>
                  </a:lnTo>
                  <a:lnTo>
                    <a:pt x="117" y="1383"/>
                  </a:lnTo>
                  <a:lnTo>
                    <a:pt x="110" y="1397"/>
                  </a:lnTo>
                  <a:lnTo>
                    <a:pt x="105" y="1414"/>
                  </a:lnTo>
                  <a:lnTo>
                    <a:pt x="99" y="1431"/>
                  </a:lnTo>
                  <a:lnTo>
                    <a:pt x="92" y="1448"/>
                  </a:lnTo>
                  <a:lnTo>
                    <a:pt x="88" y="1464"/>
                  </a:lnTo>
                  <a:lnTo>
                    <a:pt x="82" y="1482"/>
                  </a:lnTo>
                  <a:lnTo>
                    <a:pt x="77" y="1499"/>
                  </a:lnTo>
                  <a:lnTo>
                    <a:pt x="72" y="1517"/>
                  </a:lnTo>
                  <a:lnTo>
                    <a:pt x="67" y="1535"/>
                  </a:lnTo>
                  <a:lnTo>
                    <a:pt x="62" y="1553"/>
                  </a:lnTo>
                  <a:lnTo>
                    <a:pt x="59" y="1571"/>
                  </a:lnTo>
                  <a:lnTo>
                    <a:pt x="54" y="1588"/>
                  </a:lnTo>
                  <a:lnTo>
                    <a:pt x="51" y="1606"/>
                  </a:lnTo>
                  <a:lnTo>
                    <a:pt x="48" y="1623"/>
                  </a:lnTo>
                  <a:lnTo>
                    <a:pt x="44" y="1641"/>
                  </a:lnTo>
                  <a:lnTo>
                    <a:pt x="42" y="1658"/>
                  </a:lnTo>
                  <a:lnTo>
                    <a:pt x="976" y="1885"/>
                  </a:lnTo>
                  <a:lnTo>
                    <a:pt x="972" y="1903"/>
                  </a:lnTo>
                  <a:lnTo>
                    <a:pt x="9" y="1904"/>
                  </a:lnTo>
                  <a:lnTo>
                    <a:pt x="8" y="1911"/>
                  </a:lnTo>
                  <a:lnTo>
                    <a:pt x="7" y="1920"/>
                  </a:lnTo>
                  <a:lnTo>
                    <a:pt x="7" y="1930"/>
                  </a:lnTo>
                  <a:lnTo>
                    <a:pt x="6" y="1939"/>
                  </a:lnTo>
                  <a:lnTo>
                    <a:pt x="5" y="1949"/>
                  </a:lnTo>
                  <a:lnTo>
                    <a:pt x="5" y="1958"/>
                  </a:lnTo>
                  <a:lnTo>
                    <a:pt x="4" y="1968"/>
                  </a:lnTo>
                  <a:lnTo>
                    <a:pt x="3" y="1979"/>
                  </a:lnTo>
                  <a:lnTo>
                    <a:pt x="3" y="1987"/>
                  </a:lnTo>
                  <a:lnTo>
                    <a:pt x="1" y="1998"/>
                  </a:lnTo>
                  <a:lnTo>
                    <a:pt x="1" y="2008"/>
                  </a:lnTo>
                  <a:lnTo>
                    <a:pt x="0" y="2017"/>
                  </a:lnTo>
                  <a:lnTo>
                    <a:pt x="0" y="2027"/>
                  </a:lnTo>
                  <a:lnTo>
                    <a:pt x="0" y="2036"/>
                  </a:lnTo>
                  <a:lnTo>
                    <a:pt x="0" y="2046"/>
                  </a:lnTo>
                  <a:lnTo>
                    <a:pt x="0" y="2055"/>
                  </a:lnTo>
                  <a:lnTo>
                    <a:pt x="0" y="2062"/>
                  </a:lnTo>
                  <a:lnTo>
                    <a:pt x="0" y="2071"/>
                  </a:lnTo>
                  <a:lnTo>
                    <a:pt x="0" y="2080"/>
                  </a:lnTo>
                  <a:lnTo>
                    <a:pt x="0" y="2090"/>
                  </a:lnTo>
                  <a:lnTo>
                    <a:pt x="1" y="2099"/>
                  </a:lnTo>
                  <a:lnTo>
                    <a:pt x="1" y="2108"/>
                  </a:lnTo>
                  <a:lnTo>
                    <a:pt x="3" y="2118"/>
                  </a:lnTo>
                  <a:lnTo>
                    <a:pt x="3" y="2127"/>
                  </a:lnTo>
                  <a:lnTo>
                    <a:pt x="4" y="2136"/>
                  </a:lnTo>
                  <a:lnTo>
                    <a:pt x="5" y="2146"/>
                  </a:lnTo>
                  <a:lnTo>
                    <a:pt x="5" y="2155"/>
                  </a:lnTo>
                  <a:lnTo>
                    <a:pt x="6" y="2165"/>
                  </a:lnTo>
                  <a:lnTo>
                    <a:pt x="7" y="2174"/>
                  </a:lnTo>
                  <a:lnTo>
                    <a:pt x="7" y="2183"/>
                  </a:lnTo>
                  <a:lnTo>
                    <a:pt x="8" y="2192"/>
                  </a:lnTo>
                  <a:lnTo>
                    <a:pt x="9" y="2201"/>
                  </a:lnTo>
                  <a:lnTo>
                    <a:pt x="915" y="2193"/>
                  </a:lnTo>
                  <a:lnTo>
                    <a:pt x="917" y="2211"/>
                  </a:lnTo>
                  <a:lnTo>
                    <a:pt x="37" y="2428"/>
                  </a:lnTo>
                  <a:lnTo>
                    <a:pt x="40" y="2447"/>
                  </a:lnTo>
                  <a:lnTo>
                    <a:pt x="44" y="2466"/>
                  </a:lnTo>
                  <a:lnTo>
                    <a:pt x="48" y="2486"/>
                  </a:lnTo>
                  <a:lnTo>
                    <a:pt x="51" y="2505"/>
                  </a:lnTo>
                  <a:lnTo>
                    <a:pt x="55" y="2524"/>
                  </a:lnTo>
                  <a:lnTo>
                    <a:pt x="60" y="2543"/>
                  </a:lnTo>
                  <a:lnTo>
                    <a:pt x="64" y="2562"/>
                  </a:lnTo>
                  <a:lnTo>
                    <a:pt x="69" y="2581"/>
                  </a:lnTo>
                  <a:lnTo>
                    <a:pt x="75" y="2600"/>
                  </a:lnTo>
                  <a:lnTo>
                    <a:pt x="79" y="2619"/>
                  </a:lnTo>
                  <a:lnTo>
                    <a:pt x="85" y="2637"/>
                  </a:lnTo>
                  <a:lnTo>
                    <a:pt x="91" y="2656"/>
                  </a:lnTo>
                  <a:lnTo>
                    <a:pt x="97" y="2674"/>
                  </a:lnTo>
                  <a:lnTo>
                    <a:pt x="104" y="2692"/>
                  </a:lnTo>
                  <a:lnTo>
                    <a:pt x="109" y="2710"/>
                  </a:lnTo>
                  <a:lnTo>
                    <a:pt x="117" y="2729"/>
                  </a:lnTo>
                  <a:lnTo>
                    <a:pt x="935" y="2506"/>
                  </a:lnTo>
                  <a:lnTo>
                    <a:pt x="942" y="2523"/>
                  </a:lnTo>
                  <a:lnTo>
                    <a:pt x="200" y="2931"/>
                  </a:lnTo>
                  <a:lnTo>
                    <a:pt x="208" y="2949"/>
                  </a:lnTo>
                  <a:lnTo>
                    <a:pt x="217" y="2967"/>
                  </a:lnTo>
                  <a:lnTo>
                    <a:pt x="226" y="2986"/>
                  </a:lnTo>
                  <a:lnTo>
                    <a:pt x="235" y="3004"/>
                  </a:lnTo>
                  <a:lnTo>
                    <a:pt x="245" y="3021"/>
                  </a:lnTo>
                  <a:lnTo>
                    <a:pt x="254" y="3039"/>
                  </a:lnTo>
                  <a:lnTo>
                    <a:pt x="264" y="3057"/>
                  </a:lnTo>
                  <a:lnTo>
                    <a:pt x="275" y="3075"/>
                  </a:lnTo>
                  <a:lnTo>
                    <a:pt x="285" y="3093"/>
                  </a:lnTo>
                  <a:lnTo>
                    <a:pt x="296" y="3110"/>
                  </a:lnTo>
                  <a:lnTo>
                    <a:pt x="306" y="3128"/>
                  </a:lnTo>
                  <a:lnTo>
                    <a:pt x="317" y="3144"/>
                  </a:lnTo>
                  <a:lnTo>
                    <a:pt x="328" y="3161"/>
                  </a:lnTo>
                  <a:lnTo>
                    <a:pt x="340" y="3179"/>
                  </a:lnTo>
                  <a:lnTo>
                    <a:pt x="351" y="3196"/>
                  </a:lnTo>
                  <a:lnTo>
                    <a:pt x="363" y="3213"/>
                  </a:lnTo>
                  <a:lnTo>
                    <a:pt x="1035" y="2827"/>
                  </a:lnTo>
                  <a:lnTo>
                    <a:pt x="1047" y="2840"/>
                  </a:lnTo>
                  <a:lnTo>
                    <a:pt x="490" y="3379"/>
                  </a:lnTo>
                  <a:lnTo>
                    <a:pt x="503" y="3395"/>
                  </a:lnTo>
                  <a:lnTo>
                    <a:pt x="516" y="3410"/>
                  </a:lnTo>
                  <a:lnTo>
                    <a:pt x="530" y="3426"/>
                  </a:lnTo>
                  <a:lnTo>
                    <a:pt x="544" y="3442"/>
                  </a:lnTo>
                  <a:lnTo>
                    <a:pt x="558" y="3457"/>
                  </a:lnTo>
                  <a:lnTo>
                    <a:pt x="572" y="3473"/>
                  </a:lnTo>
                  <a:lnTo>
                    <a:pt x="587" y="3488"/>
                  </a:lnTo>
                  <a:lnTo>
                    <a:pt x="602" y="3503"/>
                  </a:lnTo>
                  <a:lnTo>
                    <a:pt x="617" y="3518"/>
                  </a:lnTo>
                  <a:lnTo>
                    <a:pt x="632" y="3532"/>
                  </a:lnTo>
                  <a:lnTo>
                    <a:pt x="648" y="3547"/>
                  </a:lnTo>
                  <a:lnTo>
                    <a:pt x="663" y="3561"/>
                  </a:lnTo>
                  <a:lnTo>
                    <a:pt x="679" y="3576"/>
                  </a:lnTo>
                  <a:lnTo>
                    <a:pt x="695" y="3589"/>
                  </a:lnTo>
                  <a:lnTo>
                    <a:pt x="711" y="3603"/>
                  </a:lnTo>
                  <a:lnTo>
                    <a:pt x="727" y="3617"/>
                  </a:lnTo>
                  <a:lnTo>
                    <a:pt x="1229" y="3124"/>
                  </a:lnTo>
                  <a:lnTo>
                    <a:pt x="1243" y="3134"/>
                  </a:lnTo>
                  <a:lnTo>
                    <a:pt x="886" y="3738"/>
                  </a:lnTo>
                  <a:lnTo>
                    <a:pt x="903" y="3750"/>
                  </a:lnTo>
                  <a:lnTo>
                    <a:pt x="921" y="3763"/>
                  </a:lnTo>
                  <a:lnTo>
                    <a:pt x="939" y="3775"/>
                  </a:lnTo>
                  <a:lnTo>
                    <a:pt x="957" y="3787"/>
                  </a:lnTo>
                  <a:lnTo>
                    <a:pt x="976" y="3798"/>
                  </a:lnTo>
                  <a:lnTo>
                    <a:pt x="994" y="3811"/>
                  </a:lnTo>
                  <a:lnTo>
                    <a:pt x="1013" y="3822"/>
                  </a:lnTo>
                  <a:lnTo>
                    <a:pt x="1032" y="3833"/>
                  </a:lnTo>
                  <a:lnTo>
                    <a:pt x="1051" y="3843"/>
                  </a:lnTo>
                  <a:lnTo>
                    <a:pt x="1070" y="3854"/>
                  </a:lnTo>
                  <a:lnTo>
                    <a:pt x="1089" y="3864"/>
                  </a:lnTo>
                  <a:lnTo>
                    <a:pt x="1108" y="3874"/>
                  </a:lnTo>
                  <a:lnTo>
                    <a:pt x="1129" y="3884"/>
                  </a:lnTo>
                  <a:lnTo>
                    <a:pt x="1148" y="3894"/>
                  </a:lnTo>
                  <a:lnTo>
                    <a:pt x="1168" y="3903"/>
                  </a:lnTo>
                  <a:lnTo>
                    <a:pt x="1189" y="3913"/>
                  </a:lnTo>
                  <a:lnTo>
                    <a:pt x="1514" y="3362"/>
                  </a:lnTo>
                  <a:lnTo>
                    <a:pt x="1531" y="3369"/>
                  </a:lnTo>
                  <a:lnTo>
                    <a:pt x="1362" y="3985"/>
                  </a:lnTo>
                  <a:lnTo>
                    <a:pt x="1382" y="3993"/>
                  </a:lnTo>
                  <a:lnTo>
                    <a:pt x="1404" y="4001"/>
                  </a:lnTo>
                  <a:lnTo>
                    <a:pt x="1424" y="4007"/>
                  </a:lnTo>
                  <a:lnTo>
                    <a:pt x="1445" y="4015"/>
                  </a:lnTo>
                  <a:lnTo>
                    <a:pt x="1468" y="4022"/>
                  </a:lnTo>
                  <a:lnTo>
                    <a:pt x="1489" y="4027"/>
                  </a:lnTo>
                  <a:lnTo>
                    <a:pt x="1511" y="4034"/>
                  </a:lnTo>
                  <a:lnTo>
                    <a:pt x="1533" y="4040"/>
                  </a:lnTo>
                  <a:lnTo>
                    <a:pt x="1556" y="4045"/>
                  </a:lnTo>
                  <a:lnTo>
                    <a:pt x="1578" y="4051"/>
                  </a:lnTo>
                  <a:lnTo>
                    <a:pt x="1600" y="4056"/>
                  </a:lnTo>
                  <a:lnTo>
                    <a:pt x="1623" y="4061"/>
                  </a:lnTo>
                  <a:lnTo>
                    <a:pt x="1647" y="4065"/>
                  </a:lnTo>
                  <a:lnTo>
                    <a:pt x="1669" y="4070"/>
                  </a:lnTo>
                  <a:lnTo>
                    <a:pt x="1693" y="4073"/>
                  </a:lnTo>
                  <a:lnTo>
                    <a:pt x="1716" y="4078"/>
                  </a:lnTo>
                  <a:lnTo>
                    <a:pt x="1872" y="3509"/>
                  </a:lnTo>
                  <a:lnTo>
                    <a:pt x="1889" y="3511"/>
                  </a:lnTo>
                  <a:lnTo>
                    <a:pt x="1894" y="4100"/>
                  </a:lnTo>
                  <a:lnTo>
                    <a:pt x="1904" y="4100"/>
                  </a:lnTo>
                  <a:lnTo>
                    <a:pt x="1915" y="4101"/>
                  </a:lnTo>
                  <a:lnTo>
                    <a:pt x="1925" y="4102"/>
                  </a:lnTo>
                  <a:lnTo>
                    <a:pt x="1936" y="4103"/>
                  </a:lnTo>
                  <a:lnTo>
                    <a:pt x="1947" y="4105"/>
                  </a:lnTo>
                  <a:lnTo>
                    <a:pt x="1958" y="4106"/>
                  </a:lnTo>
                  <a:lnTo>
                    <a:pt x="1969" y="4106"/>
                  </a:lnTo>
                  <a:lnTo>
                    <a:pt x="1979" y="4107"/>
                  </a:lnTo>
                  <a:lnTo>
                    <a:pt x="1990" y="4107"/>
                  </a:lnTo>
                  <a:lnTo>
                    <a:pt x="2002" y="4108"/>
                  </a:lnTo>
                  <a:lnTo>
                    <a:pt x="2012" y="4108"/>
                  </a:lnTo>
                  <a:lnTo>
                    <a:pt x="2023" y="4109"/>
                  </a:lnTo>
                  <a:lnTo>
                    <a:pt x="2034" y="4109"/>
                  </a:lnTo>
                  <a:lnTo>
                    <a:pt x="2045" y="4109"/>
                  </a:lnTo>
                  <a:lnTo>
                    <a:pt x="2057" y="4109"/>
                  </a:lnTo>
                  <a:lnTo>
                    <a:pt x="2068" y="4110"/>
                  </a:lnTo>
                  <a:lnTo>
                    <a:pt x="2080" y="4109"/>
                  </a:lnTo>
                  <a:lnTo>
                    <a:pt x="2094" y="4109"/>
                  </a:lnTo>
                  <a:lnTo>
                    <a:pt x="2106" y="4109"/>
                  </a:lnTo>
                  <a:lnTo>
                    <a:pt x="2120" y="4109"/>
                  </a:lnTo>
                  <a:lnTo>
                    <a:pt x="2132" y="4108"/>
                  </a:lnTo>
                  <a:lnTo>
                    <a:pt x="2145" y="4108"/>
                  </a:lnTo>
                  <a:lnTo>
                    <a:pt x="2158" y="4107"/>
                  </a:lnTo>
                  <a:lnTo>
                    <a:pt x="2171" y="4106"/>
                  </a:lnTo>
                  <a:lnTo>
                    <a:pt x="2184" y="4105"/>
                  </a:lnTo>
                  <a:lnTo>
                    <a:pt x="2197" y="4105"/>
                  </a:lnTo>
                  <a:lnTo>
                    <a:pt x="2210" y="4103"/>
                  </a:lnTo>
                  <a:lnTo>
                    <a:pt x="2223" y="4102"/>
                  </a:lnTo>
                  <a:lnTo>
                    <a:pt x="2235" y="4101"/>
                  </a:lnTo>
                  <a:lnTo>
                    <a:pt x="2249" y="4100"/>
                  </a:lnTo>
                  <a:lnTo>
                    <a:pt x="2261" y="4099"/>
                  </a:lnTo>
                  <a:lnTo>
                    <a:pt x="2275" y="4098"/>
                  </a:lnTo>
                  <a:lnTo>
                    <a:pt x="2275" y="3551"/>
                  </a:lnTo>
                  <a:lnTo>
                    <a:pt x="2293" y="3548"/>
                  </a:lnTo>
                  <a:lnTo>
                    <a:pt x="2443" y="4073"/>
                  </a:lnTo>
                  <a:lnTo>
                    <a:pt x="2469" y="4069"/>
                  </a:lnTo>
                  <a:lnTo>
                    <a:pt x="2495" y="4064"/>
                  </a:lnTo>
                  <a:lnTo>
                    <a:pt x="2521" y="4059"/>
                  </a:lnTo>
                  <a:lnTo>
                    <a:pt x="2547" y="4053"/>
                  </a:lnTo>
                  <a:lnTo>
                    <a:pt x="2572" y="4048"/>
                  </a:lnTo>
                  <a:lnTo>
                    <a:pt x="2597" y="4041"/>
                  </a:lnTo>
                  <a:lnTo>
                    <a:pt x="2622" y="4035"/>
                  </a:lnTo>
                  <a:lnTo>
                    <a:pt x="2647" y="4027"/>
                  </a:lnTo>
                  <a:lnTo>
                    <a:pt x="2671" y="4021"/>
                  </a:lnTo>
                  <a:lnTo>
                    <a:pt x="2695" y="4013"/>
                  </a:lnTo>
                  <a:lnTo>
                    <a:pt x="2719" y="4005"/>
                  </a:lnTo>
                  <a:lnTo>
                    <a:pt x="2742" y="3997"/>
                  </a:lnTo>
                  <a:lnTo>
                    <a:pt x="2765" y="3988"/>
                  </a:lnTo>
                  <a:lnTo>
                    <a:pt x="2787" y="3980"/>
                  </a:lnTo>
                  <a:lnTo>
                    <a:pt x="2810" y="3972"/>
                  </a:lnTo>
                  <a:lnTo>
                    <a:pt x="2832" y="3963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4C9-7AD7-4B44-AA0A-08D9901DDCA1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F995-2E2A-4538-AE17-FC8590717087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9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68171" y="421005"/>
            <a:ext cx="13694054" cy="676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8C42-1828-43D4-84E4-FBA39F2FCC08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8172" y="1100353"/>
            <a:ext cx="13694053" cy="767706"/>
          </a:xfrm>
        </p:spPr>
        <p:txBody>
          <a:bodyPr lIns="18288" rIns="18288">
            <a:noAutofit/>
          </a:bodyPr>
          <a:lstStyle>
            <a:lvl1pPr marL="0" indent="0">
              <a:buFontTx/>
              <a:buNone/>
              <a:defRPr sz="42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803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8C42-1828-43D4-84E4-FBA39F2FCC08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B47-A70B-4136-A886-E253F6975783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6212-D85E-43BB-BCF5-C06584C0426A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33C-3E18-4474-9407-6BD8C1BD36A1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5212-8CF9-4E70-829B-0183268511B8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9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CFC-A333-47A0-8EA9-1D118FE7B320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4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9958-DB29-404E-88FA-C6EAB24699A7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19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AB27ED68-2AE9-407C-BAA8-E8F9B618420B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9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5CC5-104E-4C74-B418-EC9AB20DE29C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921E584-489E-4640-8341-E959B67C75E4}"/>
              </a:ext>
            </a:extLst>
          </p:cNvPr>
          <p:cNvSpPr txBox="1">
            <a:spLocks/>
          </p:cNvSpPr>
          <p:nvPr/>
        </p:nvSpPr>
        <p:spPr>
          <a:xfrm>
            <a:off x="-16042" y="2057400"/>
            <a:ext cx="9601200" cy="195507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109728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 dirty="0"/>
              <a:t>TEAM building EVENT</a:t>
            </a:r>
          </a:p>
        </p:txBody>
      </p:sp>
      <p:pic>
        <p:nvPicPr>
          <p:cNvPr id="13" name="Graphic 12" descr="Group">
            <a:extLst>
              <a:ext uri="{FF2B5EF4-FFF2-40B4-BE49-F238E27FC236}">
                <a16:creationId xmlns:a16="http://schemas.microsoft.com/office/drawing/2014/main" id="{0BA6AE41-C68C-443C-9D5F-CB03781AD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0" y="1101718"/>
            <a:ext cx="4907115" cy="4907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3FC0-9B30-4808-AB33-393324E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Sneak peek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29AF-5BAB-4345-866E-CF9B04E1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79391"/>
            <a:ext cx="11887200" cy="4140736"/>
          </a:xfrm>
        </p:spPr>
        <p:txBody>
          <a:bodyPr>
            <a:normAutofit fontScale="925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Give the team a peek into who we are outside of our work.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We can show our picture(s) via screen share.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We can talk about our self, our family, hobbies, interests, bucket list, etc.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No time limit. Feel free to express yourself.</a:t>
            </a:r>
          </a:p>
        </p:txBody>
      </p:sp>
      <p:pic>
        <p:nvPicPr>
          <p:cNvPr id="22" name="Graphic 21" descr="Climbing">
            <a:extLst>
              <a:ext uri="{FF2B5EF4-FFF2-40B4-BE49-F238E27FC236}">
                <a16:creationId xmlns:a16="http://schemas.microsoft.com/office/drawing/2014/main" id="{DCB8796F-2948-4CF7-93E6-8726A26C5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0" y="6310016"/>
            <a:ext cx="914400" cy="914400"/>
          </a:xfrm>
          <a:prstGeom prst="rect">
            <a:avLst/>
          </a:prstGeom>
        </p:spPr>
      </p:pic>
      <p:pic>
        <p:nvPicPr>
          <p:cNvPr id="26" name="Graphic 25" descr="Family with two children">
            <a:extLst>
              <a:ext uri="{FF2B5EF4-FFF2-40B4-BE49-F238E27FC236}">
                <a16:creationId xmlns:a16="http://schemas.microsoft.com/office/drawing/2014/main" id="{029DAA2D-1DF8-45C1-BA93-A4910441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74" y="6346090"/>
            <a:ext cx="914400" cy="914400"/>
          </a:xfrm>
          <a:prstGeom prst="rect">
            <a:avLst/>
          </a:prstGeom>
        </p:spPr>
      </p:pic>
      <p:pic>
        <p:nvPicPr>
          <p:cNvPr id="28" name="Graphic 27" descr="Cycling">
            <a:extLst>
              <a:ext uri="{FF2B5EF4-FFF2-40B4-BE49-F238E27FC236}">
                <a16:creationId xmlns:a16="http://schemas.microsoft.com/office/drawing/2014/main" id="{34FE7094-23B7-4111-AA1E-E378C111B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1674" y="6346090"/>
            <a:ext cx="914400" cy="914400"/>
          </a:xfrm>
          <a:prstGeom prst="rect">
            <a:avLst/>
          </a:prstGeom>
        </p:spPr>
      </p:pic>
      <p:pic>
        <p:nvPicPr>
          <p:cNvPr id="29" name="Graphic 28" descr="Swimming">
            <a:extLst>
              <a:ext uri="{FF2B5EF4-FFF2-40B4-BE49-F238E27FC236}">
                <a16:creationId xmlns:a16="http://schemas.microsoft.com/office/drawing/2014/main" id="{DDCCB737-ABB0-45FC-B9AC-0CA7A17F3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2874" y="63045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3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3FC0-9B30-4808-AB33-393324E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10 things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29AF-5BAB-4345-866E-CF9B04E1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835" y="1752600"/>
            <a:ext cx="11523930" cy="4140736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Team will breakout into pairs.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Each pair will discuss amongst themselves and produce at least 10 things they have in common. The more the merrier.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Once done, the pair will share their commonalities with the team.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Time based event.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40248-33DD-4A75-89D1-DB1CF5844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B27D88FE-94D6-429E-85ED-8D771E9F2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0" y="6261135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F028FBF4-3B6A-44A3-B10A-CC1D06A11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4200" y="620645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890407AC-370A-4F03-9047-4E4C4B6F6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4000" y="6261135"/>
            <a:ext cx="914400" cy="914400"/>
          </a:xfrm>
          <a:prstGeom prst="rect">
            <a:avLst/>
          </a:prstGeom>
        </p:spPr>
      </p:pic>
      <p:pic>
        <p:nvPicPr>
          <p:cNvPr id="13" name="Graphic 12" descr="Man with kid">
            <a:extLst>
              <a:ext uri="{FF2B5EF4-FFF2-40B4-BE49-F238E27FC236}">
                <a16:creationId xmlns:a16="http://schemas.microsoft.com/office/drawing/2014/main" id="{B2E2750C-8DD5-4A6F-9283-28A4B52A67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134600" y="6261135"/>
            <a:ext cx="914400" cy="914400"/>
          </a:xfrm>
          <a:prstGeom prst="rect">
            <a:avLst/>
          </a:prstGeom>
        </p:spPr>
      </p:pic>
      <p:pic>
        <p:nvPicPr>
          <p:cNvPr id="15" name="Graphic 14" descr="Cricket">
            <a:extLst>
              <a:ext uri="{FF2B5EF4-FFF2-40B4-BE49-F238E27FC236}">
                <a16:creationId xmlns:a16="http://schemas.microsoft.com/office/drawing/2014/main" id="{9F03A2EC-28B5-48C1-BCC5-C5FC22D049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4400" y="62611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3FC0-9B30-4808-AB33-393324E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Quick, Draw!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29AF-5BAB-4345-866E-CF9B04E1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044432"/>
            <a:ext cx="11745505" cy="4140736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https://quickdraw.withgoogle.com/#</a:t>
            </a:r>
            <a:br>
              <a:rPr lang="en-US" u="sng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It is like Pictionary.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We doodle and instead of humans guessing it, we let an A.I. guess 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40248-33DD-4A75-89D1-DB1CF5844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Graphic 6" descr="Paint brush">
            <a:extLst>
              <a:ext uri="{FF2B5EF4-FFF2-40B4-BE49-F238E27FC236}">
                <a16:creationId xmlns:a16="http://schemas.microsoft.com/office/drawing/2014/main" id="{76013253-9EC8-430C-B016-42B1D6F3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6054" y="6019800"/>
            <a:ext cx="914400" cy="914400"/>
          </a:xfrm>
          <a:prstGeom prst="rect">
            <a:avLst/>
          </a:prstGeom>
        </p:spPr>
      </p:pic>
      <p:pic>
        <p:nvPicPr>
          <p:cNvPr id="9" name="Graphic 8" descr="Palette">
            <a:extLst>
              <a:ext uri="{FF2B5EF4-FFF2-40B4-BE49-F238E27FC236}">
                <a16:creationId xmlns:a16="http://schemas.microsoft.com/office/drawing/2014/main" id="{98A8E7E6-8C9B-4196-B8BB-F148FCB03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827" y="6019800"/>
            <a:ext cx="914400" cy="914400"/>
          </a:xfrm>
          <a:prstGeom prst="rect">
            <a:avLst/>
          </a:prstGeom>
        </p:spPr>
      </p:pic>
      <p:pic>
        <p:nvPicPr>
          <p:cNvPr id="11" name="Graphic 10" descr="Splash">
            <a:extLst>
              <a:ext uri="{FF2B5EF4-FFF2-40B4-BE49-F238E27FC236}">
                <a16:creationId xmlns:a16="http://schemas.microsoft.com/office/drawing/2014/main" id="{AD40F0F6-7323-4AFE-8112-E740065E43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9600" y="6019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4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3FC0-9B30-4808-AB33-393324E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Emoji movie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29AF-5BAB-4345-866E-CF9B04E1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635" y="1752600"/>
            <a:ext cx="11523930" cy="4140736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Team will breakout into two groups.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A quiz will be sent to the groups via email.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Movies must be guessed based on the emojis.</a:t>
            </a:r>
            <a:br>
              <a:rPr lang="en-US" dirty="0"/>
            </a:b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Time based event.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40248-33DD-4A75-89D1-DB1CF5844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Graphic 6" descr="Smiling face with solid fill">
            <a:extLst>
              <a:ext uri="{FF2B5EF4-FFF2-40B4-BE49-F238E27FC236}">
                <a16:creationId xmlns:a16="http://schemas.microsoft.com/office/drawing/2014/main" id="{63EC563D-7FCC-426E-B782-96227788D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6243858"/>
            <a:ext cx="914400" cy="914400"/>
          </a:xfrm>
          <a:prstGeom prst="rect">
            <a:avLst/>
          </a:prstGeom>
        </p:spPr>
      </p:pic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A602593B-477A-4463-9242-BB65B812B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000" y="6243858"/>
            <a:ext cx="914400" cy="914400"/>
          </a:xfrm>
          <a:prstGeom prst="rect">
            <a:avLst/>
          </a:prstGeom>
        </p:spPr>
      </p:pic>
      <p:pic>
        <p:nvPicPr>
          <p:cNvPr id="11" name="Graphic 10" descr="Sunglasses face with no fill">
            <a:extLst>
              <a:ext uri="{FF2B5EF4-FFF2-40B4-BE49-F238E27FC236}">
                <a16:creationId xmlns:a16="http://schemas.microsoft.com/office/drawing/2014/main" id="{3BC7ABC6-624D-4E15-90CA-50F553ECE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600" y="6235836"/>
            <a:ext cx="914400" cy="914400"/>
          </a:xfrm>
          <a:prstGeom prst="rect">
            <a:avLst/>
          </a:prstGeom>
        </p:spPr>
      </p:pic>
      <p:pic>
        <p:nvPicPr>
          <p:cNvPr id="13" name="Graphic 12" descr="Moustache face with solid fill">
            <a:extLst>
              <a:ext uri="{FF2B5EF4-FFF2-40B4-BE49-F238E27FC236}">
                <a16:creationId xmlns:a16="http://schemas.microsoft.com/office/drawing/2014/main" id="{616FAE5D-A1F6-4305-B989-F464D9AA9B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0400" y="6234900"/>
            <a:ext cx="914400" cy="914400"/>
          </a:xfrm>
          <a:prstGeom prst="rect">
            <a:avLst/>
          </a:prstGeom>
        </p:spPr>
      </p:pic>
      <p:pic>
        <p:nvPicPr>
          <p:cNvPr id="15" name="Graphic 14" descr="Tongue face with no fill">
            <a:extLst>
              <a:ext uri="{FF2B5EF4-FFF2-40B4-BE49-F238E27FC236}">
                <a16:creationId xmlns:a16="http://schemas.microsoft.com/office/drawing/2014/main" id="{57524E19-D2A4-4672-B747-4EC1D5C707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8200" y="6205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04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193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PowerPoint Presentation</vt:lpstr>
      <vt:lpstr>Sneak peek</vt:lpstr>
      <vt:lpstr>10 things in common</vt:lpstr>
      <vt:lpstr>Quick, Draw!</vt:lpstr>
      <vt:lpstr>Emoji movie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Bakurupanda, Arun Kumar</dc:creator>
  <cp:lastModifiedBy>Bakurupanda, Arun Kumar</cp:lastModifiedBy>
  <cp:revision>5</cp:revision>
  <dcterms:created xsi:type="dcterms:W3CDTF">2020-11-05T09:53:02Z</dcterms:created>
  <dcterms:modified xsi:type="dcterms:W3CDTF">2020-11-05T10:33:24Z</dcterms:modified>
</cp:coreProperties>
</file>