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58" r:id="rId7"/>
    <p:sldId id="264" r:id="rId8"/>
    <p:sldId id="269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13E08-C3D9-4619-9EFD-E43D1373691B}" type="doc">
      <dgm:prSet loTypeId="urn:microsoft.com/office/officeart/2005/8/layout/list1" loCatId="list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9AEC569-98A3-4E39-82C9-053810BC866B}">
      <dgm:prSet/>
      <dgm:spPr/>
      <dgm:t>
        <a:bodyPr/>
        <a:lstStyle/>
        <a:p>
          <a:r>
            <a:rPr lang="en-US"/>
            <a:t>TWO CLASSES</a:t>
          </a:r>
        </a:p>
      </dgm:t>
    </dgm:pt>
    <dgm:pt modelId="{DB23AC14-7571-455E-80DB-D9DE3A5C126E}" type="parTrans" cxnId="{55D3CD21-BFF5-4FAB-97BC-C80C07AE66AF}">
      <dgm:prSet/>
      <dgm:spPr/>
      <dgm:t>
        <a:bodyPr/>
        <a:lstStyle/>
        <a:p>
          <a:endParaRPr lang="en-US"/>
        </a:p>
      </dgm:t>
    </dgm:pt>
    <dgm:pt modelId="{7C8FFB4F-AB27-4152-9885-FD0E656D6613}" type="sibTrans" cxnId="{55D3CD21-BFF5-4FAB-97BC-C80C07AE66AF}">
      <dgm:prSet/>
      <dgm:spPr/>
      <dgm:t>
        <a:bodyPr/>
        <a:lstStyle/>
        <a:p>
          <a:endParaRPr lang="en-US"/>
        </a:p>
      </dgm:t>
    </dgm:pt>
    <dgm:pt modelId="{4FA7E047-94C0-43D4-B95D-30C853AB6285}">
      <dgm:prSet/>
      <dgm:spPr/>
      <dgm:t>
        <a:bodyPr/>
        <a:lstStyle/>
        <a:p>
          <a:r>
            <a:rPr lang="en-US"/>
            <a:t>Outperform the S &amp; P 500 Index of US stocks. </a:t>
          </a:r>
        </a:p>
      </dgm:t>
    </dgm:pt>
    <dgm:pt modelId="{954F60AF-620F-4412-9A41-AC4DD2D0CB59}" type="parTrans" cxnId="{D69E5FC2-DC42-4FD1-BA0D-301689175F21}">
      <dgm:prSet/>
      <dgm:spPr/>
      <dgm:t>
        <a:bodyPr/>
        <a:lstStyle/>
        <a:p>
          <a:endParaRPr lang="en-US"/>
        </a:p>
      </dgm:t>
    </dgm:pt>
    <dgm:pt modelId="{2DC1CCF3-5B9F-40AF-AD3D-6AC5882159BD}" type="sibTrans" cxnId="{D69E5FC2-DC42-4FD1-BA0D-301689175F21}">
      <dgm:prSet/>
      <dgm:spPr/>
      <dgm:t>
        <a:bodyPr/>
        <a:lstStyle/>
        <a:p>
          <a:endParaRPr lang="en-US"/>
        </a:p>
      </dgm:t>
    </dgm:pt>
    <dgm:pt modelId="{875B91C2-0EF2-435A-8961-41E18FA3BD36}">
      <dgm:prSet/>
      <dgm:spPr/>
      <dgm:t>
        <a:bodyPr/>
        <a:lstStyle/>
        <a:p>
          <a:r>
            <a:rPr lang="en-US" dirty="0"/>
            <a:t>12 month percentage return GREATER than 12 month SP 500 return</a:t>
          </a:r>
        </a:p>
      </dgm:t>
    </dgm:pt>
    <dgm:pt modelId="{C40D9C70-CDEB-4B2E-8AB7-F1B1D9EFC132}" type="parTrans" cxnId="{7FBB6A86-A76E-4D75-B921-33921E33444B}">
      <dgm:prSet/>
      <dgm:spPr/>
      <dgm:t>
        <a:bodyPr/>
        <a:lstStyle/>
        <a:p>
          <a:endParaRPr lang="en-US"/>
        </a:p>
      </dgm:t>
    </dgm:pt>
    <dgm:pt modelId="{4A8F2968-CF9C-4399-BD8B-54CFD8D8EA6F}" type="sibTrans" cxnId="{7FBB6A86-A76E-4D75-B921-33921E33444B}">
      <dgm:prSet/>
      <dgm:spPr/>
      <dgm:t>
        <a:bodyPr/>
        <a:lstStyle/>
        <a:p>
          <a:endParaRPr lang="en-US"/>
        </a:p>
      </dgm:t>
    </dgm:pt>
    <dgm:pt modelId="{DDDE7B92-580A-4B61-8EC3-5B3813184349}">
      <dgm:prSet/>
      <dgm:spPr/>
      <dgm:t>
        <a:bodyPr/>
        <a:lstStyle/>
        <a:p>
          <a:r>
            <a:rPr lang="en-US"/>
            <a:t>Underperform </a:t>
          </a:r>
        </a:p>
      </dgm:t>
    </dgm:pt>
    <dgm:pt modelId="{F37F607F-97F3-4CE0-A498-0E6B374C3676}" type="parTrans" cxnId="{1CAE5B53-E440-49CC-B1EB-16589C70DFCF}">
      <dgm:prSet/>
      <dgm:spPr/>
      <dgm:t>
        <a:bodyPr/>
        <a:lstStyle/>
        <a:p>
          <a:endParaRPr lang="en-US"/>
        </a:p>
      </dgm:t>
    </dgm:pt>
    <dgm:pt modelId="{FBFDD2C8-FA7C-4E48-9443-0D1416B4D37D}" type="sibTrans" cxnId="{1CAE5B53-E440-49CC-B1EB-16589C70DFCF}">
      <dgm:prSet/>
      <dgm:spPr/>
      <dgm:t>
        <a:bodyPr/>
        <a:lstStyle/>
        <a:p>
          <a:endParaRPr lang="en-US"/>
        </a:p>
      </dgm:t>
    </dgm:pt>
    <dgm:pt modelId="{D2AA68C4-93FD-4AA0-9B7C-D27832757275}">
      <dgm:prSet/>
      <dgm:spPr/>
      <dgm:t>
        <a:bodyPr/>
        <a:lstStyle/>
        <a:p>
          <a:r>
            <a:rPr lang="en-US" dirty="0"/>
            <a:t>12 month percentage return LESS than SP 500</a:t>
          </a:r>
        </a:p>
      </dgm:t>
    </dgm:pt>
    <dgm:pt modelId="{4A0C2240-3156-4C14-AEAB-1945EE16B8FF}" type="parTrans" cxnId="{46B58CF2-C849-409C-9ECF-02224091B281}">
      <dgm:prSet/>
      <dgm:spPr/>
      <dgm:t>
        <a:bodyPr/>
        <a:lstStyle/>
        <a:p>
          <a:endParaRPr lang="en-US"/>
        </a:p>
      </dgm:t>
    </dgm:pt>
    <dgm:pt modelId="{39E75B76-7701-46DC-AEE4-13EF2268C0D0}" type="sibTrans" cxnId="{46B58CF2-C849-409C-9ECF-02224091B281}">
      <dgm:prSet/>
      <dgm:spPr/>
      <dgm:t>
        <a:bodyPr/>
        <a:lstStyle/>
        <a:p>
          <a:endParaRPr lang="en-US"/>
        </a:p>
      </dgm:t>
    </dgm:pt>
    <dgm:pt modelId="{75BD18DB-789A-4FAE-A0E0-99BE12F5706D}" type="pres">
      <dgm:prSet presAssocID="{D0C13E08-C3D9-4619-9EFD-E43D1373691B}" presName="linear" presStyleCnt="0">
        <dgm:presLayoutVars>
          <dgm:dir/>
          <dgm:animLvl val="lvl"/>
          <dgm:resizeHandles val="exact"/>
        </dgm:presLayoutVars>
      </dgm:prSet>
      <dgm:spPr/>
    </dgm:pt>
    <dgm:pt modelId="{90C76BDA-706B-4205-885A-A5B331827366}" type="pres">
      <dgm:prSet presAssocID="{59AEC569-98A3-4E39-82C9-053810BC866B}" presName="parentLin" presStyleCnt="0"/>
      <dgm:spPr/>
    </dgm:pt>
    <dgm:pt modelId="{9C28C182-EC45-41A8-B350-B395A3509968}" type="pres">
      <dgm:prSet presAssocID="{59AEC569-98A3-4E39-82C9-053810BC866B}" presName="parentLeftMargin" presStyleLbl="node1" presStyleIdx="0" presStyleCnt="3"/>
      <dgm:spPr/>
    </dgm:pt>
    <dgm:pt modelId="{7344B3CF-A78F-4BF6-9C78-32C5704BBF8A}" type="pres">
      <dgm:prSet presAssocID="{59AEC569-98A3-4E39-82C9-053810BC86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4D0C08-6022-480B-9C5E-0B352AE675D2}" type="pres">
      <dgm:prSet presAssocID="{59AEC569-98A3-4E39-82C9-053810BC866B}" presName="negativeSpace" presStyleCnt="0"/>
      <dgm:spPr/>
    </dgm:pt>
    <dgm:pt modelId="{CAEB63CC-3C2C-4C0B-B24E-3923662E90D1}" type="pres">
      <dgm:prSet presAssocID="{59AEC569-98A3-4E39-82C9-053810BC866B}" presName="childText" presStyleLbl="conFgAcc1" presStyleIdx="0" presStyleCnt="3">
        <dgm:presLayoutVars>
          <dgm:bulletEnabled val="1"/>
        </dgm:presLayoutVars>
      </dgm:prSet>
      <dgm:spPr/>
    </dgm:pt>
    <dgm:pt modelId="{ED8B9EF3-82E4-4D72-B784-E219F63E0527}" type="pres">
      <dgm:prSet presAssocID="{7C8FFB4F-AB27-4152-9885-FD0E656D6613}" presName="spaceBetweenRectangles" presStyleCnt="0"/>
      <dgm:spPr/>
    </dgm:pt>
    <dgm:pt modelId="{84396665-1CD1-4721-B339-3D2665043307}" type="pres">
      <dgm:prSet presAssocID="{4FA7E047-94C0-43D4-B95D-30C853AB6285}" presName="parentLin" presStyleCnt="0"/>
      <dgm:spPr/>
    </dgm:pt>
    <dgm:pt modelId="{87E3CC7D-45FB-47D9-9CF0-F5C365B993CA}" type="pres">
      <dgm:prSet presAssocID="{4FA7E047-94C0-43D4-B95D-30C853AB6285}" presName="parentLeftMargin" presStyleLbl="node1" presStyleIdx="0" presStyleCnt="3"/>
      <dgm:spPr/>
    </dgm:pt>
    <dgm:pt modelId="{D103F2CF-8877-4898-A8F5-3DAECA474EF1}" type="pres">
      <dgm:prSet presAssocID="{4FA7E047-94C0-43D4-B95D-30C853AB62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DB3339-6E37-4285-B776-68ED891B1F56}" type="pres">
      <dgm:prSet presAssocID="{4FA7E047-94C0-43D4-B95D-30C853AB6285}" presName="negativeSpace" presStyleCnt="0"/>
      <dgm:spPr/>
    </dgm:pt>
    <dgm:pt modelId="{1A127B32-C938-4AF1-A136-81919740A7BB}" type="pres">
      <dgm:prSet presAssocID="{4FA7E047-94C0-43D4-B95D-30C853AB6285}" presName="childText" presStyleLbl="conFgAcc1" presStyleIdx="1" presStyleCnt="3">
        <dgm:presLayoutVars>
          <dgm:bulletEnabled val="1"/>
        </dgm:presLayoutVars>
      </dgm:prSet>
      <dgm:spPr/>
    </dgm:pt>
    <dgm:pt modelId="{DA1D91B4-1DA0-453F-A872-5A9BB2AEF131}" type="pres">
      <dgm:prSet presAssocID="{2DC1CCF3-5B9F-40AF-AD3D-6AC5882159BD}" presName="spaceBetweenRectangles" presStyleCnt="0"/>
      <dgm:spPr/>
    </dgm:pt>
    <dgm:pt modelId="{8067224B-6409-4D07-920B-AC0EE2124A98}" type="pres">
      <dgm:prSet presAssocID="{DDDE7B92-580A-4B61-8EC3-5B3813184349}" presName="parentLin" presStyleCnt="0"/>
      <dgm:spPr/>
    </dgm:pt>
    <dgm:pt modelId="{449CE7E6-0FCC-4B66-ADD5-B20785BBAB5C}" type="pres">
      <dgm:prSet presAssocID="{DDDE7B92-580A-4B61-8EC3-5B3813184349}" presName="parentLeftMargin" presStyleLbl="node1" presStyleIdx="1" presStyleCnt="3"/>
      <dgm:spPr/>
    </dgm:pt>
    <dgm:pt modelId="{98647677-1033-4306-AB24-AC4DADFC2570}" type="pres">
      <dgm:prSet presAssocID="{DDDE7B92-580A-4B61-8EC3-5B381318434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9742B9-DD15-4430-BE30-7D648C870EAD}" type="pres">
      <dgm:prSet presAssocID="{DDDE7B92-580A-4B61-8EC3-5B3813184349}" presName="negativeSpace" presStyleCnt="0"/>
      <dgm:spPr/>
    </dgm:pt>
    <dgm:pt modelId="{5D2233D6-0784-4977-88D0-3B78B18127EE}" type="pres">
      <dgm:prSet presAssocID="{DDDE7B92-580A-4B61-8EC3-5B381318434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02D308-EB2F-49B7-8B10-CCD829077D2F}" type="presOf" srcId="{875B91C2-0EF2-435A-8961-41E18FA3BD36}" destId="{1A127B32-C938-4AF1-A136-81919740A7BB}" srcOrd="0" destOrd="0" presId="urn:microsoft.com/office/officeart/2005/8/layout/list1"/>
    <dgm:cxn modelId="{7F49530F-A8F3-4766-82EE-480A3DA0FE5A}" type="presOf" srcId="{D2AA68C4-93FD-4AA0-9B7C-D27832757275}" destId="{5D2233D6-0784-4977-88D0-3B78B18127EE}" srcOrd="0" destOrd="0" presId="urn:microsoft.com/office/officeart/2005/8/layout/list1"/>
    <dgm:cxn modelId="{55D3CD21-BFF5-4FAB-97BC-C80C07AE66AF}" srcId="{D0C13E08-C3D9-4619-9EFD-E43D1373691B}" destId="{59AEC569-98A3-4E39-82C9-053810BC866B}" srcOrd="0" destOrd="0" parTransId="{DB23AC14-7571-455E-80DB-D9DE3A5C126E}" sibTransId="{7C8FFB4F-AB27-4152-9885-FD0E656D6613}"/>
    <dgm:cxn modelId="{94C64A44-D793-4E2F-9D4C-6BC64B1EE812}" type="presOf" srcId="{4FA7E047-94C0-43D4-B95D-30C853AB6285}" destId="{87E3CC7D-45FB-47D9-9CF0-F5C365B993CA}" srcOrd="0" destOrd="0" presId="urn:microsoft.com/office/officeart/2005/8/layout/list1"/>
    <dgm:cxn modelId="{64C1904B-C20A-4BE1-BF3A-2CECE4C8ED75}" type="presOf" srcId="{DDDE7B92-580A-4B61-8EC3-5B3813184349}" destId="{98647677-1033-4306-AB24-AC4DADFC2570}" srcOrd="1" destOrd="0" presId="urn:microsoft.com/office/officeart/2005/8/layout/list1"/>
    <dgm:cxn modelId="{1CAE5B53-E440-49CC-B1EB-16589C70DFCF}" srcId="{D0C13E08-C3D9-4619-9EFD-E43D1373691B}" destId="{DDDE7B92-580A-4B61-8EC3-5B3813184349}" srcOrd="2" destOrd="0" parTransId="{F37F607F-97F3-4CE0-A498-0E6B374C3676}" sibTransId="{FBFDD2C8-FA7C-4E48-9443-0D1416B4D37D}"/>
    <dgm:cxn modelId="{E8CECC5C-4A59-42C0-B02E-0630B2E25EB6}" type="presOf" srcId="{DDDE7B92-580A-4B61-8EC3-5B3813184349}" destId="{449CE7E6-0FCC-4B66-ADD5-B20785BBAB5C}" srcOrd="0" destOrd="0" presId="urn:microsoft.com/office/officeart/2005/8/layout/list1"/>
    <dgm:cxn modelId="{D1453970-7ED9-440A-BCEC-65BEEFE2823A}" type="presOf" srcId="{4FA7E047-94C0-43D4-B95D-30C853AB6285}" destId="{D103F2CF-8877-4898-A8F5-3DAECA474EF1}" srcOrd="1" destOrd="0" presId="urn:microsoft.com/office/officeart/2005/8/layout/list1"/>
    <dgm:cxn modelId="{3B73E07C-F4E3-42DA-89E2-515F0BAF2800}" type="presOf" srcId="{D0C13E08-C3D9-4619-9EFD-E43D1373691B}" destId="{75BD18DB-789A-4FAE-A0E0-99BE12F5706D}" srcOrd="0" destOrd="0" presId="urn:microsoft.com/office/officeart/2005/8/layout/list1"/>
    <dgm:cxn modelId="{7FBB6A86-A76E-4D75-B921-33921E33444B}" srcId="{4FA7E047-94C0-43D4-B95D-30C853AB6285}" destId="{875B91C2-0EF2-435A-8961-41E18FA3BD36}" srcOrd="0" destOrd="0" parTransId="{C40D9C70-CDEB-4B2E-8AB7-F1B1D9EFC132}" sibTransId="{4A8F2968-CF9C-4399-BD8B-54CFD8D8EA6F}"/>
    <dgm:cxn modelId="{674934B1-4B40-4732-92A5-9AFDB8FAE809}" type="presOf" srcId="{59AEC569-98A3-4E39-82C9-053810BC866B}" destId="{9C28C182-EC45-41A8-B350-B395A3509968}" srcOrd="0" destOrd="0" presId="urn:microsoft.com/office/officeart/2005/8/layout/list1"/>
    <dgm:cxn modelId="{D69E5FC2-DC42-4FD1-BA0D-301689175F21}" srcId="{D0C13E08-C3D9-4619-9EFD-E43D1373691B}" destId="{4FA7E047-94C0-43D4-B95D-30C853AB6285}" srcOrd="1" destOrd="0" parTransId="{954F60AF-620F-4412-9A41-AC4DD2D0CB59}" sibTransId="{2DC1CCF3-5B9F-40AF-AD3D-6AC5882159BD}"/>
    <dgm:cxn modelId="{766EC2D7-44D7-4A5F-A74E-89AEEEC3E791}" type="presOf" srcId="{59AEC569-98A3-4E39-82C9-053810BC866B}" destId="{7344B3CF-A78F-4BF6-9C78-32C5704BBF8A}" srcOrd="1" destOrd="0" presId="urn:microsoft.com/office/officeart/2005/8/layout/list1"/>
    <dgm:cxn modelId="{46B58CF2-C849-409C-9ECF-02224091B281}" srcId="{DDDE7B92-580A-4B61-8EC3-5B3813184349}" destId="{D2AA68C4-93FD-4AA0-9B7C-D27832757275}" srcOrd="0" destOrd="0" parTransId="{4A0C2240-3156-4C14-AEAB-1945EE16B8FF}" sibTransId="{39E75B76-7701-46DC-AEE4-13EF2268C0D0}"/>
    <dgm:cxn modelId="{2DF12543-3B3B-4C6F-963A-159F171FA775}" type="presParOf" srcId="{75BD18DB-789A-4FAE-A0E0-99BE12F5706D}" destId="{90C76BDA-706B-4205-885A-A5B331827366}" srcOrd="0" destOrd="0" presId="urn:microsoft.com/office/officeart/2005/8/layout/list1"/>
    <dgm:cxn modelId="{AD00C85D-1D4E-4CD3-8F8E-2A996AA3C18D}" type="presParOf" srcId="{90C76BDA-706B-4205-885A-A5B331827366}" destId="{9C28C182-EC45-41A8-B350-B395A3509968}" srcOrd="0" destOrd="0" presId="urn:microsoft.com/office/officeart/2005/8/layout/list1"/>
    <dgm:cxn modelId="{835080E1-BB63-41AB-9DDD-F15E7D43F65E}" type="presParOf" srcId="{90C76BDA-706B-4205-885A-A5B331827366}" destId="{7344B3CF-A78F-4BF6-9C78-32C5704BBF8A}" srcOrd="1" destOrd="0" presId="urn:microsoft.com/office/officeart/2005/8/layout/list1"/>
    <dgm:cxn modelId="{89433A31-F9BB-4572-8E21-ADA25421E80A}" type="presParOf" srcId="{75BD18DB-789A-4FAE-A0E0-99BE12F5706D}" destId="{E84D0C08-6022-480B-9C5E-0B352AE675D2}" srcOrd="1" destOrd="0" presId="urn:microsoft.com/office/officeart/2005/8/layout/list1"/>
    <dgm:cxn modelId="{31C3DD5B-C0F9-45B8-817F-2DAFD7D1DC78}" type="presParOf" srcId="{75BD18DB-789A-4FAE-A0E0-99BE12F5706D}" destId="{CAEB63CC-3C2C-4C0B-B24E-3923662E90D1}" srcOrd="2" destOrd="0" presId="urn:microsoft.com/office/officeart/2005/8/layout/list1"/>
    <dgm:cxn modelId="{3C206489-0E3B-4BAC-8277-B45810D7CB4C}" type="presParOf" srcId="{75BD18DB-789A-4FAE-A0E0-99BE12F5706D}" destId="{ED8B9EF3-82E4-4D72-B784-E219F63E0527}" srcOrd="3" destOrd="0" presId="urn:microsoft.com/office/officeart/2005/8/layout/list1"/>
    <dgm:cxn modelId="{FE1CF679-FACB-47DC-9B0F-96584051245F}" type="presParOf" srcId="{75BD18DB-789A-4FAE-A0E0-99BE12F5706D}" destId="{84396665-1CD1-4721-B339-3D2665043307}" srcOrd="4" destOrd="0" presId="urn:microsoft.com/office/officeart/2005/8/layout/list1"/>
    <dgm:cxn modelId="{608019CA-1ECE-43E7-9743-6010E7E484A2}" type="presParOf" srcId="{84396665-1CD1-4721-B339-3D2665043307}" destId="{87E3CC7D-45FB-47D9-9CF0-F5C365B993CA}" srcOrd="0" destOrd="0" presId="urn:microsoft.com/office/officeart/2005/8/layout/list1"/>
    <dgm:cxn modelId="{BDC99109-041F-4BE2-BF33-DE5588F50137}" type="presParOf" srcId="{84396665-1CD1-4721-B339-3D2665043307}" destId="{D103F2CF-8877-4898-A8F5-3DAECA474EF1}" srcOrd="1" destOrd="0" presId="urn:microsoft.com/office/officeart/2005/8/layout/list1"/>
    <dgm:cxn modelId="{BF21B4E1-6526-4E5C-96B0-25CDE6B6CC95}" type="presParOf" srcId="{75BD18DB-789A-4FAE-A0E0-99BE12F5706D}" destId="{DADB3339-6E37-4285-B776-68ED891B1F56}" srcOrd="5" destOrd="0" presId="urn:microsoft.com/office/officeart/2005/8/layout/list1"/>
    <dgm:cxn modelId="{4A6F5ACB-D74E-42CC-B224-20D6AB05C957}" type="presParOf" srcId="{75BD18DB-789A-4FAE-A0E0-99BE12F5706D}" destId="{1A127B32-C938-4AF1-A136-81919740A7BB}" srcOrd="6" destOrd="0" presId="urn:microsoft.com/office/officeart/2005/8/layout/list1"/>
    <dgm:cxn modelId="{AA224294-FC55-4095-A0FB-61CD2DD8DDF6}" type="presParOf" srcId="{75BD18DB-789A-4FAE-A0E0-99BE12F5706D}" destId="{DA1D91B4-1DA0-453F-A872-5A9BB2AEF131}" srcOrd="7" destOrd="0" presId="urn:microsoft.com/office/officeart/2005/8/layout/list1"/>
    <dgm:cxn modelId="{4E32A979-4068-4F8A-8C2C-EE16EE54BD6B}" type="presParOf" srcId="{75BD18DB-789A-4FAE-A0E0-99BE12F5706D}" destId="{8067224B-6409-4D07-920B-AC0EE2124A98}" srcOrd="8" destOrd="0" presId="urn:microsoft.com/office/officeart/2005/8/layout/list1"/>
    <dgm:cxn modelId="{A224F90E-2020-4211-831D-52FA99DBB9A9}" type="presParOf" srcId="{8067224B-6409-4D07-920B-AC0EE2124A98}" destId="{449CE7E6-0FCC-4B66-ADD5-B20785BBAB5C}" srcOrd="0" destOrd="0" presId="urn:microsoft.com/office/officeart/2005/8/layout/list1"/>
    <dgm:cxn modelId="{671AECA1-1F2E-4008-A979-8B77EAE9B954}" type="presParOf" srcId="{8067224B-6409-4D07-920B-AC0EE2124A98}" destId="{98647677-1033-4306-AB24-AC4DADFC2570}" srcOrd="1" destOrd="0" presId="urn:microsoft.com/office/officeart/2005/8/layout/list1"/>
    <dgm:cxn modelId="{C8CF1E67-7929-4C9E-81ED-3220926F9AF5}" type="presParOf" srcId="{75BD18DB-789A-4FAE-A0E0-99BE12F5706D}" destId="{429742B9-DD15-4430-BE30-7D648C870EAD}" srcOrd="9" destOrd="0" presId="urn:microsoft.com/office/officeart/2005/8/layout/list1"/>
    <dgm:cxn modelId="{B5F8283C-9BE5-4501-872B-C2E5B86C847B}" type="presParOf" srcId="{75BD18DB-789A-4FAE-A0E0-99BE12F5706D}" destId="{5D2233D6-0784-4977-88D0-3B78B18127E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9F565-E676-4BC6-A938-1E9263AAF551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E140170-6F63-4BFA-9614-561E295C49E3}">
      <dgm:prSet/>
      <dgm:spPr/>
      <dgm:t>
        <a:bodyPr/>
        <a:lstStyle/>
        <a:p>
          <a:r>
            <a:rPr lang="en-US" dirty="0"/>
            <a:t>1022 ROWS of STOCK DATA WITH 76</a:t>
          </a:r>
        </a:p>
        <a:p>
          <a:r>
            <a:rPr lang="en-US" dirty="0"/>
            <a:t> FUNDAMENTAL EQUITY FEATURES</a:t>
          </a:r>
        </a:p>
      </dgm:t>
    </dgm:pt>
    <dgm:pt modelId="{88833351-B108-4C3E-9A75-1832849B6FB0}" type="parTrans" cxnId="{B1F4677C-5DF0-40E7-AABD-1AABA9E24F7E}">
      <dgm:prSet/>
      <dgm:spPr/>
      <dgm:t>
        <a:bodyPr/>
        <a:lstStyle/>
        <a:p>
          <a:endParaRPr lang="en-US"/>
        </a:p>
      </dgm:t>
    </dgm:pt>
    <dgm:pt modelId="{0BA28A25-DA69-4BDE-8FF4-F2DEC8FD3019}" type="sibTrans" cxnId="{B1F4677C-5DF0-40E7-AABD-1AABA9E24F7E}">
      <dgm:prSet/>
      <dgm:spPr/>
      <dgm:t>
        <a:bodyPr/>
        <a:lstStyle/>
        <a:p>
          <a:endParaRPr lang="en-US"/>
        </a:p>
      </dgm:t>
    </dgm:pt>
    <dgm:pt modelId="{44567BDA-274F-431B-938D-73F796214FBC}">
      <dgm:prSet/>
      <dgm:spPr/>
      <dgm:t>
        <a:bodyPr/>
        <a:lstStyle/>
        <a:p>
          <a:r>
            <a:rPr lang="en-US"/>
            <a:t>CASE-SCHILLER HOME PRICE INDEX</a:t>
          </a:r>
        </a:p>
      </dgm:t>
    </dgm:pt>
    <dgm:pt modelId="{08DA0E87-167F-40CD-8DF3-4110ECDC4064}" type="parTrans" cxnId="{CC660B97-6218-4A2E-B83F-187414893C53}">
      <dgm:prSet/>
      <dgm:spPr/>
      <dgm:t>
        <a:bodyPr/>
        <a:lstStyle/>
        <a:p>
          <a:endParaRPr lang="en-US"/>
        </a:p>
      </dgm:t>
    </dgm:pt>
    <dgm:pt modelId="{ED68E6A4-C086-48C2-A0B6-FE0FA9575EC5}" type="sibTrans" cxnId="{CC660B97-6218-4A2E-B83F-187414893C53}">
      <dgm:prSet/>
      <dgm:spPr/>
      <dgm:t>
        <a:bodyPr/>
        <a:lstStyle/>
        <a:p>
          <a:endParaRPr lang="en-US"/>
        </a:p>
      </dgm:t>
    </dgm:pt>
    <dgm:pt modelId="{1624E79F-63B1-4A5E-8A71-5696D0DBB854}">
      <dgm:prSet/>
      <dgm:spPr/>
      <dgm:t>
        <a:bodyPr/>
        <a:lstStyle/>
        <a:p>
          <a:r>
            <a:rPr lang="en-US"/>
            <a:t>30 YEAR MORTGAGE RATES</a:t>
          </a:r>
        </a:p>
      </dgm:t>
    </dgm:pt>
    <dgm:pt modelId="{B4F7109B-32A5-49A1-BA7E-2B07219D18F4}" type="parTrans" cxnId="{95CFD157-DFF9-4258-B1D0-FCF58B22657C}">
      <dgm:prSet/>
      <dgm:spPr/>
      <dgm:t>
        <a:bodyPr/>
        <a:lstStyle/>
        <a:p>
          <a:endParaRPr lang="en-US"/>
        </a:p>
      </dgm:t>
    </dgm:pt>
    <dgm:pt modelId="{FE853B36-4C23-407A-9874-1DF5FA19B5D8}" type="sibTrans" cxnId="{95CFD157-DFF9-4258-B1D0-FCF58B22657C}">
      <dgm:prSet/>
      <dgm:spPr/>
      <dgm:t>
        <a:bodyPr/>
        <a:lstStyle/>
        <a:p>
          <a:endParaRPr lang="en-US"/>
        </a:p>
      </dgm:t>
    </dgm:pt>
    <dgm:pt modelId="{9A8A268F-406D-4AA2-A6B9-243D99C29451}">
      <dgm:prSet/>
      <dgm:spPr/>
      <dgm:t>
        <a:bodyPr/>
        <a:lstStyle/>
        <a:p>
          <a:r>
            <a:rPr lang="en-US"/>
            <a:t>BILLION DOLLAR DISASTERS</a:t>
          </a:r>
        </a:p>
      </dgm:t>
    </dgm:pt>
    <dgm:pt modelId="{7A060055-5D5D-4F9B-95D3-84A0436C14EA}" type="parTrans" cxnId="{B6D234FE-2AB9-4034-9D23-F1397927AC8E}">
      <dgm:prSet/>
      <dgm:spPr/>
      <dgm:t>
        <a:bodyPr/>
        <a:lstStyle/>
        <a:p>
          <a:endParaRPr lang="en-US"/>
        </a:p>
      </dgm:t>
    </dgm:pt>
    <dgm:pt modelId="{8CD6A44E-5C7F-4011-86F2-5ECEDD60E70B}" type="sibTrans" cxnId="{B6D234FE-2AB9-4034-9D23-F1397927AC8E}">
      <dgm:prSet/>
      <dgm:spPr/>
      <dgm:t>
        <a:bodyPr/>
        <a:lstStyle/>
        <a:p>
          <a:endParaRPr lang="en-US"/>
        </a:p>
      </dgm:t>
    </dgm:pt>
    <dgm:pt modelId="{36801D63-414F-4B0C-BD42-4619077ABD4C}" type="pres">
      <dgm:prSet presAssocID="{4039F565-E676-4BC6-A938-1E9263AAF551}" presName="linear" presStyleCnt="0">
        <dgm:presLayoutVars>
          <dgm:animLvl val="lvl"/>
          <dgm:resizeHandles val="exact"/>
        </dgm:presLayoutVars>
      </dgm:prSet>
      <dgm:spPr/>
    </dgm:pt>
    <dgm:pt modelId="{4BF4E7CC-6BF9-4E28-A178-8B5AB28E9F6B}" type="pres">
      <dgm:prSet presAssocID="{DE140170-6F63-4BFA-9614-561E295C49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EBC539-E97F-4CDF-92DC-A5119411CB61}" type="pres">
      <dgm:prSet presAssocID="{0BA28A25-DA69-4BDE-8FF4-F2DEC8FD3019}" presName="spacer" presStyleCnt="0"/>
      <dgm:spPr/>
    </dgm:pt>
    <dgm:pt modelId="{A96F0A10-0FA6-4C77-9F9B-693C99ECA19F}" type="pres">
      <dgm:prSet presAssocID="{44567BDA-274F-431B-938D-73F796214F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13C582-3145-4A8E-8B90-64CB4B429954}" type="pres">
      <dgm:prSet presAssocID="{ED68E6A4-C086-48C2-A0B6-FE0FA9575EC5}" presName="spacer" presStyleCnt="0"/>
      <dgm:spPr/>
    </dgm:pt>
    <dgm:pt modelId="{F1618750-B222-48B8-9C14-F0E10657D8FB}" type="pres">
      <dgm:prSet presAssocID="{1624E79F-63B1-4A5E-8A71-5696D0DBB8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C3E3D0-ABD5-4968-8A6A-ED29B7D472A3}" type="pres">
      <dgm:prSet presAssocID="{FE853B36-4C23-407A-9874-1DF5FA19B5D8}" presName="spacer" presStyleCnt="0"/>
      <dgm:spPr/>
    </dgm:pt>
    <dgm:pt modelId="{56523043-F209-4517-9B26-EBBBD2A9AB53}" type="pres">
      <dgm:prSet presAssocID="{9A8A268F-406D-4AA2-A6B9-243D99C294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229E31-5D3E-441C-9CA6-C73482BC875C}" type="presOf" srcId="{1624E79F-63B1-4A5E-8A71-5696D0DBB854}" destId="{F1618750-B222-48B8-9C14-F0E10657D8FB}" srcOrd="0" destOrd="0" presId="urn:microsoft.com/office/officeart/2005/8/layout/vList2"/>
    <dgm:cxn modelId="{71986C4D-816E-4F7C-A818-0AB5C3BD5A4F}" type="presOf" srcId="{4039F565-E676-4BC6-A938-1E9263AAF551}" destId="{36801D63-414F-4B0C-BD42-4619077ABD4C}" srcOrd="0" destOrd="0" presId="urn:microsoft.com/office/officeart/2005/8/layout/vList2"/>
    <dgm:cxn modelId="{95CFD157-DFF9-4258-B1D0-FCF58B22657C}" srcId="{4039F565-E676-4BC6-A938-1E9263AAF551}" destId="{1624E79F-63B1-4A5E-8A71-5696D0DBB854}" srcOrd="2" destOrd="0" parTransId="{B4F7109B-32A5-49A1-BA7E-2B07219D18F4}" sibTransId="{FE853B36-4C23-407A-9874-1DF5FA19B5D8}"/>
    <dgm:cxn modelId="{B1F4677C-5DF0-40E7-AABD-1AABA9E24F7E}" srcId="{4039F565-E676-4BC6-A938-1E9263AAF551}" destId="{DE140170-6F63-4BFA-9614-561E295C49E3}" srcOrd="0" destOrd="0" parTransId="{88833351-B108-4C3E-9A75-1832849B6FB0}" sibTransId="{0BA28A25-DA69-4BDE-8FF4-F2DEC8FD3019}"/>
    <dgm:cxn modelId="{A0BA4494-699F-4910-B46F-AA31FA0086AA}" type="presOf" srcId="{DE140170-6F63-4BFA-9614-561E295C49E3}" destId="{4BF4E7CC-6BF9-4E28-A178-8B5AB28E9F6B}" srcOrd="0" destOrd="0" presId="urn:microsoft.com/office/officeart/2005/8/layout/vList2"/>
    <dgm:cxn modelId="{CC660B97-6218-4A2E-B83F-187414893C53}" srcId="{4039F565-E676-4BC6-A938-1E9263AAF551}" destId="{44567BDA-274F-431B-938D-73F796214FBC}" srcOrd="1" destOrd="0" parTransId="{08DA0E87-167F-40CD-8DF3-4110ECDC4064}" sibTransId="{ED68E6A4-C086-48C2-A0B6-FE0FA9575EC5}"/>
    <dgm:cxn modelId="{9B69119B-09DD-4A7D-8EE4-8300C046FD7B}" type="presOf" srcId="{44567BDA-274F-431B-938D-73F796214FBC}" destId="{A96F0A10-0FA6-4C77-9F9B-693C99ECA19F}" srcOrd="0" destOrd="0" presId="urn:microsoft.com/office/officeart/2005/8/layout/vList2"/>
    <dgm:cxn modelId="{0DC201C8-8811-4F69-A2F0-84032F809127}" type="presOf" srcId="{9A8A268F-406D-4AA2-A6B9-243D99C29451}" destId="{56523043-F209-4517-9B26-EBBBD2A9AB53}" srcOrd="0" destOrd="0" presId="urn:microsoft.com/office/officeart/2005/8/layout/vList2"/>
    <dgm:cxn modelId="{B6D234FE-2AB9-4034-9D23-F1397927AC8E}" srcId="{4039F565-E676-4BC6-A938-1E9263AAF551}" destId="{9A8A268F-406D-4AA2-A6B9-243D99C29451}" srcOrd="3" destOrd="0" parTransId="{7A060055-5D5D-4F9B-95D3-84A0436C14EA}" sibTransId="{8CD6A44E-5C7F-4011-86F2-5ECEDD60E70B}"/>
    <dgm:cxn modelId="{64E1245D-788C-4F05-BC4B-A500349A36CF}" type="presParOf" srcId="{36801D63-414F-4B0C-BD42-4619077ABD4C}" destId="{4BF4E7CC-6BF9-4E28-A178-8B5AB28E9F6B}" srcOrd="0" destOrd="0" presId="urn:microsoft.com/office/officeart/2005/8/layout/vList2"/>
    <dgm:cxn modelId="{1F4AC235-8989-4F9A-9E8C-5A5205FFDC90}" type="presParOf" srcId="{36801D63-414F-4B0C-BD42-4619077ABD4C}" destId="{10EBC539-E97F-4CDF-92DC-A5119411CB61}" srcOrd="1" destOrd="0" presId="urn:microsoft.com/office/officeart/2005/8/layout/vList2"/>
    <dgm:cxn modelId="{F3642993-873C-4287-BE99-A132032BC1E7}" type="presParOf" srcId="{36801D63-414F-4B0C-BD42-4619077ABD4C}" destId="{A96F0A10-0FA6-4C77-9F9B-693C99ECA19F}" srcOrd="2" destOrd="0" presId="urn:microsoft.com/office/officeart/2005/8/layout/vList2"/>
    <dgm:cxn modelId="{542A0102-732B-44E1-9976-C8E9DD4C9CFA}" type="presParOf" srcId="{36801D63-414F-4B0C-BD42-4619077ABD4C}" destId="{E913C582-3145-4A8E-8B90-64CB4B429954}" srcOrd="3" destOrd="0" presId="urn:microsoft.com/office/officeart/2005/8/layout/vList2"/>
    <dgm:cxn modelId="{B3449AE6-2AA0-4234-B113-38452E7199FF}" type="presParOf" srcId="{36801D63-414F-4B0C-BD42-4619077ABD4C}" destId="{F1618750-B222-48B8-9C14-F0E10657D8FB}" srcOrd="4" destOrd="0" presId="urn:microsoft.com/office/officeart/2005/8/layout/vList2"/>
    <dgm:cxn modelId="{BECD7159-4AA7-41D1-9739-82E330108A63}" type="presParOf" srcId="{36801D63-414F-4B0C-BD42-4619077ABD4C}" destId="{3FC3E3D0-ABD5-4968-8A6A-ED29B7D472A3}" srcOrd="5" destOrd="0" presId="urn:microsoft.com/office/officeart/2005/8/layout/vList2"/>
    <dgm:cxn modelId="{AF9DECBA-B438-46B7-9498-3320DA708A5F}" type="presParOf" srcId="{36801D63-414F-4B0C-BD42-4619077ABD4C}" destId="{56523043-F209-4517-9B26-EBBBD2A9AB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57F77-7E9B-4686-93E9-CBAD0474AE09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4D78ED5B-6AE0-445D-8FEA-8F255CCFD229}">
      <dgm:prSet/>
      <dgm:spPr/>
      <dgm:t>
        <a:bodyPr/>
        <a:lstStyle/>
        <a:p>
          <a:r>
            <a:rPr lang="en-US" dirty="0"/>
            <a:t>ACCURACY SCORE OF .68</a:t>
          </a:r>
        </a:p>
      </dgm:t>
    </dgm:pt>
    <dgm:pt modelId="{911B0F18-8C7F-4C92-BDD3-33B51697619D}" type="parTrans" cxnId="{F9B41B17-381D-49A8-8146-7F66A8A97B09}">
      <dgm:prSet/>
      <dgm:spPr/>
      <dgm:t>
        <a:bodyPr/>
        <a:lstStyle/>
        <a:p>
          <a:endParaRPr lang="en-US"/>
        </a:p>
      </dgm:t>
    </dgm:pt>
    <dgm:pt modelId="{357AA426-4778-42EF-8F5A-58AC6920060F}" type="sibTrans" cxnId="{F9B41B17-381D-49A8-8146-7F66A8A97B09}">
      <dgm:prSet/>
      <dgm:spPr/>
      <dgm:t>
        <a:bodyPr/>
        <a:lstStyle/>
        <a:p>
          <a:endParaRPr lang="en-US"/>
        </a:p>
      </dgm:t>
    </dgm:pt>
    <dgm:pt modelId="{8877E30E-F5C6-48B9-8FD0-3E553A8152C5}">
      <dgm:prSet/>
      <dgm:spPr/>
      <dgm:t>
        <a:bodyPr/>
        <a:lstStyle/>
        <a:p>
          <a:r>
            <a:rPr lang="en-US" dirty="0"/>
            <a:t>PRECISION OF .67</a:t>
          </a:r>
        </a:p>
      </dgm:t>
    </dgm:pt>
    <dgm:pt modelId="{98BE7BF3-3EFD-4ED0-87E6-3D3763EF0875}" type="parTrans" cxnId="{DE30AC67-6392-4ADD-BE79-BDA09163DB77}">
      <dgm:prSet/>
      <dgm:spPr/>
      <dgm:t>
        <a:bodyPr/>
        <a:lstStyle/>
        <a:p>
          <a:endParaRPr lang="en-US"/>
        </a:p>
      </dgm:t>
    </dgm:pt>
    <dgm:pt modelId="{7B6CF875-A83A-4E73-8BDA-2DF9C136D568}" type="sibTrans" cxnId="{DE30AC67-6392-4ADD-BE79-BDA09163DB77}">
      <dgm:prSet/>
      <dgm:spPr/>
      <dgm:t>
        <a:bodyPr/>
        <a:lstStyle/>
        <a:p>
          <a:endParaRPr lang="en-US"/>
        </a:p>
      </dgm:t>
    </dgm:pt>
    <dgm:pt modelId="{399296D5-8229-4CDC-BABF-AC3B2603D204}">
      <dgm:prSet/>
      <dgm:spPr/>
      <dgm:t>
        <a:bodyPr/>
        <a:lstStyle/>
        <a:p>
          <a:r>
            <a:rPr lang="en-US" dirty="0"/>
            <a:t>ROC SCORE .64</a:t>
          </a:r>
        </a:p>
      </dgm:t>
    </dgm:pt>
    <dgm:pt modelId="{E6D2EF58-24EF-4D6F-949E-BD284D9FA282}" type="parTrans" cxnId="{3A62E392-50DF-42B0-9469-6D5C94C7F986}">
      <dgm:prSet/>
      <dgm:spPr/>
      <dgm:t>
        <a:bodyPr/>
        <a:lstStyle/>
        <a:p>
          <a:endParaRPr lang="en-US"/>
        </a:p>
      </dgm:t>
    </dgm:pt>
    <dgm:pt modelId="{EB3FBEF8-5651-433D-8F1B-75BB83F785B6}" type="sibTrans" cxnId="{3A62E392-50DF-42B0-9469-6D5C94C7F986}">
      <dgm:prSet/>
      <dgm:spPr/>
      <dgm:t>
        <a:bodyPr/>
        <a:lstStyle/>
        <a:p>
          <a:endParaRPr lang="en-US"/>
        </a:p>
      </dgm:t>
    </dgm:pt>
    <dgm:pt modelId="{7A24B1EF-2F6E-4DF6-BF1F-DFF795B75F43}" type="pres">
      <dgm:prSet presAssocID="{8B957F77-7E9B-4686-93E9-CBAD0474AE09}" presName="linear" presStyleCnt="0">
        <dgm:presLayoutVars>
          <dgm:animLvl val="lvl"/>
          <dgm:resizeHandles val="exact"/>
        </dgm:presLayoutVars>
      </dgm:prSet>
      <dgm:spPr/>
    </dgm:pt>
    <dgm:pt modelId="{3AD33634-C181-4B47-A2C6-0B90CCCA0CB9}" type="pres">
      <dgm:prSet presAssocID="{4D78ED5B-6AE0-445D-8FEA-8F255CCFD2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6E4D46-B86B-4186-94A9-6B295D91FA80}" type="pres">
      <dgm:prSet presAssocID="{357AA426-4778-42EF-8F5A-58AC6920060F}" presName="spacer" presStyleCnt="0"/>
      <dgm:spPr/>
    </dgm:pt>
    <dgm:pt modelId="{7B198716-934A-43ED-B717-ACF67EEF5099}" type="pres">
      <dgm:prSet presAssocID="{8877E30E-F5C6-48B9-8FD0-3E553A8152C5}" presName="parentText" presStyleLbl="node1" presStyleIdx="1" presStyleCnt="3" custLinFactNeighborX="-13866" custLinFactNeighborY="-51475">
        <dgm:presLayoutVars>
          <dgm:chMax val="0"/>
          <dgm:bulletEnabled val="1"/>
        </dgm:presLayoutVars>
      </dgm:prSet>
      <dgm:spPr/>
    </dgm:pt>
    <dgm:pt modelId="{85E67262-A96C-4A02-9D17-2B38C473880A}" type="pres">
      <dgm:prSet presAssocID="{7B6CF875-A83A-4E73-8BDA-2DF9C136D568}" presName="spacer" presStyleCnt="0"/>
      <dgm:spPr/>
    </dgm:pt>
    <dgm:pt modelId="{3B490670-C572-4E8B-971E-A322CABF3358}" type="pres">
      <dgm:prSet presAssocID="{399296D5-8229-4CDC-BABF-AC3B2603D20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B41B17-381D-49A8-8146-7F66A8A97B09}" srcId="{8B957F77-7E9B-4686-93E9-CBAD0474AE09}" destId="{4D78ED5B-6AE0-445D-8FEA-8F255CCFD229}" srcOrd="0" destOrd="0" parTransId="{911B0F18-8C7F-4C92-BDD3-33B51697619D}" sibTransId="{357AA426-4778-42EF-8F5A-58AC6920060F}"/>
    <dgm:cxn modelId="{0A521D34-A61A-4266-88DF-8DF2EC063090}" type="presOf" srcId="{8877E30E-F5C6-48B9-8FD0-3E553A8152C5}" destId="{7B198716-934A-43ED-B717-ACF67EEF5099}" srcOrd="0" destOrd="0" presId="urn:microsoft.com/office/officeart/2005/8/layout/vList2"/>
    <dgm:cxn modelId="{767C7938-D6E7-4654-B8C0-385E5F8B1442}" type="presOf" srcId="{399296D5-8229-4CDC-BABF-AC3B2603D204}" destId="{3B490670-C572-4E8B-971E-A322CABF3358}" srcOrd="0" destOrd="0" presId="urn:microsoft.com/office/officeart/2005/8/layout/vList2"/>
    <dgm:cxn modelId="{DE30AC67-6392-4ADD-BE79-BDA09163DB77}" srcId="{8B957F77-7E9B-4686-93E9-CBAD0474AE09}" destId="{8877E30E-F5C6-48B9-8FD0-3E553A8152C5}" srcOrd="1" destOrd="0" parTransId="{98BE7BF3-3EFD-4ED0-87E6-3D3763EF0875}" sibTransId="{7B6CF875-A83A-4E73-8BDA-2DF9C136D568}"/>
    <dgm:cxn modelId="{3A62E392-50DF-42B0-9469-6D5C94C7F986}" srcId="{8B957F77-7E9B-4686-93E9-CBAD0474AE09}" destId="{399296D5-8229-4CDC-BABF-AC3B2603D204}" srcOrd="2" destOrd="0" parTransId="{E6D2EF58-24EF-4D6F-949E-BD284D9FA282}" sibTransId="{EB3FBEF8-5651-433D-8F1B-75BB83F785B6}"/>
    <dgm:cxn modelId="{EFB522BD-39A6-4067-8386-3D4C89442ABF}" type="presOf" srcId="{4D78ED5B-6AE0-445D-8FEA-8F255CCFD229}" destId="{3AD33634-C181-4B47-A2C6-0B90CCCA0CB9}" srcOrd="0" destOrd="0" presId="urn:microsoft.com/office/officeart/2005/8/layout/vList2"/>
    <dgm:cxn modelId="{ABBFC5F4-39F7-4CEF-920F-28681A875B0D}" type="presOf" srcId="{8B957F77-7E9B-4686-93E9-CBAD0474AE09}" destId="{7A24B1EF-2F6E-4DF6-BF1F-DFF795B75F43}" srcOrd="0" destOrd="0" presId="urn:microsoft.com/office/officeart/2005/8/layout/vList2"/>
    <dgm:cxn modelId="{AC4CA221-55EA-4990-B493-079D0EA0C21E}" type="presParOf" srcId="{7A24B1EF-2F6E-4DF6-BF1F-DFF795B75F43}" destId="{3AD33634-C181-4B47-A2C6-0B90CCCA0CB9}" srcOrd="0" destOrd="0" presId="urn:microsoft.com/office/officeart/2005/8/layout/vList2"/>
    <dgm:cxn modelId="{AABF3669-7FBC-49A1-A732-7B0E5D36935F}" type="presParOf" srcId="{7A24B1EF-2F6E-4DF6-BF1F-DFF795B75F43}" destId="{796E4D46-B86B-4186-94A9-6B295D91FA80}" srcOrd="1" destOrd="0" presId="urn:microsoft.com/office/officeart/2005/8/layout/vList2"/>
    <dgm:cxn modelId="{4D595C6F-EB68-4722-997C-B715E94C6AFB}" type="presParOf" srcId="{7A24B1EF-2F6E-4DF6-BF1F-DFF795B75F43}" destId="{7B198716-934A-43ED-B717-ACF67EEF5099}" srcOrd="2" destOrd="0" presId="urn:microsoft.com/office/officeart/2005/8/layout/vList2"/>
    <dgm:cxn modelId="{86B47246-810E-4F79-8209-556A7EC42251}" type="presParOf" srcId="{7A24B1EF-2F6E-4DF6-BF1F-DFF795B75F43}" destId="{85E67262-A96C-4A02-9D17-2B38C473880A}" srcOrd="3" destOrd="0" presId="urn:microsoft.com/office/officeart/2005/8/layout/vList2"/>
    <dgm:cxn modelId="{453B7BC6-1B12-4B45-B378-373C31E04ABB}" type="presParOf" srcId="{7A24B1EF-2F6E-4DF6-BF1F-DFF795B75F43}" destId="{3B490670-C572-4E8B-971E-A322CABF33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AD0F98-3145-C341-9A1D-8F2E4153C6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BBA54E-304E-3F44-8173-B7DB79D44F7F}">
      <dgm:prSet/>
      <dgm:spPr/>
      <dgm:t>
        <a:bodyPr/>
        <a:lstStyle/>
        <a:p>
          <a:r>
            <a:rPr lang="en-US" dirty="0"/>
            <a:t>ACCURACY</a:t>
          </a:r>
        </a:p>
        <a:p>
          <a:r>
            <a:rPr lang="en-US" dirty="0"/>
            <a:t>.66</a:t>
          </a:r>
        </a:p>
      </dgm:t>
    </dgm:pt>
    <dgm:pt modelId="{D34563BE-907A-A640-B531-5ED328780F92}" type="parTrans" cxnId="{B34374C1-01DB-D94B-8770-76B99896723E}">
      <dgm:prSet/>
      <dgm:spPr/>
      <dgm:t>
        <a:bodyPr/>
        <a:lstStyle/>
        <a:p>
          <a:endParaRPr lang="en-US"/>
        </a:p>
      </dgm:t>
    </dgm:pt>
    <dgm:pt modelId="{C1CBDFED-9DF2-1342-8164-47D5A395AB0D}" type="sibTrans" cxnId="{B34374C1-01DB-D94B-8770-76B99896723E}">
      <dgm:prSet/>
      <dgm:spPr/>
      <dgm:t>
        <a:bodyPr/>
        <a:lstStyle/>
        <a:p>
          <a:endParaRPr lang="en-US"/>
        </a:p>
      </dgm:t>
    </dgm:pt>
    <dgm:pt modelId="{631D1D37-8C47-2C46-AFF1-57F859B29968}">
      <dgm:prSet/>
      <dgm:spPr/>
      <dgm:t>
        <a:bodyPr/>
        <a:lstStyle/>
        <a:p>
          <a:r>
            <a:rPr lang="en-US" dirty="0"/>
            <a:t>PRECISION .69</a:t>
          </a:r>
        </a:p>
      </dgm:t>
    </dgm:pt>
    <dgm:pt modelId="{CDFF7629-B8A8-264B-AB93-CD00E22B6FAC}" type="parTrans" cxnId="{BF1B09AF-D986-D442-914B-81937FD45DA3}">
      <dgm:prSet/>
      <dgm:spPr/>
      <dgm:t>
        <a:bodyPr/>
        <a:lstStyle/>
        <a:p>
          <a:endParaRPr lang="en-US"/>
        </a:p>
      </dgm:t>
    </dgm:pt>
    <dgm:pt modelId="{504D2D90-F476-ED49-88A9-D51A79B252B9}" type="sibTrans" cxnId="{BF1B09AF-D986-D442-914B-81937FD45DA3}">
      <dgm:prSet/>
      <dgm:spPr/>
      <dgm:t>
        <a:bodyPr/>
        <a:lstStyle/>
        <a:p>
          <a:endParaRPr lang="en-US"/>
        </a:p>
      </dgm:t>
    </dgm:pt>
    <dgm:pt modelId="{519A3A1E-5435-B943-9808-AB0528E38C25}">
      <dgm:prSet/>
      <dgm:spPr/>
      <dgm:t>
        <a:bodyPr/>
        <a:lstStyle/>
        <a:p>
          <a:r>
            <a:rPr lang="en-US" dirty="0"/>
            <a:t>ROC</a:t>
          </a:r>
        </a:p>
        <a:p>
          <a:r>
            <a:rPr lang="en-US" dirty="0"/>
            <a:t>.56</a:t>
          </a:r>
        </a:p>
      </dgm:t>
    </dgm:pt>
    <dgm:pt modelId="{52C19CA1-D747-A844-A2AD-B650130C0F3F}" type="parTrans" cxnId="{8839EC6D-B614-CE47-B46C-B7A88D9904E5}">
      <dgm:prSet/>
      <dgm:spPr/>
      <dgm:t>
        <a:bodyPr/>
        <a:lstStyle/>
        <a:p>
          <a:endParaRPr lang="en-US"/>
        </a:p>
      </dgm:t>
    </dgm:pt>
    <dgm:pt modelId="{B60A0CEE-FF77-CE42-8AB8-12B334750683}" type="sibTrans" cxnId="{8839EC6D-B614-CE47-B46C-B7A88D9904E5}">
      <dgm:prSet/>
      <dgm:spPr/>
      <dgm:t>
        <a:bodyPr/>
        <a:lstStyle/>
        <a:p>
          <a:endParaRPr lang="en-US"/>
        </a:p>
      </dgm:t>
    </dgm:pt>
    <dgm:pt modelId="{0F59078C-8255-D845-8FFD-35E6CDE84798}" type="pres">
      <dgm:prSet presAssocID="{64AD0F98-3145-C341-9A1D-8F2E4153C6CA}" presName="Name0" presStyleCnt="0">
        <dgm:presLayoutVars>
          <dgm:dir/>
          <dgm:animLvl val="lvl"/>
          <dgm:resizeHandles val="exact"/>
        </dgm:presLayoutVars>
      </dgm:prSet>
      <dgm:spPr/>
    </dgm:pt>
    <dgm:pt modelId="{0B47A0AF-0BAE-914C-9E65-BE304EFD9C18}" type="pres">
      <dgm:prSet presAssocID="{89BBA54E-304E-3F44-8173-B7DB79D44F7F}" presName="linNode" presStyleCnt="0"/>
      <dgm:spPr/>
    </dgm:pt>
    <dgm:pt modelId="{CC25B3A5-C993-D54A-B1F1-D9AC28BBBD10}" type="pres">
      <dgm:prSet presAssocID="{89BBA54E-304E-3F44-8173-B7DB79D44F7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57B37A5-F47C-AE48-BADD-9274BEA8451D}" type="pres">
      <dgm:prSet presAssocID="{C1CBDFED-9DF2-1342-8164-47D5A395AB0D}" presName="sp" presStyleCnt="0"/>
      <dgm:spPr/>
    </dgm:pt>
    <dgm:pt modelId="{269C12B5-F4A3-E54E-B188-77E74ACF5CD6}" type="pres">
      <dgm:prSet presAssocID="{631D1D37-8C47-2C46-AFF1-57F859B29968}" presName="linNode" presStyleCnt="0"/>
      <dgm:spPr/>
    </dgm:pt>
    <dgm:pt modelId="{A13B99E0-18A3-B942-8F1C-39C3D3AC8EF9}" type="pres">
      <dgm:prSet presAssocID="{631D1D37-8C47-2C46-AFF1-57F859B299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978A6CB-3959-6047-87E6-3A6BEF2F83DA}" type="pres">
      <dgm:prSet presAssocID="{504D2D90-F476-ED49-88A9-D51A79B252B9}" presName="sp" presStyleCnt="0"/>
      <dgm:spPr/>
    </dgm:pt>
    <dgm:pt modelId="{6DC25041-237F-EE46-BE29-67115F44C3B9}" type="pres">
      <dgm:prSet presAssocID="{519A3A1E-5435-B943-9808-AB0528E38C25}" presName="linNode" presStyleCnt="0"/>
      <dgm:spPr/>
    </dgm:pt>
    <dgm:pt modelId="{7FBB6FEE-358B-8149-ADF7-CF6833F7E36E}" type="pres">
      <dgm:prSet presAssocID="{519A3A1E-5435-B943-9808-AB0528E38C2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CF82466-FEE6-9045-A277-C147262A391B}" type="presOf" srcId="{519A3A1E-5435-B943-9808-AB0528E38C25}" destId="{7FBB6FEE-358B-8149-ADF7-CF6833F7E36E}" srcOrd="0" destOrd="0" presId="urn:microsoft.com/office/officeart/2005/8/layout/vList5"/>
    <dgm:cxn modelId="{8839EC6D-B614-CE47-B46C-B7A88D9904E5}" srcId="{64AD0F98-3145-C341-9A1D-8F2E4153C6CA}" destId="{519A3A1E-5435-B943-9808-AB0528E38C25}" srcOrd="2" destOrd="0" parTransId="{52C19CA1-D747-A844-A2AD-B650130C0F3F}" sibTransId="{B60A0CEE-FF77-CE42-8AB8-12B334750683}"/>
    <dgm:cxn modelId="{7CA5AEA3-C433-0D47-85BB-9AD752591951}" type="presOf" srcId="{89BBA54E-304E-3F44-8173-B7DB79D44F7F}" destId="{CC25B3A5-C993-D54A-B1F1-D9AC28BBBD10}" srcOrd="0" destOrd="0" presId="urn:microsoft.com/office/officeart/2005/8/layout/vList5"/>
    <dgm:cxn modelId="{BF1B09AF-D986-D442-914B-81937FD45DA3}" srcId="{64AD0F98-3145-C341-9A1D-8F2E4153C6CA}" destId="{631D1D37-8C47-2C46-AFF1-57F859B29968}" srcOrd="1" destOrd="0" parTransId="{CDFF7629-B8A8-264B-AB93-CD00E22B6FAC}" sibTransId="{504D2D90-F476-ED49-88A9-D51A79B252B9}"/>
    <dgm:cxn modelId="{F0542ABE-ADA5-FF4B-B370-BE392C8A4947}" type="presOf" srcId="{64AD0F98-3145-C341-9A1D-8F2E4153C6CA}" destId="{0F59078C-8255-D845-8FFD-35E6CDE84798}" srcOrd="0" destOrd="0" presId="urn:microsoft.com/office/officeart/2005/8/layout/vList5"/>
    <dgm:cxn modelId="{148738BF-5449-C942-919E-E2A242C455B3}" type="presOf" srcId="{631D1D37-8C47-2C46-AFF1-57F859B29968}" destId="{A13B99E0-18A3-B942-8F1C-39C3D3AC8EF9}" srcOrd="0" destOrd="0" presId="urn:microsoft.com/office/officeart/2005/8/layout/vList5"/>
    <dgm:cxn modelId="{B34374C1-01DB-D94B-8770-76B99896723E}" srcId="{64AD0F98-3145-C341-9A1D-8F2E4153C6CA}" destId="{89BBA54E-304E-3F44-8173-B7DB79D44F7F}" srcOrd="0" destOrd="0" parTransId="{D34563BE-907A-A640-B531-5ED328780F92}" sibTransId="{C1CBDFED-9DF2-1342-8164-47D5A395AB0D}"/>
    <dgm:cxn modelId="{80F88369-4758-084F-8969-471235278243}" type="presParOf" srcId="{0F59078C-8255-D845-8FFD-35E6CDE84798}" destId="{0B47A0AF-0BAE-914C-9E65-BE304EFD9C18}" srcOrd="0" destOrd="0" presId="urn:microsoft.com/office/officeart/2005/8/layout/vList5"/>
    <dgm:cxn modelId="{DE3FC6C8-A9CE-1C4B-A079-CB2C825BD1CE}" type="presParOf" srcId="{0B47A0AF-0BAE-914C-9E65-BE304EFD9C18}" destId="{CC25B3A5-C993-D54A-B1F1-D9AC28BBBD10}" srcOrd="0" destOrd="0" presId="urn:microsoft.com/office/officeart/2005/8/layout/vList5"/>
    <dgm:cxn modelId="{3250BD08-D2AE-1144-963B-B8DB3061E43B}" type="presParOf" srcId="{0F59078C-8255-D845-8FFD-35E6CDE84798}" destId="{A57B37A5-F47C-AE48-BADD-9274BEA8451D}" srcOrd="1" destOrd="0" presId="urn:microsoft.com/office/officeart/2005/8/layout/vList5"/>
    <dgm:cxn modelId="{CED6D257-82CC-FA4E-9C93-D8410DC8EF72}" type="presParOf" srcId="{0F59078C-8255-D845-8FFD-35E6CDE84798}" destId="{269C12B5-F4A3-E54E-B188-77E74ACF5CD6}" srcOrd="2" destOrd="0" presId="urn:microsoft.com/office/officeart/2005/8/layout/vList5"/>
    <dgm:cxn modelId="{FEA95246-489F-1847-AEA1-D3B3DDD22BA8}" type="presParOf" srcId="{269C12B5-F4A3-E54E-B188-77E74ACF5CD6}" destId="{A13B99E0-18A3-B942-8F1C-39C3D3AC8EF9}" srcOrd="0" destOrd="0" presId="urn:microsoft.com/office/officeart/2005/8/layout/vList5"/>
    <dgm:cxn modelId="{7C5C4AFC-E774-4442-9E78-244CBD89F295}" type="presParOf" srcId="{0F59078C-8255-D845-8FFD-35E6CDE84798}" destId="{A978A6CB-3959-6047-87E6-3A6BEF2F83DA}" srcOrd="3" destOrd="0" presId="urn:microsoft.com/office/officeart/2005/8/layout/vList5"/>
    <dgm:cxn modelId="{065E86C2-D2B4-8448-8E95-A52510AA4148}" type="presParOf" srcId="{0F59078C-8255-D845-8FFD-35E6CDE84798}" destId="{6DC25041-237F-EE46-BE29-67115F44C3B9}" srcOrd="4" destOrd="0" presId="urn:microsoft.com/office/officeart/2005/8/layout/vList5"/>
    <dgm:cxn modelId="{E6D261F2-1C03-D546-854A-4DC3D86B8344}" type="presParOf" srcId="{6DC25041-237F-EE46-BE29-67115F44C3B9}" destId="{7FBB6FEE-358B-8149-ADF7-CF6833F7E36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02B740-0D30-8C47-A967-9CDEF440ADC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F2D99-2E61-0845-9B9F-DFDCCE309397}">
      <dgm:prSet/>
      <dgm:spPr/>
      <dgm:t>
        <a:bodyPr/>
        <a:lstStyle/>
        <a:p>
          <a:r>
            <a:rPr lang="en-US" dirty="0"/>
            <a:t>ACCURACY .63</a:t>
          </a:r>
        </a:p>
      </dgm:t>
    </dgm:pt>
    <dgm:pt modelId="{BC077E56-EDA1-774E-BEA7-B0507022D435}" type="parTrans" cxnId="{0ABFB262-7B83-D34D-BD77-190AAA155D47}">
      <dgm:prSet/>
      <dgm:spPr/>
      <dgm:t>
        <a:bodyPr/>
        <a:lstStyle/>
        <a:p>
          <a:endParaRPr lang="en-US"/>
        </a:p>
      </dgm:t>
    </dgm:pt>
    <dgm:pt modelId="{5512FC28-90BD-CE4D-A7F8-983BA9AD591A}" type="sibTrans" cxnId="{0ABFB262-7B83-D34D-BD77-190AAA155D47}">
      <dgm:prSet/>
      <dgm:spPr/>
      <dgm:t>
        <a:bodyPr/>
        <a:lstStyle/>
        <a:p>
          <a:endParaRPr lang="en-US"/>
        </a:p>
      </dgm:t>
    </dgm:pt>
    <dgm:pt modelId="{2EB9356D-73BF-6D43-886A-8F24D6ECBBD9}">
      <dgm:prSet/>
      <dgm:spPr/>
      <dgm:t>
        <a:bodyPr/>
        <a:lstStyle/>
        <a:p>
          <a:r>
            <a:rPr lang="en-US" dirty="0"/>
            <a:t>PRECISION .68</a:t>
          </a:r>
        </a:p>
      </dgm:t>
    </dgm:pt>
    <dgm:pt modelId="{72F93468-B158-8646-BE1A-F7AD49B64CAC}" type="parTrans" cxnId="{B8BE290A-31E1-BD4A-B750-E8FE552BB198}">
      <dgm:prSet/>
      <dgm:spPr/>
      <dgm:t>
        <a:bodyPr/>
        <a:lstStyle/>
        <a:p>
          <a:endParaRPr lang="en-US"/>
        </a:p>
      </dgm:t>
    </dgm:pt>
    <dgm:pt modelId="{C27716C8-2FE3-FC4C-AC83-2640928ECC15}" type="sibTrans" cxnId="{B8BE290A-31E1-BD4A-B750-E8FE552BB198}">
      <dgm:prSet/>
      <dgm:spPr/>
      <dgm:t>
        <a:bodyPr/>
        <a:lstStyle/>
        <a:p>
          <a:endParaRPr lang="en-US"/>
        </a:p>
      </dgm:t>
    </dgm:pt>
    <dgm:pt modelId="{B06FDBA2-4FED-494B-B504-ACFF3A987373}">
      <dgm:prSet/>
      <dgm:spPr/>
      <dgm:t>
        <a:bodyPr/>
        <a:lstStyle/>
        <a:p>
          <a:r>
            <a:rPr lang="en-US" dirty="0"/>
            <a:t>ROC .64</a:t>
          </a:r>
        </a:p>
      </dgm:t>
    </dgm:pt>
    <dgm:pt modelId="{8E553DC7-CC4F-394F-A1F1-9A4D4AD7CAF4}" type="parTrans" cxnId="{C54D0998-2135-E044-9F9F-60A380756606}">
      <dgm:prSet/>
      <dgm:spPr/>
      <dgm:t>
        <a:bodyPr/>
        <a:lstStyle/>
        <a:p>
          <a:endParaRPr lang="en-US"/>
        </a:p>
      </dgm:t>
    </dgm:pt>
    <dgm:pt modelId="{76624EAE-32BC-1541-9A88-15AF2E950005}" type="sibTrans" cxnId="{C54D0998-2135-E044-9F9F-60A380756606}">
      <dgm:prSet/>
      <dgm:spPr/>
      <dgm:t>
        <a:bodyPr/>
        <a:lstStyle/>
        <a:p>
          <a:endParaRPr lang="en-US"/>
        </a:p>
      </dgm:t>
    </dgm:pt>
    <dgm:pt modelId="{4A91865E-CC11-AB42-8BC0-19AE1EEA2C97}" type="pres">
      <dgm:prSet presAssocID="{F102B740-0D30-8C47-A967-9CDEF440ADCF}" presName="Name0" presStyleCnt="0">
        <dgm:presLayoutVars>
          <dgm:dir/>
          <dgm:animLvl val="lvl"/>
          <dgm:resizeHandles val="exact"/>
        </dgm:presLayoutVars>
      </dgm:prSet>
      <dgm:spPr/>
    </dgm:pt>
    <dgm:pt modelId="{ACF02D64-83D6-1A47-9B29-265DC0DE055D}" type="pres">
      <dgm:prSet presAssocID="{A86F2D99-2E61-0845-9B9F-DFDCCE309397}" presName="linNode" presStyleCnt="0"/>
      <dgm:spPr/>
    </dgm:pt>
    <dgm:pt modelId="{AF1CE567-E05C-6E47-B3A9-CE9A8F861736}" type="pres">
      <dgm:prSet presAssocID="{A86F2D99-2E61-0845-9B9F-DFDCCE30939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0DC0386-0471-DC47-9277-EFC82961533C}" type="pres">
      <dgm:prSet presAssocID="{5512FC28-90BD-CE4D-A7F8-983BA9AD591A}" presName="sp" presStyleCnt="0"/>
      <dgm:spPr/>
    </dgm:pt>
    <dgm:pt modelId="{0B58E5EC-66A8-E546-9FFC-94873C0CC082}" type="pres">
      <dgm:prSet presAssocID="{2EB9356D-73BF-6D43-886A-8F24D6ECBBD9}" presName="linNode" presStyleCnt="0"/>
      <dgm:spPr/>
    </dgm:pt>
    <dgm:pt modelId="{DF67FADD-01EB-C649-A0FE-99CC32B65F1D}" type="pres">
      <dgm:prSet presAssocID="{2EB9356D-73BF-6D43-886A-8F24D6ECBBD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ED62D-2FB4-5C43-AC39-209DA3CC4CAD}" type="pres">
      <dgm:prSet presAssocID="{C27716C8-2FE3-FC4C-AC83-2640928ECC15}" presName="sp" presStyleCnt="0"/>
      <dgm:spPr/>
    </dgm:pt>
    <dgm:pt modelId="{E20ABD87-9C5D-8E40-B42D-9026C319BCB0}" type="pres">
      <dgm:prSet presAssocID="{B06FDBA2-4FED-494B-B504-ACFF3A987373}" presName="linNode" presStyleCnt="0"/>
      <dgm:spPr/>
    </dgm:pt>
    <dgm:pt modelId="{45633CDD-9B3D-5E4B-AF9A-26D84DD78E9B}" type="pres">
      <dgm:prSet presAssocID="{B06FDBA2-4FED-494B-B504-ACFF3A98737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8BE290A-31E1-BD4A-B750-E8FE552BB198}" srcId="{F102B740-0D30-8C47-A967-9CDEF440ADCF}" destId="{2EB9356D-73BF-6D43-886A-8F24D6ECBBD9}" srcOrd="1" destOrd="0" parTransId="{72F93468-B158-8646-BE1A-F7AD49B64CAC}" sibTransId="{C27716C8-2FE3-FC4C-AC83-2640928ECC15}"/>
    <dgm:cxn modelId="{95CC543F-5F76-A740-9995-F69ECF341D55}" type="presOf" srcId="{2EB9356D-73BF-6D43-886A-8F24D6ECBBD9}" destId="{DF67FADD-01EB-C649-A0FE-99CC32B65F1D}" srcOrd="0" destOrd="0" presId="urn:microsoft.com/office/officeart/2005/8/layout/vList5"/>
    <dgm:cxn modelId="{0ABFB262-7B83-D34D-BD77-190AAA155D47}" srcId="{F102B740-0D30-8C47-A967-9CDEF440ADCF}" destId="{A86F2D99-2E61-0845-9B9F-DFDCCE309397}" srcOrd="0" destOrd="0" parTransId="{BC077E56-EDA1-774E-BEA7-B0507022D435}" sibTransId="{5512FC28-90BD-CE4D-A7F8-983BA9AD591A}"/>
    <dgm:cxn modelId="{4D59DF6A-AFD0-5A4C-98B5-1976755948E1}" type="presOf" srcId="{F102B740-0D30-8C47-A967-9CDEF440ADCF}" destId="{4A91865E-CC11-AB42-8BC0-19AE1EEA2C97}" srcOrd="0" destOrd="0" presId="urn:microsoft.com/office/officeart/2005/8/layout/vList5"/>
    <dgm:cxn modelId="{56DA3184-1B1E-CF46-AED5-A7374D59AF83}" type="presOf" srcId="{B06FDBA2-4FED-494B-B504-ACFF3A987373}" destId="{45633CDD-9B3D-5E4B-AF9A-26D84DD78E9B}" srcOrd="0" destOrd="0" presId="urn:microsoft.com/office/officeart/2005/8/layout/vList5"/>
    <dgm:cxn modelId="{C54D0998-2135-E044-9F9F-60A380756606}" srcId="{F102B740-0D30-8C47-A967-9CDEF440ADCF}" destId="{B06FDBA2-4FED-494B-B504-ACFF3A987373}" srcOrd="2" destOrd="0" parTransId="{8E553DC7-CC4F-394F-A1F1-9A4D4AD7CAF4}" sibTransId="{76624EAE-32BC-1541-9A88-15AF2E950005}"/>
    <dgm:cxn modelId="{0723F2EC-36E9-604D-8CAE-1D0EAF7F9711}" type="presOf" srcId="{A86F2D99-2E61-0845-9B9F-DFDCCE309397}" destId="{AF1CE567-E05C-6E47-B3A9-CE9A8F861736}" srcOrd="0" destOrd="0" presId="urn:microsoft.com/office/officeart/2005/8/layout/vList5"/>
    <dgm:cxn modelId="{3C81F904-59EC-F841-9400-5D5866152E14}" type="presParOf" srcId="{4A91865E-CC11-AB42-8BC0-19AE1EEA2C97}" destId="{ACF02D64-83D6-1A47-9B29-265DC0DE055D}" srcOrd="0" destOrd="0" presId="urn:microsoft.com/office/officeart/2005/8/layout/vList5"/>
    <dgm:cxn modelId="{E32744B0-9137-A04C-A2EB-A07B74C88B0D}" type="presParOf" srcId="{ACF02D64-83D6-1A47-9B29-265DC0DE055D}" destId="{AF1CE567-E05C-6E47-B3A9-CE9A8F861736}" srcOrd="0" destOrd="0" presId="urn:microsoft.com/office/officeart/2005/8/layout/vList5"/>
    <dgm:cxn modelId="{560CAA1A-DFF8-FC49-AB7E-6F0BE457AEEB}" type="presParOf" srcId="{4A91865E-CC11-AB42-8BC0-19AE1EEA2C97}" destId="{E0DC0386-0471-DC47-9277-EFC82961533C}" srcOrd="1" destOrd="0" presId="urn:microsoft.com/office/officeart/2005/8/layout/vList5"/>
    <dgm:cxn modelId="{E1B601F9-2EB9-B44E-9A14-45B2EC9BAF52}" type="presParOf" srcId="{4A91865E-CC11-AB42-8BC0-19AE1EEA2C97}" destId="{0B58E5EC-66A8-E546-9FFC-94873C0CC082}" srcOrd="2" destOrd="0" presId="urn:microsoft.com/office/officeart/2005/8/layout/vList5"/>
    <dgm:cxn modelId="{8EE8259A-C953-F645-96D4-1183D0FB7488}" type="presParOf" srcId="{0B58E5EC-66A8-E546-9FFC-94873C0CC082}" destId="{DF67FADD-01EB-C649-A0FE-99CC32B65F1D}" srcOrd="0" destOrd="0" presId="urn:microsoft.com/office/officeart/2005/8/layout/vList5"/>
    <dgm:cxn modelId="{1B980E7F-470B-D844-AB2F-0CF6A38AD96F}" type="presParOf" srcId="{4A91865E-CC11-AB42-8BC0-19AE1EEA2C97}" destId="{B64ED62D-2FB4-5C43-AC39-209DA3CC4CAD}" srcOrd="3" destOrd="0" presId="urn:microsoft.com/office/officeart/2005/8/layout/vList5"/>
    <dgm:cxn modelId="{FDDAE64E-AB11-4B47-BCB1-4283AACECC7A}" type="presParOf" srcId="{4A91865E-CC11-AB42-8BC0-19AE1EEA2C97}" destId="{E20ABD87-9C5D-8E40-B42D-9026C319BCB0}" srcOrd="4" destOrd="0" presId="urn:microsoft.com/office/officeart/2005/8/layout/vList5"/>
    <dgm:cxn modelId="{F1D3E446-5B89-7645-A05A-2377AD0F1186}" type="presParOf" srcId="{E20ABD87-9C5D-8E40-B42D-9026C319BCB0}" destId="{45633CDD-9B3D-5E4B-AF9A-26D84DD78E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3EE298-36EB-4A61-BC0C-65638FE48839}" type="doc">
      <dgm:prSet loTypeId="urn:microsoft.com/office/officeart/2005/8/layout/vList2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F5141FAE-D2B3-49F0-A093-25D95C7B95FF}">
      <dgm:prSet/>
      <dgm:spPr/>
      <dgm:t>
        <a:bodyPr/>
        <a:lstStyle/>
        <a:p>
          <a:r>
            <a:rPr lang="en-US"/>
            <a:t>Best Metric for evaluating model</a:t>
          </a:r>
        </a:p>
      </dgm:t>
    </dgm:pt>
    <dgm:pt modelId="{59DFF522-20C3-4717-9059-A6ADE7406B13}" type="parTrans" cxnId="{FCCB315D-6A25-46FB-8604-23C389263C4D}">
      <dgm:prSet/>
      <dgm:spPr/>
      <dgm:t>
        <a:bodyPr/>
        <a:lstStyle/>
        <a:p>
          <a:endParaRPr lang="en-US"/>
        </a:p>
      </dgm:t>
    </dgm:pt>
    <dgm:pt modelId="{28EA084B-4DF6-462F-925E-F1B5635395E1}" type="sibTrans" cxnId="{FCCB315D-6A25-46FB-8604-23C389263C4D}">
      <dgm:prSet/>
      <dgm:spPr/>
      <dgm:t>
        <a:bodyPr/>
        <a:lstStyle/>
        <a:p>
          <a:endParaRPr lang="en-US"/>
        </a:p>
      </dgm:t>
    </dgm:pt>
    <dgm:pt modelId="{65AECA02-2A40-4D75-866E-A41ACF29E30B}">
      <dgm:prSet/>
      <dgm:spPr/>
      <dgm:t>
        <a:bodyPr/>
        <a:lstStyle/>
        <a:p>
          <a:r>
            <a:rPr lang="en-US" dirty="0"/>
            <a:t>False positives are costly </a:t>
          </a:r>
        </a:p>
      </dgm:t>
    </dgm:pt>
    <dgm:pt modelId="{2E2A7452-42B2-4996-BC35-B09CDF284D5A}" type="parTrans" cxnId="{3F64416A-8C98-4490-8779-C1B9C296D3B8}">
      <dgm:prSet/>
      <dgm:spPr/>
      <dgm:t>
        <a:bodyPr/>
        <a:lstStyle/>
        <a:p>
          <a:endParaRPr lang="en-US"/>
        </a:p>
      </dgm:t>
    </dgm:pt>
    <dgm:pt modelId="{0EC24DD9-DB75-4EE1-B837-63981180E773}" type="sibTrans" cxnId="{3F64416A-8C98-4490-8779-C1B9C296D3B8}">
      <dgm:prSet/>
      <dgm:spPr/>
      <dgm:t>
        <a:bodyPr/>
        <a:lstStyle/>
        <a:p>
          <a:endParaRPr lang="en-US"/>
        </a:p>
      </dgm:t>
    </dgm:pt>
    <dgm:pt modelId="{18316043-37D1-486D-8681-892988341E2C}">
      <dgm:prSet/>
      <dgm:spPr/>
      <dgm:t>
        <a:bodyPr/>
        <a:lstStyle/>
        <a:p>
          <a:r>
            <a:rPr lang="en-US" dirty="0"/>
            <a:t>Higher Precision is more valuable than recall. </a:t>
          </a:r>
        </a:p>
      </dgm:t>
    </dgm:pt>
    <dgm:pt modelId="{44D26113-6377-4BFB-83BF-8EA12913C18A}" type="parTrans" cxnId="{F46D494D-BEB2-4761-B0D3-7A65E1743388}">
      <dgm:prSet/>
      <dgm:spPr/>
      <dgm:t>
        <a:bodyPr/>
        <a:lstStyle/>
        <a:p>
          <a:endParaRPr lang="en-US"/>
        </a:p>
      </dgm:t>
    </dgm:pt>
    <dgm:pt modelId="{96CE497A-4640-4C1C-8651-4AA57FBC6C45}" type="sibTrans" cxnId="{F46D494D-BEB2-4761-B0D3-7A65E1743388}">
      <dgm:prSet/>
      <dgm:spPr/>
      <dgm:t>
        <a:bodyPr/>
        <a:lstStyle/>
        <a:p>
          <a:endParaRPr lang="en-US"/>
        </a:p>
      </dgm:t>
    </dgm:pt>
    <dgm:pt modelId="{9B76E47E-631B-EE4E-B6F5-460FDDA6879E}" type="pres">
      <dgm:prSet presAssocID="{5F3EE298-36EB-4A61-BC0C-65638FE48839}" presName="linear" presStyleCnt="0">
        <dgm:presLayoutVars>
          <dgm:animLvl val="lvl"/>
          <dgm:resizeHandles val="exact"/>
        </dgm:presLayoutVars>
      </dgm:prSet>
      <dgm:spPr/>
    </dgm:pt>
    <dgm:pt modelId="{4E949720-F7A5-BF47-BCE8-A9570A496FB2}" type="pres">
      <dgm:prSet presAssocID="{F5141FAE-D2B3-49F0-A093-25D95C7B95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445198-7E55-D248-B454-C50E77666865}" type="pres">
      <dgm:prSet presAssocID="{28EA084B-4DF6-462F-925E-F1B5635395E1}" presName="spacer" presStyleCnt="0"/>
      <dgm:spPr/>
    </dgm:pt>
    <dgm:pt modelId="{B6480330-133E-AE48-AC5E-45CF174E2255}" type="pres">
      <dgm:prSet presAssocID="{65AECA02-2A40-4D75-866E-A41ACF29E3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3DE6AC-0BA6-9F44-A8D7-DFBF33FE1787}" type="pres">
      <dgm:prSet presAssocID="{0EC24DD9-DB75-4EE1-B837-63981180E773}" presName="spacer" presStyleCnt="0"/>
      <dgm:spPr/>
    </dgm:pt>
    <dgm:pt modelId="{DF7D4F83-72AC-DC48-9AEE-5B8AC5BB5B3D}" type="pres">
      <dgm:prSet presAssocID="{18316043-37D1-486D-8681-892988341E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79B172C-55F9-7848-B949-B0EC9D91B0F5}" type="presOf" srcId="{65AECA02-2A40-4D75-866E-A41ACF29E30B}" destId="{B6480330-133E-AE48-AC5E-45CF174E2255}" srcOrd="0" destOrd="0" presId="urn:microsoft.com/office/officeart/2005/8/layout/vList2"/>
    <dgm:cxn modelId="{F46D494D-BEB2-4761-B0D3-7A65E1743388}" srcId="{5F3EE298-36EB-4A61-BC0C-65638FE48839}" destId="{18316043-37D1-486D-8681-892988341E2C}" srcOrd="2" destOrd="0" parTransId="{44D26113-6377-4BFB-83BF-8EA12913C18A}" sibTransId="{96CE497A-4640-4C1C-8651-4AA57FBC6C45}"/>
    <dgm:cxn modelId="{CB7BB853-CA21-0444-96FA-B3B6966A949E}" type="presOf" srcId="{5F3EE298-36EB-4A61-BC0C-65638FE48839}" destId="{9B76E47E-631B-EE4E-B6F5-460FDDA6879E}" srcOrd="0" destOrd="0" presId="urn:microsoft.com/office/officeart/2005/8/layout/vList2"/>
    <dgm:cxn modelId="{73D3B554-E7DF-F64C-8FDF-D118936EA42A}" type="presOf" srcId="{18316043-37D1-486D-8681-892988341E2C}" destId="{DF7D4F83-72AC-DC48-9AEE-5B8AC5BB5B3D}" srcOrd="0" destOrd="0" presId="urn:microsoft.com/office/officeart/2005/8/layout/vList2"/>
    <dgm:cxn modelId="{FCCB315D-6A25-46FB-8604-23C389263C4D}" srcId="{5F3EE298-36EB-4A61-BC0C-65638FE48839}" destId="{F5141FAE-D2B3-49F0-A093-25D95C7B95FF}" srcOrd="0" destOrd="0" parTransId="{59DFF522-20C3-4717-9059-A6ADE7406B13}" sibTransId="{28EA084B-4DF6-462F-925E-F1B5635395E1}"/>
    <dgm:cxn modelId="{3F64416A-8C98-4490-8779-C1B9C296D3B8}" srcId="{5F3EE298-36EB-4A61-BC0C-65638FE48839}" destId="{65AECA02-2A40-4D75-866E-A41ACF29E30B}" srcOrd="1" destOrd="0" parTransId="{2E2A7452-42B2-4996-BC35-B09CDF284D5A}" sibTransId="{0EC24DD9-DB75-4EE1-B837-63981180E773}"/>
    <dgm:cxn modelId="{E01319EC-E30B-A34B-A4D2-A2EDE199ECDB}" type="presOf" srcId="{F5141FAE-D2B3-49F0-A093-25D95C7B95FF}" destId="{4E949720-F7A5-BF47-BCE8-A9570A496FB2}" srcOrd="0" destOrd="0" presId="urn:microsoft.com/office/officeart/2005/8/layout/vList2"/>
    <dgm:cxn modelId="{F382DE09-4EDF-3C44-9A30-C3F02F33D2FA}" type="presParOf" srcId="{9B76E47E-631B-EE4E-B6F5-460FDDA6879E}" destId="{4E949720-F7A5-BF47-BCE8-A9570A496FB2}" srcOrd="0" destOrd="0" presId="urn:microsoft.com/office/officeart/2005/8/layout/vList2"/>
    <dgm:cxn modelId="{832A497F-3315-A64B-8FD4-001C38925D0F}" type="presParOf" srcId="{9B76E47E-631B-EE4E-B6F5-460FDDA6879E}" destId="{E8445198-7E55-D248-B454-C50E77666865}" srcOrd="1" destOrd="0" presId="urn:microsoft.com/office/officeart/2005/8/layout/vList2"/>
    <dgm:cxn modelId="{4C64D0F7-7530-D64F-9FFC-1E0808955517}" type="presParOf" srcId="{9B76E47E-631B-EE4E-B6F5-460FDDA6879E}" destId="{B6480330-133E-AE48-AC5E-45CF174E2255}" srcOrd="2" destOrd="0" presId="urn:microsoft.com/office/officeart/2005/8/layout/vList2"/>
    <dgm:cxn modelId="{9A27CF9F-2410-E44B-A8C6-289546791AF7}" type="presParOf" srcId="{9B76E47E-631B-EE4E-B6F5-460FDDA6879E}" destId="{8E3DE6AC-0BA6-9F44-A8D7-DFBF33FE1787}" srcOrd="3" destOrd="0" presId="urn:microsoft.com/office/officeart/2005/8/layout/vList2"/>
    <dgm:cxn modelId="{EB80F4DD-3961-C846-9713-809F972E32AD}" type="presParOf" srcId="{9B76E47E-631B-EE4E-B6F5-460FDDA6879E}" destId="{DF7D4F83-72AC-DC48-9AEE-5B8AC5BB5B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B63CC-3C2C-4C0B-B24E-3923662E90D1}">
      <dsp:nvSpPr>
        <dsp:cNvPr id="0" name=""/>
        <dsp:cNvSpPr/>
      </dsp:nvSpPr>
      <dsp:spPr>
        <a:xfrm>
          <a:off x="0" y="557670"/>
          <a:ext cx="662880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4B3CF-A78F-4BF6-9C78-32C5704BBF8A}">
      <dsp:nvSpPr>
        <dsp:cNvPr id="0" name=""/>
        <dsp:cNvSpPr/>
      </dsp:nvSpPr>
      <dsp:spPr>
        <a:xfrm>
          <a:off x="331440" y="203430"/>
          <a:ext cx="4640162" cy="70848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TWO CLASSES</a:t>
          </a:r>
        </a:p>
      </dsp:txBody>
      <dsp:txXfrm>
        <a:off x="366025" y="238015"/>
        <a:ext cx="4570992" cy="639310"/>
      </dsp:txXfrm>
    </dsp:sp>
    <dsp:sp modelId="{1A127B32-C938-4AF1-A136-81919740A7BB}">
      <dsp:nvSpPr>
        <dsp:cNvPr id="0" name=""/>
        <dsp:cNvSpPr/>
      </dsp:nvSpPr>
      <dsp:spPr>
        <a:xfrm>
          <a:off x="0" y="1646310"/>
          <a:ext cx="662880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50000"/>
              <a:hueOff val="-299185"/>
              <a:satOff val="-6685"/>
              <a:lumOff val="305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99872" rIns="51446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12 month percentage return GREATER than 12 month SP 500 return</a:t>
          </a:r>
        </a:p>
      </dsp:txBody>
      <dsp:txXfrm>
        <a:off x="0" y="1646310"/>
        <a:ext cx="6628804" cy="1323000"/>
      </dsp:txXfrm>
    </dsp:sp>
    <dsp:sp modelId="{D103F2CF-8877-4898-A8F5-3DAECA474EF1}">
      <dsp:nvSpPr>
        <dsp:cNvPr id="0" name=""/>
        <dsp:cNvSpPr/>
      </dsp:nvSpPr>
      <dsp:spPr>
        <a:xfrm>
          <a:off x="331440" y="1292070"/>
          <a:ext cx="4640162" cy="70848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299185"/>
                <a:satOff val="-6685"/>
                <a:lumOff val="30596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-299185"/>
                <a:satOff val="-6685"/>
                <a:lumOff val="3059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Outperform the S &amp; P 500 Index of US stocks. </a:t>
          </a:r>
        </a:p>
      </dsp:txBody>
      <dsp:txXfrm>
        <a:off x="366025" y="1326655"/>
        <a:ext cx="4570992" cy="639310"/>
      </dsp:txXfrm>
    </dsp:sp>
    <dsp:sp modelId="{5D2233D6-0784-4977-88D0-3B78B18127EE}">
      <dsp:nvSpPr>
        <dsp:cNvPr id="0" name=""/>
        <dsp:cNvSpPr/>
      </dsp:nvSpPr>
      <dsp:spPr>
        <a:xfrm>
          <a:off x="0" y="3453150"/>
          <a:ext cx="662880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50000"/>
              <a:hueOff val="-299185"/>
              <a:satOff val="-6685"/>
              <a:lumOff val="305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99872" rIns="51446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12 month percentage return LESS than SP 500</a:t>
          </a:r>
        </a:p>
      </dsp:txBody>
      <dsp:txXfrm>
        <a:off x="0" y="3453150"/>
        <a:ext cx="6628804" cy="1323000"/>
      </dsp:txXfrm>
    </dsp:sp>
    <dsp:sp modelId="{98647677-1033-4306-AB24-AC4DADFC2570}">
      <dsp:nvSpPr>
        <dsp:cNvPr id="0" name=""/>
        <dsp:cNvSpPr/>
      </dsp:nvSpPr>
      <dsp:spPr>
        <a:xfrm>
          <a:off x="331440" y="3098910"/>
          <a:ext cx="4640162" cy="70848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299185"/>
                <a:satOff val="-6685"/>
                <a:lumOff val="30596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-299185"/>
                <a:satOff val="-6685"/>
                <a:lumOff val="3059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Underperform </a:t>
          </a:r>
        </a:p>
      </dsp:txBody>
      <dsp:txXfrm>
        <a:off x="366025" y="3133495"/>
        <a:ext cx="457099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4E7CC-6BF9-4E28-A178-8B5AB28E9F6B}">
      <dsp:nvSpPr>
        <dsp:cNvPr id="0" name=""/>
        <dsp:cNvSpPr/>
      </dsp:nvSpPr>
      <dsp:spPr>
        <a:xfrm>
          <a:off x="0" y="65550"/>
          <a:ext cx="6628804" cy="11559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1022 ROWS of STOCK DATA WITH 76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FUNDAMENTAL EQUITY FEATURES</a:t>
          </a:r>
        </a:p>
      </dsp:txBody>
      <dsp:txXfrm>
        <a:off x="56429" y="121979"/>
        <a:ext cx="6515946" cy="1043102"/>
      </dsp:txXfrm>
    </dsp:sp>
    <dsp:sp modelId="{A96F0A10-0FA6-4C77-9F9B-693C99ECA19F}">
      <dsp:nvSpPr>
        <dsp:cNvPr id="0" name=""/>
        <dsp:cNvSpPr/>
      </dsp:nvSpPr>
      <dsp:spPr>
        <a:xfrm>
          <a:off x="0" y="1296390"/>
          <a:ext cx="6628804" cy="11559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0630"/>
                <a:satOff val="-8075"/>
                <a:lumOff val="1031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150630"/>
                <a:satOff val="-8075"/>
                <a:lumOff val="103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CASE-SCHILLER HOME PRICE INDEX</a:t>
          </a:r>
        </a:p>
      </dsp:txBody>
      <dsp:txXfrm>
        <a:off x="56429" y="1352819"/>
        <a:ext cx="6515946" cy="1043102"/>
      </dsp:txXfrm>
    </dsp:sp>
    <dsp:sp modelId="{F1618750-B222-48B8-9C14-F0E10657D8FB}">
      <dsp:nvSpPr>
        <dsp:cNvPr id="0" name=""/>
        <dsp:cNvSpPr/>
      </dsp:nvSpPr>
      <dsp:spPr>
        <a:xfrm>
          <a:off x="0" y="2527230"/>
          <a:ext cx="6628804" cy="11559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1259"/>
                <a:satOff val="-16151"/>
                <a:lumOff val="20619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301259"/>
                <a:satOff val="-16151"/>
                <a:lumOff val="2061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30 YEAR MORTGAGE RATES</a:t>
          </a:r>
        </a:p>
      </dsp:txBody>
      <dsp:txXfrm>
        <a:off x="56429" y="2583659"/>
        <a:ext cx="6515946" cy="1043102"/>
      </dsp:txXfrm>
    </dsp:sp>
    <dsp:sp modelId="{56523043-F209-4517-9B26-EBBBD2A9AB53}">
      <dsp:nvSpPr>
        <dsp:cNvPr id="0" name=""/>
        <dsp:cNvSpPr/>
      </dsp:nvSpPr>
      <dsp:spPr>
        <a:xfrm>
          <a:off x="0" y="3758070"/>
          <a:ext cx="6628804" cy="11559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51889"/>
                <a:satOff val="-24226"/>
                <a:lumOff val="30929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51889"/>
                <a:satOff val="-24226"/>
                <a:lumOff val="3092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BILLION DOLLAR DISASTERS</a:t>
          </a:r>
        </a:p>
      </dsp:txBody>
      <dsp:txXfrm>
        <a:off x="56429" y="3814499"/>
        <a:ext cx="6515946" cy="104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33634-C181-4B47-A2C6-0B90CCCA0CB9}">
      <dsp:nvSpPr>
        <dsp:cNvPr id="0" name=""/>
        <dsp:cNvSpPr/>
      </dsp:nvSpPr>
      <dsp:spPr>
        <a:xfrm>
          <a:off x="0" y="3738"/>
          <a:ext cx="8596312" cy="11934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ACCURACY SCORE OF .68</a:t>
          </a:r>
        </a:p>
      </dsp:txBody>
      <dsp:txXfrm>
        <a:off x="58257" y="61995"/>
        <a:ext cx="8479798" cy="1076886"/>
      </dsp:txXfrm>
    </dsp:sp>
    <dsp:sp modelId="{7B198716-934A-43ED-B717-ACF67EEF5099}">
      <dsp:nvSpPr>
        <dsp:cNvPr id="0" name=""/>
        <dsp:cNvSpPr/>
      </dsp:nvSpPr>
      <dsp:spPr>
        <a:xfrm>
          <a:off x="0" y="1268412"/>
          <a:ext cx="8596312" cy="1193400"/>
        </a:xfrm>
        <a:prstGeom prst="roundRect">
          <a:avLst/>
        </a:prstGeom>
        <a:solidFill>
          <a:schemeClr val="accent1">
            <a:shade val="80000"/>
            <a:hueOff val="225945"/>
            <a:satOff val="-12113"/>
            <a:lumOff val="154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PRECISION OF .67</a:t>
          </a:r>
        </a:p>
      </dsp:txBody>
      <dsp:txXfrm>
        <a:off x="58257" y="1326669"/>
        <a:ext cx="8479798" cy="1076886"/>
      </dsp:txXfrm>
    </dsp:sp>
    <dsp:sp modelId="{3B490670-C572-4E8B-971E-A322CABF3358}">
      <dsp:nvSpPr>
        <dsp:cNvPr id="0" name=""/>
        <dsp:cNvSpPr/>
      </dsp:nvSpPr>
      <dsp:spPr>
        <a:xfrm>
          <a:off x="0" y="2684298"/>
          <a:ext cx="8596312" cy="1193400"/>
        </a:xfrm>
        <a:prstGeom prst="roundRect">
          <a:avLst/>
        </a:prstGeom>
        <a:solidFill>
          <a:schemeClr val="accent1">
            <a:shade val="80000"/>
            <a:hueOff val="451889"/>
            <a:satOff val="-24226"/>
            <a:lumOff val="30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ROC SCORE .64</a:t>
          </a:r>
        </a:p>
      </dsp:txBody>
      <dsp:txXfrm>
        <a:off x="58257" y="2742555"/>
        <a:ext cx="8479798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5B3A5-C993-D54A-B1F1-D9AC28BBBD10}">
      <dsp:nvSpPr>
        <dsp:cNvPr id="0" name=""/>
        <dsp:cNvSpPr/>
      </dsp:nvSpPr>
      <dsp:spPr>
        <a:xfrm>
          <a:off x="1338891" y="1894"/>
          <a:ext cx="1506252" cy="1250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ACCURACY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.66</a:t>
          </a:r>
        </a:p>
      </dsp:txBody>
      <dsp:txXfrm>
        <a:off x="1399942" y="62945"/>
        <a:ext cx="1384150" cy="1128537"/>
      </dsp:txXfrm>
    </dsp:sp>
    <dsp:sp modelId="{A13B99E0-18A3-B942-8F1C-39C3D3AC8EF9}">
      <dsp:nvSpPr>
        <dsp:cNvPr id="0" name=""/>
        <dsp:cNvSpPr/>
      </dsp:nvSpPr>
      <dsp:spPr>
        <a:xfrm>
          <a:off x="1338891" y="1315066"/>
          <a:ext cx="1506252" cy="1250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PRECISION .69</a:t>
          </a:r>
        </a:p>
      </dsp:txBody>
      <dsp:txXfrm>
        <a:off x="1399942" y="1376117"/>
        <a:ext cx="1384150" cy="1128537"/>
      </dsp:txXfrm>
    </dsp:sp>
    <dsp:sp modelId="{7FBB6FEE-358B-8149-ADF7-CF6833F7E36E}">
      <dsp:nvSpPr>
        <dsp:cNvPr id="0" name=""/>
        <dsp:cNvSpPr/>
      </dsp:nvSpPr>
      <dsp:spPr>
        <a:xfrm>
          <a:off x="1338891" y="2628237"/>
          <a:ext cx="1506252" cy="1250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ROC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.56</a:t>
          </a:r>
        </a:p>
      </dsp:txBody>
      <dsp:txXfrm>
        <a:off x="1399942" y="2689288"/>
        <a:ext cx="1384150" cy="1128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CE567-E05C-6E47-B3A9-CE9A8F861736}">
      <dsp:nvSpPr>
        <dsp:cNvPr id="0" name=""/>
        <dsp:cNvSpPr/>
      </dsp:nvSpPr>
      <dsp:spPr>
        <a:xfrm>
          <a:off x="1338890" y="1894"/>
          <a:ext cx="1506252" cy="1250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ACCURACY .63</a:t>
          </a:r>
        </a:p>
      </dsp:txBody>
      <dsp:txXfrm>
        <a:off x="1399941" y="62945"/>
        <a:ext cx="1384150" cy="1128537"/>
      </dsp:txXfrm>
    </dsp:sp>
    <dsp:sp modelId="{DF67FADD-01EB-C649-A0FE-99CC32B65F1D}">
      <dsp:nvSpPr>
        <dsp:cNvPr id="0" name=""/>
        <dsp:cNvSpPr/>
      </dsp:nvSpPr>
      <dsp:spPr>
        <a:xfrm>
          <a:off x="1338890" y="1315066"/>
          <a:ext cx="1506252" cy="1250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PRECISION .68</a:t>
          </a:r>
        </a:p>
      </dsp:txBody>
      <dsp:txXfrm>
        <a:off x="1399941" y="1376117"/>
        <a:ext cx="1384150" cy="1128537"/>
      </dsp:txXfrm>
    </dsp:sp>
    <dsp:sp modelId="{45633CDD-9B3D-5E4B-AF9A-26D84DD78E9B}">
      <dsp:nvSpPr>
        <dsp:cNvPr id="0" name=""/>
        <dsp:cNvSpPr/>
      </dsp:nvSpPr>
      <dsp:spPr>
        <a:xfrm>
          <a:off x="1338890" y="2628238"/>
          <a:ext cx="1506252" cy="1250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ROC .64</a:t>
          </a:r>
        </a:p>
      </dsp:txBody>
      <dsp:txXfrm>
        <a:off x="1399941" y="2689289"/>
        <a:ext cx="1384150" cy="11285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9720-F7A5-BF47-BCE8-A9570A496FB2}">
      <dsp:nvSpPr>
        <dsp:cNvPr id="0" name=""/>
        <dsp:cNvSpPr/>
      </dsp:nvSpPr>
      <dsp:spPr>
        <a:xfrm>
          <a:off x="0" y="57990"/>
          <a:ext cx="6628804" cy="154440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shade val="5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Best Metric for evaluating model</a:t>
          </a:r>
        </a:p>
      </dsp:txBody>
      <dsp:txXfrm>
        <a:off x="75391" y="133381"/>
        <a:ext cx="6478022" cy="1393618"/>
      </dsp:txXfrm>
    </dsp:sp>
    <dsp:sp modelId="{B6480330-133E-AE48-AC5E-45CF174E2255}">
      <dsp:nvSpPr>
        <dsp:cNvPr id="0" name=""/>
        <dsp:cNvSpPr/>
      </dsp:nvSpPr>
      <dsp:spPr>
        <a:xfrm>
          <a:off x="0" y="1717590"/>
          <a:ext cx="6628804" cy="154440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299185"/>
                <a:satOff val="-6685"/>
                <a:lumOff val="30596"/>
                <a:alphaOff val="0"/>
                <a:tint val="65000"/>
                <a:lumMod val="110000"/>
              </a:schemeClr>
            </a:gs>
            <a:gs pos="88000">
              <a:schemeClr val="accent3">
                <a:shade val="50000"/>
                <a:hueOff val="-299185"/>
                <a:satOff val="-6685"/>
                <a:lumOff val="30596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False positives are costly </a:t>
          </a:r>
        </a:p>
      </dsp:txBody>
      <dsp:txXfrm>
        <a:off x="75391" y="1792981"/>
        <a:ext cx="6478022" cy="1393618"/>
      </dsp:txXfrm>
    </dsp:sp>
    <dsp:sp modelId="{DF7D4F83-72AC-DC48-9AEE-5B8AC5BB5B3D}">
      <dsp:nvSpPr>
        <dsp:cNvPr id="0" name=""/>
        <dsp:cNvSpPr/>
      </dsp:nvSpPr>
      <dsp:spPr>
        <a:xfrm>
          <a:off x="0" y="3377190"/>
          <a:ext cx="6628804" cy="154440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299185"/>
                <a:satOff val="-6685"/>
                <a:lumOff val="30596"/>
                <a:alphaOff val="0"/>
                <a:tint val="65000"/>
                <a:lumMod val="110000"/>
              </a:schemeClr>
            </a:gs>
            <a:gs pos="88000">
              <a:schemeClr val="accent3">
                <a:shade val="50000"/>
                <a:hueOff val="-299185"/>
                <a:satOff val="-6685"/>
                <a:lumOff val="30596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Higher Precision is more valuable than recall. </a:t>
          </a:r>
        </a:p>
      </dsp:txBody>
      <dsp:txXfrm>
        <a:off x="75391" y="3452581"/>
        <a:ext cx="6478022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BDCE-9D34-4187-A2BC-79A61797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859A-6D64-40C4-AA1F-16172544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97A62-3601-4A2F-9B57-60AFF025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0">
            <a:extLst>
              <a:ext uri="{FF2B5EF4-FFF2-40B4-BE49-F238E27FC236}">
                <a16:creationId xmlns:a16="http://schemas.microsoft.com/office/drawing/2014/main" id="{10BE40E3-5550-4CDD-B4FD-387C33EBF15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6" name="Picture Placeholder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D3CB5B-4A8B-417A-8237-0D5A3803B5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1567" r="2" b="2755"/>
          <a:stretch/>
        </p:blipFill>
        <p:spPr>
          <a:xfrm>
            <a:off x="2263953" y="2021946"/>
            <a:ext cx="6191049" cy="4431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F5D59A-2B37-4F62-8516-2A4372F7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Profit on $1m:</a:t>
            </a:r>
            <a:br>
              <a:rPr lang="en-US" sz="3600" dirty="0"/>
            </a:br>
            <a:r>
              <a:rPr lang="en-US" sz="3600" dirty="0"/>
              <a:t>MODEL $1,211,255 vs. $117,700 SP</a:t>
            </a:r>
          </a:p>
        </p:txBody>
      </p:sp>
    </p:spTree>
    <p:extLst>
      <p:ext uri="{BB962C8B-B14F-4D97-AF65-F5344CB8AC3E}">
        <p14:creationId xmlns:p14="http://schemas.microsoft.com/office/powerpoint/2010/main" val="233002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730D-AEBC-4DFB-B722-AC057722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A612-6E58-42F0-892F-BA717AA40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3243"/>
            <a:ext cx="8596668" cy="1817181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err="1"/>
              <a:t>Upsampling</a:t>
            </a:r>
            <a:r>
              <a:rPr lang="en-US" sz="3100" dirty="0"/>
              <a:t> may not help</a:t>
            </a:r>
          </a:p>
          <a:p>
            <a:r>
              <a:rPr lang="en-US" sz="3100" dirty="0"/>
              <a:t>Get more data</a:t>
            </a:r>
          </a:p>
          <a:p>
            <a:r>
              <a:rPr lang="en-US" sz="3100" dirty="0"/>
              <a:t>Better feature engineering</a:t>
            </a:r>
          </a:p>
          <a:p>
            <a:r>
              <a:rPr lang="en-US" sz="3100" dirty="0"/>
              <a:t>A decent model can still be valuable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FC482-552C-4940-861D-40B16B620BA5}"/>
              </a:ext>
            </a:extLst>
          </p:cNvPr>
          <p:cNvSpPr txBox="1">
            <a:spLocks/>
          </p:cNvSpPr>
          <p:nvPr/>
        </p:nvSpPr>
        <p:spPr>
          <a:xfrm>
            <a:off x="677334" y="3453669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Interesting Insight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2E332-72C6-4900-B1EB-5D276A607880}"/>
              </a:ext>
            </a:extLst>
          </p:cNvPr>
          <p:cNvSpPr txBox="1"/>
          <p:nvPr/>
        </p:nvSpPr>
        <p:spPr>
          <a:xfrm>
            <a:off x="677334" y="4264657"/>
            <a:ext cx="6017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30 year mortgage rates consistently had a top importance score across iterations. </a:t>
            </a:r>
          </a:p>
          <a:p>
            <a:endParaRPr lang="en-US" sz="2400" dirty="0"/>
          </a:p>
          <a:p>
            <a:r>
              <a:rPr lang="en-US" sz="2400" dirty="0"/>
              <a:t>Perhaps an avenue for more research?</a:t>
            </a:r>
          </a:p>
        </p:txBody>
      </p:sp>
    </p:spTree>
    <p:extLst>
      <p:ext uri="{BB962C8B-B14F-4D97-AF65-F5344CB8AC3E}">
        <p14:creationId xmlns:p14="http://schemas.microsoft.com/office/powerpoint/2010/main" val="121672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802AA-CBAE-47D4-A1DB-C08DF690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Can machine learning algos outperform</a:t>
            </a:r>
            <a:br>
              <a:rPr lang="en-US" sz="4400" dirty="0"/>
            </a:br>
            <a:r>
              <a:rPr lang="en-US" sz="4400" dirty="0"/>
              <a:t>the stock market? 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48463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17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D76F0-B459-4B7C-912C-56F3A4E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DATA</a:t>
            </a:r>
            <a:br>
              <a:rPr lang="en-US" sz="4400"/>
            </a:br>
            <a:endParaRPr lang="en-US" sz="4400"/>
          </a:p>
        </p:txBody>
      </p:sp>
      <p:graphicFrame>
        <p:nvGraphicFramePr>
          <p:cNvPr id="3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02041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7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58FA-A595-4CA1-B813-AA27C61E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LOGISTIC REGRESSION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37181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42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59E-B874-4EEB-9327-A94CB1C9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84035" cy="1320800"/>
          </a:xfrm>
        </p:spPr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dirty="0"/>
              <a:t>(10 fold Cross Val)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A7B3-87FE-4F38-BADC-A4C9E76108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/>
              <a:t>ACCURACY SCORE OF .68</a:t>
            </a:r>
          </a:p>
          <a:p>
            <a:r>
              <a:rPr lang="en-US" sz="3600" dirty="0"/>
              <a:t>PRECISION OF .67</a:t>
            </a:r>
          </a:p>
          <a:p>
            <a:r>
              <a:rPr lang="en-US" sz="3600" dirty="0"/>
              <a:t>ROC SCORE .64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3C4D2-9572-46A1-8DFD-B09AA47CC2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/>
              <a:t>ACCURACY SCORE OF .68</a:t>
            </a:r>
          </a:p>
          <a:p>
            <a:r>
              <a:rPr lang="en-US" sz="3600" dirty="0"/>
              <a:t>PRECISION OF .67</a:t>
            </a:r>
          </a:p>
          <a:p>
            <a:r>
              <a:rPr lang="en-US" sz="3600" dirty="0"/>
              <a:t>ROC SCORE .59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4DDAE-8354-48CA-9AB6-DA48FCDBCCCF}"/>
              </a:ext>
            </a:extLst>
          </p:cNvPr>
          <p:cNvSpPr txBox="1"/>
          <p:nvPr/>
        </p:nvSpPr>
        <p:spPr>
          <a:xfrm>
            <a:off x="5089970" y="623669"/>
            <a:ext cx="4184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0C226"/>
                </a:solidFill>
                <a:ea typeface="+mj-ea"/>
                <a:cs typeface="+mj-cs"/>
              </a:rPr>
              <a:t>Random Forest (grid search)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0A61547-2555-4DE2-A37F-A53E549174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Picture 1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1C8E5201-E528-404A-B422-86E37D86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61" y="1239576"/>
            <a:ext cx="3176540" cy="2382405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1E95713-7EC2-4C88-92F4-E2CDEA26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5" y="800768"/>
            <a:ext cx="4883927" cy="3260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6618C-C784-486B-9657-56ADC4369C06}"/>
              </a:ext>
            </a:extLst>
          </p:cNvPr>
          <p:cNvSpPr txBox="1"/>
          <p:nvPr/>
        </p:nvSpPr>
        <p:spPr>
          <a:xfrm>
            <a:off x="985968" y="4473225"/>
            <a:ext cx="8288035" cy="1095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CAN WE IMPROVE OUR METRICS?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035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59E-B874-4EEB-9327-A94CB1C9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84035" cy="132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Logistic Regression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with Resample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4486E3-F5E1-C141-B142-F6105D6326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993441"/>
              </p:ext>
            </p:extLst>
          </p:nvPr>
        </p:nvGraphicFramePr>
        <p:xfrm>
          <a:off x="5238616" y="1930400"/>
          <a:ext cx="4184035" cy="3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EADB018-EC69-8F40-9482-E66E9060C2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3835175"/>
              </p:ext>
            </p:extLst>
          </p:nvPr>
        </p:nvGraphicFramePr>
        <p:xfrm>
          <a:off x="677334" y="1930400"/>
          <a:ext cx="418403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04DDAE-8354-48CA-9AB6-DA48FCDBCCCF}"/>
              </a:ext>
            </a:extLst>
          </p:cNvPr>
          <p:cNvSpPr txBox="1"/>
          <p:nvPr/>
        </p:nvSpPr>
        <p:spPr>
          <a:xfrm>
            <a:off x="4861368" y="623669"/>
            <a:ext cx="4332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ea typeface="+mj-ea"/>
                <a:cs typeface="+mj-cs"/>
              </a:rPr>
              <a:t>Random Forest with</a:t>
            </a:r>
          </a:p>
          <a:p>
            <a:r>
              <a:rPr lang="en-US" sz="3600" dirty="0">
                <a:solidFill>
                  <a:srgbClr val="00B0F0"/>
                </a:solidFill>
                <a:ea typeface="+mj-ea"/>
                <a:cs typeface="+mj-cs"/>
              </a:rPr>
              <a:t>Resample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CA8C2-DB7B-404A-840F-0CD9C37E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Random Forest</a:t>
            </a:r>
            <a:br>
              <a:rPr lang="en-US" sz="4400" dirty="0"/>
            </a:br>
            <a:r>
              <a:rPr lang="en-US" sz="4400" dirty="0"/>
              <a:t>Precision</a:t>
            </a:r>
            <a:br>
              <a:rPr lang="en-US" sz="4400" dirty="0"/>
            </a:br>
            <a:r>
              <a:rPr lang="en-US" sz="4400" dirty="0"/>
              <a:t>.67 to .69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009740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43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2114F-A1C4-4605-8B66-685F39B00D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4818" y="1425733"/>
            <a:ext cx="8533484" cy="4752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C104B-1027-47B5-ADEB-302A7898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/>
              <a:t>Ways to profit when you’re right ~ 60%</a:t>
            </a:r>
            <a:br>
              <a:rPr lang="en-US" sz="3300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78399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</TotalTime>
  <Words>216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Can machine learning algos outperform the stock market?    </vt:lpstr>
      <vt:lpstr>DATA </vt:lpstr>
      <vt:lpstr>LOGISTIC REGRESSION </vt:lpstr>
      <vt:lpstr>Logistic Regression (10 fold Cross Val)</vt:lpstr>
      <vt:lpstr>PowerPoint Presentation</vt:lpstr>
      <vt:lpstr>Logistic Regression with Resample</vt:lpstr>
      <vt:lpstr>Random Forest Precision .67 to .69</vt:lpstr>
      <vt:lpstr>Ways to profit when you’re right ~ 60% </vt:lpstr>
      <vt:lpstr>Profit on $1m: MODEL $1,211,255 vs. $117,700 SP</vt:lpstr>
      <vt:lpstr>Conclusions and Lessons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this one trick to earn a million dollars!  </dc:title>
  <dc:creator>B Kim</dc:creator>
  <cp:lastModifiedBy>B Kim</cp:lastModifiedBy>
  <cp:revision>26</cp:revision>
  <dcterms:created xsi:type="dcterms:W3CDTF">2018-02-14T02:39:52Z</dcterms:created>
  <dcterms:modified xsi:type="dcterms:W3CDTF">2018-02-14T19:31:47Z</dcterms:modified>
</cp:coreProperties>
</file>