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45" r:id="rId2"/>
    <p:sldId id="364" r:id="rId3"/>
    <p:sldId id="352" r:id="rId4"/>
    <p:sldId id="346" r:id="rId5"/>
    <p:sldId id="353" r:id="rId6"/>
    <p:sldId id="347" r:id="rId7"/>
    <p:sldId id="348" r:id="rId8"/>
    <p:sldId id="349" r:id="rId9"/>
    <p:sldId id="350" r:id="rId10"/>
    <p:sldId id="354" r:id="rId11"/>
    <p:sldId id="356" r:id="rId12"/>
    <p:sldId id="357" r:id="rId13"/>
    <p:sldId id="355" r:id="rId14"/>
    <p:sldId id="351" r:id="rId15"/>
    <p:sldId id="365" r:id="rId16"/>
    <p:sldId id="359" r:id="rId17"/>
    <p:sldId id="360" r:id="rId18"/>
    <p:sldId id="361" r:id="rId19"/>
    <p:sldId id="363" r:id="rId20"/>
    <p:sldId id="362" r:id="rId21"/>
    <p:sldId id="367" r:id="rId22"/>
    <p:sldId id="368" r:id="rId23"/>
    <p:sldId id="369" r:id="rId24"/>
    <p:sldId id="370" r:id="rId25"/>
    <p:sldId id="373" r:id="rId26"/>
    <p:sldId id="334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8646" autoAdjust="0"/>
  </p:normalViewPr>
  <p:slideViewPr>
    <p:cSldViewPr>
      <p:cViewPr varScale="1">
        <p:scale>
          <a:sx n="58" d="100"/>
          <a:sy n="58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 </a:t>
            </a:r>
            <a:r>
              <a:rPr lang="en-US" sz="4800" smtClean="0"/>
              <a:t>System Administration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Backup and Security Management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recover files and folders, the system state, Active Directory, or the entire server from a backup</a:t>
            </a:r>
          </a:p>
          <a:p>
            <a:r>
              <a:rPr lang="en-US" dirty="0"/>
              <a:t>Windows Server Backup can recover only files, folders, and volumes</a:t>
            </a:r>
          </a:p>
          <a:p>
            <a:r>
              <a:rPr lang="en-US" dirty="0"/>
              <a:t>Command-line utilities used for more complete recovery</a:t>
            </a:r>
          </a:p>
          <a:p>
            <a:r>
              <a:rPr lang="en-US" dirty="0"/>
              <a:t>To start the recovery process, click recover in the Actions pane of Windows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 System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full recovery is necessary, you need the Windows Server 2008 installation disk or access to Windows Recovery Environment (WinRE)</a:t>
            </a:r>
          </a:p>
          <a:p>
            <a:r>
              <a:rPr lang="en-US" dirty="0"/>
              <a:t>Can be installed on a server’s hard drive by pressing F8 when the boot process starts</a:t>
            </a:r>
          </a:p>
          <a:p>
            <a:r>
              <a:rPr lang="en-US" dirty="0"/>
              <a:t>Can also be accessed from the Windows Server 2008 installation DVD</a:t>
            </a:r>
          </a:p>
          <a:p>
            <a:r>
              <a:rPr lang="en-US" dirty="0"/>
              <a:t>You can restore a complete backup from a local or removable disk or a network 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Active Directory is backed up when you perform a full backup of a domain controller or when you back up the volumes containing system recovery information</a:t>
            </a:r>
          </a:p>
          <a:p>
            <a:r>
              <a:rPr lang="en-US" sz="2800" dirty="0"/>
              <a:t>Restoration can be authoritative or </a:t>
            </a:r>
            <a:r>
              <a:rPr lang="en-US" sz="2800" dirty="0" err="1"/>
              <a:t>nonauthoritative</a:t>
            </a:r>
            <a:endParaRPr lang="en-US" sz="2800" dirty="0"/>
          </a:p>
          <a:p>
            <a:pPr lvl="1"/>
            <a:r>
              <a:rPr lang="en-US" sz="2600" dirty="0" err="1"/>
              <a:t>Nonauthoritative</a:t>
            </a:r>
            <a:r>
              <a:rPr lang="en-US" sz="2600" dirty="0"/>
              <a:t> restore restores the Active Directory database, or portions of it, and allows it to be updated through replication. Requires a restart into Domain Services Restore Mode (DSRM)</a:t>
            </a:r>
          </a:p>
          <a:p>
            <a:pPr lvl="1"/>
            <a:r>
              <a:rPr lang="en-US" sz="2600" dirty="0"/>
              <a:t>Authoritative restore ensures that restored objects aren’t overwritten by changes from other domain controllers through replication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5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</a:t>
            </a:r>
            <a:r>
              <a:rPr lang="en-US" dirty="0" err="1" smtClean="0"/>
              <a:t>wbadmin</a:t>
            </a:r>
            <a:endParaRPr lang="en-US" dirty="0" smtClean="0"/>
          </a:p>
          <a:p>
            <a:r>
              <a:rPr lang="en-US" dirty="0" smtClean="0"/>
              <a:t>MMC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Center Data Protection Manager (DPM)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Server based solution</a:t>
            </a:r>
          </a:p>
          <a:p>
            <a:r>
              <a:rPr lang="en-US" b="0" dirty="0" smtClean="0">
                <a:effectLst/>
              </a:rPr>
              <a:t>Enables </a:t>
            </a:r>
            <a:r>
              <a:rPr lang="en-US" b="0" dirty="0">
                <a:effectLst/>
              </a:rPr>
              <a:t>disk-based and tape-based data </a:t>
            </a:r>
            <a:r>
              <a:rPr lang="en-US" b="0" dirty="0" smtClean="0">
                <a:effectLst/>
              </a:rPr>
              <a:t>protection</a:t>
            </a:r>
          </a:p>
          <a:p>
            <a:r>
              <a:rPr lang="en-US" b="0" dirty="0" smtClean="0">
                <a:effectLst/>
              </a:rPr>
              <a:t>Backup of </a:t>
            </a:r>
          </a:p>
          <a:p>
            <a:pPr lvl="1"/>
            <a:r>
              <a:rPr lang="en-US" b="0" dirty="0" smtClean="0">
                <a:effectLst/>
              </a:rPr>
              <a:t>Active Directory, SQL </a:t>
            </a:r>
            <a:r>
              <a:rPr lang="en-US" b="0" dirty="0">
                <a:effectLst/>
              </a:rPr>
              <a:t>Server, Exchange Server, SharePoint, virtual servers, file </a:t>
            </a:r>
            <a:r>
              <a:rPr lang="en-US" b="0" dirty="0" smtClean="0">
                <a:effectLst/>
              </a:rPr>
              <a:t>servers and Windows desktops</a:t>
            </a:r>
          </a:p>
          <a:p>
            <a:r>
              <a:rPr lang="en-US" b="0" dirty="0" smtClean="0">
                <a:effectLst/>
              </a:rPr>
              <a:t>Support for Windows Azure Backup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7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205740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71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76"/>
            <a:ext cx="7086600" cy="838200"/>
          </a:xfrm>
        </p:spPr>
        <p:txBody>
          <a:bodyPr/>
          <a:lstStyle/>
          <a:p>
            <a:r>
              <a:rPr lang="en-US" dirty="0" smtClean="0"/>
              <a:t>Defense in Depth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72691"/>
            <a:ext cx="7162800" cy="53143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nables deployment of windows updates to:</a:t>
            </a:r>
          </a:p>
          <a:p>
            <a:pPr lvl="1"/>
            <a:r>
              <a:rPr lang="en-US" dirty="0" smtClean="0"/>
              <a:t>Windows Client OS</a:t>
            </a:r>
          </a:p>
          <a:p>
            <a:pPr lvl="1"/>
            <a:r>
              <a:rPr lang="en-US" dirty="0" smtClean="0"/>
              <a:t>Windows Server OS</a:t>
            </a:r>
          </a:p>
          <a:p>
            <a:r>
              <a:rPr lang="en-US" dirty="0" smtClean="0"/>
              <a:t>Downloads </a:t>
            </a:r>
            <a:r>
              <a:rPr lang="en-US" dirty="0"/>
              <a:t>information from </a:t>
            </a:r>
            <a:r>
              <a:rPr lang="en-US" dirty="0" smtClean="0"/>
              <a:t>Microsoft.com</a:t>
            </a:r>
          </a:p>
          <a:p>
            <a:r>
              <a:rPr lang="en-US" dirty="0" smtClean="0"/>
              <a:t>Manage and Deploy distribution </a:t>
            </a:r>
            <a:r>
              <a:rPr lang="en-US" dirty="0"/>
              <a:t>of updates </a:t>
            </a:r>
            <a:r>
              <a:rPr lang="en-US" dirty="0" smtClean="0"/>
              <a:t>and security patches</a:t>
            </a:r>
          </a:p>
          <a:p>
            <a:r>
              <a:rPr lang="en-US" dirty="0" smtClean="0"/>
              <a:t>Can work as </a:t>
            </a:r>
            <a:r>
              <a:rPr lang="en-US" dirty="0"/>
              <a:t>an update source </a:t>
            </a:r>
            <a:r>
              <a:rPr lang="en-US" dirty="0" smtClean="0"/>
              <a:t>(called upstream server)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6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0786"/>
            <a:ext cx="8686800" cy="56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 guidelines</a:t>
            </a:r>
            <a:endParaRPr lang="en-US" dirty="0"/>
          </a:p>
          <a:p>
            <a:r>
              <a:rPr lang="en-US" dirty="0" smtClean="0"/>
              <a:t>Scan and analyze the installed roles </a:t>
            </a:r>
          </a:p>
          <a:p>
            <a:r>
              <a:rPr lang="en-US" dirty="0"/>
              <a:t>R</a:t>
            </a:r>
            <a:r>
              <a:rPr lang="en-US" dirty="0" smtClean="0"/>
              <a:t>eport </a:t>
            </a:r>
            <a:r>
              <a:rPr lang="en-US" dirty="0"/>
              <a:t>best practice </a:t>
            </a:r>
            <a:r>
              <a:rPr lang="en-US" dirty="0" smtClean="0"/>
              <a:t>violations</a:t>
            </a:r>
          </a:p>
          <a:p>
            <a:r>
              <a:rPr lang="en-US" dirty="0" smtClean="0"/>
              <a:t>Indicate </a:t>
            </a:r>
            <a:r>
              <a:rPr lang="en-US" dirty="0"/>
              <a:t>server configurations that can result in poor </a:t>
            </a:r>
            <a:r>
              <a:rPr lang="en-US" dirty="0" smtClean="0"/>
              <a:t>server performance</a:t>
            </a:r>
          </a:p>
          <a:p>
            <a:r>
              <a:rPr lang="en-US" dirty="0"/>
              <a:t>Can be executed from PowerShell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20980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and Recovery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72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Configuration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and apply a security </a:t>
            </a:r>
            <a:r>
              <a:rPr lang="en-US" dirty="0" smtClean="0"/>
              <a:t>policy</a:t>
            </a:r>
          </a:p>
          <a:p>
            <a:r>
              <a:rPr lang="en-US" dirty="0" smtClean="0"/>
              <a:t>Disables </a:t>
            </a:r>
            <a:r>
              <a:rPr lang="en-US" dirty="0"/>
              <a:t>unnecessary services </a:t>
            </a:r>
            <a:endParaRPr lang="en-US" dirty="0" smtClean="0"/>
          </a:p>
          <a:p>
            <a:r>
              <a:rPr lang="en-US" dirty="0" smtClean="0"/>
              <a:t>Enables firewall rules</a:t>
            </a:r>
          </a:p>
          <a:p>
            <a:r>
              <a:rPr lang="en-US" dirty="0" smtClean="0"/>
              <a:t>Policies can be deployed by </a:t>
            </a:r>
            <a:r>
              <a:rPr lang="en-US" dirty="0"/>
              <a:t>using Group </a:t>
            </a:r>
            <a:r>
              <a:rPr lang="en-US" dirty="0" smtClean="0"/>
              <a:t>Policy</a:t>
            </a:r>
          </a:p>
          <a:p>
            <a:r>
              <a:rPr lang="en-US" dirty="0" smtClean="0"/>
              <a:t>Does </a:t>
            </a:r>
            <a:r>
              <a:rPr lang="en-US" dirty="0"/>
              <a:t>not install or uninstall </a:t>
            </a:r>
            <a:r>
              <a:rPr lang="en-US" dirty="0" smtClean="0"/>
              <a:t> any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6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Bitlocker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/>
              <a:t>with the operating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full </a:t>
            </a:r>
            <a:r>
              <a:rPr lang="en-US" dirty="0"/>
              <a:t>disk encryption feature </a:t>
            </a:r>
            <a:endParaRPr lang="en-US" dirty="0" smtClean="0"/>
          </a:p>
          <a:p>
            <a:r>
              <a:rPr lang="en-US" dirty="0" smtClean="0"/>
              <a:t>Addresses </a:t>
            </a:r>
            <a:r>
              <a:rPr lang="en-US" dirty="0"/>
              <a:t>the threats of data theft </a:t>
            </a:r>
            <a:endParaRPr lang="en-US" dirty="0" smtClean="0"/>
          </a:p>
          <a:p>
            <a:pPr lvl="1"/>
            <a:r>
              <a:rPr lang="en-US" dirty="0" smtClean="0"/>
              <a:t>Lost Computer</a:t>
            </a:r>
          </a:p>
          <a:p>
            <a:pPr lvl="1"/>
            <a:r>
              <a:rPr lang="en-US" dirty="0" smtClean="0"/>
              <a:t>Stolen Computer</a:t>
            </a:r>
          </a:p>
          <a:p>
            <a:pPr lvl="1"/>
            <a:r>
              <a:rPr lang="en-US" dirty="0" smtClean="0"/>
              <a:t>Inappropriately </a:t>
            </a:r>
            <a:r>
              <a:rPr lang="en-US" dirty="0"/>
              <a:t>decommissioned </a:t>
            </a:r>
            <a:r>
              <a:rPr lang="en-US" dirty="0" smtClean="0"/>
              <a:t>computer</a:t>
            </a:r>
          </a:p>
          <a:p>
            <a:r>
              <a:rPr lang="en-US" b="0" dirty="0">
                <a:effectLst/>
              </a:rPr>
              <a:t>Trusted Platform Module (TPM</a:t>
            </a:r>
            <a:r>
              <a:rPr lang="en-US" b="0" dirty="0" smtClean="0">
                <a:effectLst/>
              </a:rPr>
              <a:t>)</a:t>
            </a:r>
          </a:p>
          <a:p>
            <a:r>
              <a:rPr lang="en-US" b="0" dirty="0" smtClean="0">
                <a:effectLst/>
              </a:rPr>
              <a:t>Option </a:t>
            </a:r>
            <a:r>
              <a:rPr lang="en-US" b="0" dirty="0">
                <a:effectLst/>
              </a:rPr>
              <a:t>to </a:t>
            </a:r>
            <a:r>
              <a:rPr lang="en-US" b="0" dirty="0" smtClean="0">
                <a:effectLst/>
              </a:rPr>
              <a:t>lock with PIN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of the NTFS file </a:t>
            </a:r>
            <a:r>
              <a:rPr lang="en-US" dirty="0" smtClean="0"/>
              <a:t>system</a:t>
            </a:r>
          </a:p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transparent encryption and decryption of </a:t>
            </a:r>
            <a:r>
              <a:rPr lang="en-US" dirty="0" smtClean="0"/>
              <a:t>files</a:t>
            </a:r>
          </a:p>
          <a:p>
            <a:r>
              <a:rPr lang="en-US" dirty="0"/>
              <a:t>F</a:t>
            </a:r>
            <a:r>
              <a:rPr lang="en-US" dirty="0" smtClean="0"/>
              <a:t>iles are protected </a:t>
            </a:r>
            <a:r>
              <a:rPr lang="en-US" dirty="0"/>
              <a:t>even from those who gain physical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Uses symmetric keys to encrypt data</a:t>
            </a:r>
          </a:p>
          <a:p>
            <a:r>
              <a:rPr lang="en-US" dirty="0" smtClean="0"/>
              <a:t>Uses certificates to encrypt the symmetric keys</a:t>
            </a:r>
          </a:p>
          <a:p>
            <a:r>
              <a:rPr lang="en-US" dirty="0" smtClean="0"/>
              <a:t>Requires good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3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Mitigate some of the risks associated with unauthorized and potentially malicious access to host</a:t>
            </a:r>
          </a:p>
          <a:p>
            <a:r>
              <a:rPr lang="en-US" dirty="0" err="1"/>
              <a:t>Stateful</a:t>
            </a:r>
            <a:r>
              <a:rPr lang="en-US" dirty="0"/>
              <a:t> host-based firewall</a:t>
            </a:r>
          </a:p>
          <a:p>
            <a:pPr lvl="1"/>
            <a:r>
              <a:rPr lang="en-US" dirty="0"/>
              <a:t>Blocks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incoming</a:t>
            </a:r>
            <a:r>
              <a:rPr lang="en-US" dirty="0"/>
              <a:t> connections</a:t>
            </a:r>
          </a:p>
          <a:p>
            <a:pPr lvl="1"/>
            <a:r>
              <a:rPr lang="en-US" dirty="0"/>
              <a:t>Blocks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outgoing</a:t>
            </a:r>
            <a:r>
              <a:rPr lang="en-US" dirty="0"/>
              <a:t> connections</a:t>
            </a:r>
          </a:p>
          <a:p>
            <a:r>
              <a:rPr lang="en-US" dirty="0"/>
              <a:t>IPsec connection security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7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Active Directory Rights Management Services (AD RMS)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Server Role</a:t>
            </a:r>
          </a:p>
          <a:p>
            <a:r>
              <a:rPr lang="en-US" dirty="0" smtClean="0"/>
              <a:t>Require </a:t>
            </a:r>
            <a:r>
              <a:rPr lang="en-US" smtClean="0"/>
              <a:t>additional client licenses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protection technology</a:t>
            </a:r>
            <a:endParaRPr lang="en-US" dirty="0" smtClean="0"/>
          </a:p>
          <a:p>
            <a:r>
              <a:rPr lang="en-US" dirty="0" smtClean="0"/>
              <a:t>Safeguards </a:t>
            </a:r>
            <a:r>
              <a:rPr lang="en-US" dirty="0"/>
              <a:t>digital information from unauthorized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Consists server </a:t>
            </a:r>
            <a:r>
              <a:rPr lang="en-US" dirty="0"/>
              <a:t>and a client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Encrypts </a:t>
            </a:r>
            <a:r>
              <a:rPr lang="en-US" dirty="0"/>
              <a:t>and decrypt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Protects documents even outside your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47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your data</a:t>
            </a:r>
          </a:p>
          <a:p>
            <a:r>
              <a:rPr lang="en-US" dirty="0" smtClean="0"/>
              <a:t>Set Password and Account Lockout polices</a:t>
            </a:r>
          </a:p>
          <a:p>
            <a:r>
              <a:rPr lang="en-US" dirty="0" smtClean="0"/>
              <a:t>Protect your domain controllers</a:t>
            </a:r>
          </a:p>
          <a:p>
            <a:r>
              <a:rPr lang="en-US" dirty="0" smtClean="0"/>
              <a:t>Backup your data and services</a:t>
            </a:r>
          </a:p>
          <a:p>
            <a:r>
              <a:rPr lang="en-US" dirty="0" smtClean="0"/>
              <a:t>Protect your backups</a:t>
            </a:r>
          </a:p>
          <a:p>
            <a:r>
              <a:rPr lang="en-US" dirty="0" smtClean="0"/>
              <a:t>Deny admin login to workstations</a:t>
            </a:r>
          </a:p>
          <a:p>
            <a:r>
              <a:rPr lang="en-US" dirty="0" smtClean="0"/>
              <a:t>Deny logon locally for service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Security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Backup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Software and Hardware failures are a common thing in the computer world. Any number of occurrences can cause loss of valuable data.</a:t>
            </a:r>
          </a:p>
          <a:p>
            <a:r>
              <a:rPr lang="en-US" dirty="0"/>
              <a:t>Types of failures</a:t>
            </a:r>
          </a:p>
          <a:p>
            <a:pPr lvl="1"/>
            <a:r>
              <a:rPr lang="en-US" sz="2800" dirty="0"/>
              <a:t>Power failures (software/hardware failure)</a:t>
            </a:r>
          </a:p>
          <a:p>
            <a:pPr lvl="1"/>
            <a:r>
              <a:rPr lang="en-US" sz="2800" dirty="0"/>
              <a:t>Natural disasters (fire, flood)</a:t>
            </a:r>
          </a:p>
          <a:p>
            <a:pPr lvl="1"/>
            <a:r>
              <a:rPr lang="en-US" sz="2800" dirty="0"/>
              <a:t>Security incidents (theft)</a:t>
            </a:r>
          </a:p>
          <a:p>
            <a:pPr lvl="1"/>
            <a:r>
              <a:rPr lang="en-US" sz="2800" dirty="0"/>
              <a:t>Hardware Failures (disk crash)</a:t>
            </a:r>
          </a:p>
          <a:p>
            <a:pPr lvl="1"/>
            <a:r>
              <a:rPr lang="en-US" sz="2800" dirty="0"/>
              <a:t>User error (</a:t>
            </a:r>
            <a:r>
              <a:rPr lang="en-US" sz="2800" dirty="0" err="1"/>
              <a:t>rm</a:t>
            </a:r>
            <a:r>
              <a:rPr lang="en-US" sz="2800" dirty="0"/>
              <a:t> -</a:t>
            </a:r>
            <a:r>
              <a:rPr lang="en-US" sz="2800" dirty="0" err="1"/>
              <a:t>rf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Social issues (stolen 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Windows Backup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tool for Vista and 2008</a:t>
            </a:r>
          </a:p>
          <a:p>
            <a:r>
              <a:rPr lang="en-US" dirty="0" smtClean="0"/>
              <a:t>Upgraded in Windows 7 and 2008 R2</a:t>
            </a:r>
          </a:p>
          <a:p>
            <a:r>
              <a:rPr lang="en-US" dirty="0" smtClean="0"/>
              <a:t>Provides basic backup and restore options</a:t>
            </a:r>
          </a:p>
          <a:p>
            <a:r>
              <a:rPr lang="en-US" dirty="0"/>
              <a:t>Must be installed with Server Manager</a:t>
            </a:r>
          </a:p>
          <a:p>
            <a:r>
              <a:rPr lang="en-US" dirty="0" smtClean="0"/>
              <a:t>Can run </a:t>
            </a:r>
            <a:r>
              <a:rPr lang="en-US" dirty="0"/>
              <a:t>manually or </a:t>
            </a:r>
            <a:r>
              <a:rPr lang="en-US" dirty="0" smtClean="0"/>
              <a:t>scheduled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5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Roles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Exchange</a:t>
            </a:r>
          </a:p>
          <a:p>
            <a:r>
              <a:rPr lang="en-US" dirty="0" smtClean="0"/>
              <a:t>MS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0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Media (CD and DVD)</a:t>
            </a:r>
          </a:p>
          <a:p>
            <a:r>
              <a:rPr lang="en-US" dirty="0" smtClean="0"/>
              <a:t>Hard Disks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Tape</a:t>
            </a:r>
          </a:p>
          <a:p>
            <a:r>
              <a:rPr lang="en-US" dirty="0" smtClean="0"/>
              <a:t>Network Share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Shadow Copy Service </a:t>
            </a:r>
            <a:r>
              <a:rPr lang="en-US" dirty="0" smtClean="0"/>
              <a:t>(VSS)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Backup Feature is based on Volume Shadow Copy Services (VSS)</a:t>
            </a:r>
          </a:p>
          <a:p>
            <a:pPr lvl="1"/>
            <a:r>
              <a:rPr lang="en-US" dirty="0"/>
              <a:t>Universal backup API for Windows</a:t>
            </a:r>
          </a:p>
          <a:p>
            <a:pPr lvl="1"/>
            <a:r>
              <a:rPr lang="en-US" dirty="0" smtClean="0"/>
              <a:t>Can be used by third party</a:t>
            </a:r>
          </a:p>
          <a:p>
            <a:pPr lvl="1"/>
            <a:r>
              <a:rPr lang="en-US" dirty="0"/>
              <a:t>Point-in-time “snapshots” of a disk</a:t>
            </a:r>
          </a:p>
          <a:p>
            <a:pPr lvl="1"/>
            <a:r>
              <a:rPr lang="en-US" dirty="0"/>
              <a:t>Guaranteed consistency and file </a:t>
            </a:r>
            <a:r>
              <a:rPr lang="en-US" dirty="0" smtClean="0"/>
              <a:t>access</a:t>
            </a:r>
          </a:p>
          <a:p>
            <a:pPr marL="357188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Windows PE</a:t>
            </a:r>
          </a:p>
          <a:p>
            <a:r>
              <a:rPr lang="en-US" dirty="0"/>
              <a:t>Automatic recovery using Startup Repair</a:t>
            </a:r>
          </a:p>
          <a:p>
            <a:pPr lvl="1"/>
            <a:r>
              <a:rPr lang="en-US" dirty="0"/>
              <a:t>Auto-repairs &gt;80% of boot failure causes</a:t>
            </a:r>
          </a:p>
          <a:p>
            <a:pPr lvl="1"/>
            <a:r>
              <a:rPr lang="en-US" dirty="0"/>
              <a:t>Leverages system instrumentation to</a:t>
            </a:r>
            <a:br>
              <a:rPr lang="en-US" dirty="0"/>
            </a:br>
            <a:r>
              <a:rPr lang="en-US" dirty="0"/>
              <a:t>diagnose driver errors and boot status</a:t>
            </a:r>
          </a:p>
          <a:p>
            <a:r>
              <a:rPr lang="en-US" dirty="0"/>
              <a:t>Manual recovery tools, including </a:t>
            </a:r>
            <a:r>
              <a:rPr lang="en-US" dirty="0" smtClean="0"/>
              <a:t>Complete PC restore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Bare metal or system state-only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1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backups give you the flexibility to run a backup at a particular time of the day, once per day, or multiple times per day</a:t>
            </a:r>
          </a:p>
          <a:p>
            <a:r>
              <a:rPr lang="en-US" dirty="0"/>
              <a:t>Before using the Backup Schedule Wizard, know:</a:t>
            </a:r>
          </a:p>
          <a:p>
            <a:pPr lvl="1"/>
            <a:r>
              <a:rPr lang="en-US" dirty="0"/>
              <a:t>What do you want to backup?</a:t>
            </a:r>
          </a:p>
          <a:p>
            <a:pPr lvl="1"/>
            <a:r>
              <a:rPr lang="en-US" dirty="0"/>
              <a:t>When and how often should the backup occur?</a:t>
            </a:r>
          </a:p>
          <a:p>
            <a:pPr lvl="1"/>
            <a:r>
              <a:rPr lang="en-US" dirty="0"/>
              <a:t>Where will backups be stored?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282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3395</TotalTime>
  <Words>884</Words>
  <Application>Microsoft Office PowerPoint</Application>
  <PresentationFormat>On-screen Show (4:3)</PresentationFormat>
  <Paragraphs>170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System Administration</vt:lpstr>
      <vt:lpstr>PowerPoint Presentation</vt:lpstr>
      <vt:lpstr>Why Backup is important?</vt:lpstr>
      <vt:lpstr>What is Windows Backup Feature?</vt:lpstr>
      <vt:lpstr>Backup Roles and Software</vt:lpstr>
      <vt:lpstr>Backup Media</vt:lpstr>
      <vt:lpstr>Volume Shadow Copy Service (VSS)</vt:lpstr>
      <vt:lpstr>Windows RE Details</vt:lpstr>
      <vt:lpstr>Scheduling Backup</vt:lpstr>
      <vt:lpstr>Data Recovery</vt:lpstr>
      <vt:lpstr>Perform a System Recovery</vt:lpstr>
      <vt:lpstr>Active Directory Backup</vt:lpstr>
      <vt:lpstr>Management Tools </vt:lpstr>
      <vt:lpstr>System Center Data Protection Manager (DPM)</vt:lpstr>
      <vt:lpstr>PowerPoint Presentation</vt:lpstr>
      <vt:lpstr>Defense in Depth</vt:lpstr>
      <vt:lpstr>WSUS</vt:lpstr>
      <vt:lpstr>SCCM</vt:lpstr>
      <vt:lpstr>Best Practice Analyzer</vt:lpstr>
      <vt:lpstr>Security Configuration Wizard</vt:lpstr>
      <vt:lpstr>Bitlocker</vt:lpstr>
      <vt:lpstr>EFS</vt:lpstr>
      <vt:lpstr>Windows Firewall</vt:lpstr>
      <vt:lpstr>Active Directory Rights Management Services (AD RMS)</vt:lpstr>
      <vt:lpstr>Best Practices</vt:lpstr>
      <vt:lpstr>Backup and Security Management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503</cp:revision>
  <dcterms:created xsi:type="dcterms:W3CDTF">2007-12-08T16:03:35Z</dcterms:created>
  <dcterms:modified xsi:type="dcterms:W3CDTF">2014-03-13T17:21:00Z</dcterms:modified>
  <cp:category>Operating Systems; Windows; Server;</cp:category>
</cp:coreProperties>
</file>