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345" r:id="rId2"/>
    <p:sldId id="321" r:id="rId3"/>
    <p:sldId id="346" r:id="rId4"/>
    <p:sldId id="347" r:id="rId5"/>
    <p:sldId id="348" r:id="rId6"/>
    <p:sldId id="349" r:id="rId7"/>
    <p:sldId id="350" r:id="rId8"/>
    <p:sldId id="360" r:id="rId9"/>
    <p:sldId id="351" r:id="rId10"/>
    <p:sldId id="352" r:id="rId11"/>
    <p:sldId id="353" r:id="rId12"/>
    <p:sldId id="354" r:id="rId13"/>
    <p:sldId id="355" r:id="rId14"/>
    <p:sldId id="359" r:id="rId15"/>
    <p:sldId id="356" r:id="rId16"/>
    <p:sldId id="334" r:id="rId17"/>
    <p:sldId id="333" r:id="rId1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000"/>
    <a:srgbClr val="F5FFC2"/>
    <a:srgbClr val="9BCC00"/>
    <a:srgbClr val="F4FCD8"/>
    <a:srgbClr val="FFFFFF"/>
    <a:srgbClr val="E8FFC8"/>
    <a:srgbClr val="FAF7C8"/>
    <a:srgbClr val="FAF8C8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5987" autoAdjust="0"/>
  </p:normalViewPr>
  <p:slideViewPr>
    <p:cSldViewPr>
      <p:cViewPr varScale="1">
        <p:scale>
          <a:sx n="59" d="100"/>
          <a:sy n="59" d="100"/>
        </p:scale>
        <p:origin x="78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11/21/2013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11/21/2013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11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Windows</a:t>
            </a:r>
            <a:r>
              <a:rPr lang="bg-BG" sz="4800" dirty="0" smtClean="0"/>
              <a:t> </a:t>
            </a:r>
            <a:r>
              <a:rPr lang="en-US" sz="4800" dirty="0" smtClean="0"/>
              <a:t>Administration</a:t>
            </a:r>
            <a:r>
              <a:rPr lang="bg-BG" sz="4800" dirty="0" smtClean="0"/>
              <a:t> 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Server Roles and Features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236327" y="996435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310500" y="1343873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172" y="5391090"/>
            <a:ext cx="3838864" cy="461665"/>
          </a:xfrm>
        </p:spPr>
        <p:txBody>
          <a:bodyPr/>
          <a:lstStyle/>
          <a:p>
            <a:r>
              <a:rPr lang="en-US" sz="2400" dirty="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</p:spTree>
    <p:extLst>
      <p:ext uri="{BB962C8B-B14F-4D97-AF65-F5344CB8AC3E}">
        <p14:creationId xmlns:p14="http://schemas.microsoft.com/office/powerpoint/2010/main" val="1874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Server Manager</a:t>
            </a:r>
            <a:r>
              <a:rPr lang="en-US" dirty="0" smtClean="0">
                <a:effectLst/>
              </a:rPr>
              <a:t>?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>
                <a:effectLst/>
              </a:rPr>
              <a:t>Provides a </a:t>
            </a:r>
            <a:r>
              <a:rPr lang="en-US" dirty="0">
                <a:effectLst/>
              </a:rPr>
              <a:t>single </a:t>
            </a:r>
            <a:r>
              <a:rPr lang="en-US" dirty="0" smtClean="0">
                <a:effectLst/>
              </a:rPr>
              <a:t>management source </a:t>
            </a:r>
            <a:r>
              <a:rPr lang="en-US" dirty="0">
                <a:effectLst/>
              </a:rPr>
              <a:t>for: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effectLst/>
              </a:rPr>
              <a:t>Displaying and Analyzing roles </a:t>
            </a:r>
            <a:r>
              <a:rPr lang="en-US" sz="3200" dirty="0">
                <a:effectLst/>
              </a:rPr>
              <a:t>status 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</a:rPr>
              <a:t>Identifying problems with server role configuration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</a:rPr>
              <a:t>Managing Identity information </a:t>
            </a:r>
            <a:endParaRPr lang="en-US" sz="3200" dirty="0" smtClean="0">
              <a:effectLst/>
            </a:endParaRP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effectLst/>
              </a:rPr>
              <a:t>Managing </a:t>
            </a:r>
            <a:r>
              <a:rPr lang="en-US" sz="3200" dirty="0">
                <a:effectLst/>
              </a:rPr>
              <a:t>roles' specific configuration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</a:rPr>
              <a:t>Managing system components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</a:rPr>
              <a:t>Managing devices and drivers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ffectLst/>
              </a:rPr>
              <a:t>Managing Backups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8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Manager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410200"/>
            <a:ext cx="8686800" cy="1257300"/>
          </a:xfrm>
        </p:spPr>
        <p:txBody>
          <a:bodyPr/>
          <a:lstStyle/>
          <a:p>
            <a:r>
              <a:rPr lang="en-US" dirty="0" smtClean="0">
                <a:effectLst/>
              </a:rPr>
              <a:t>Server manager starts </a:t>
            </a:r>
            <a:r>
              <a:rPr lang="en-US" dirty="0">
                <a:effectLst/>
              </a:rPr>
              <a:t>automatically when you logon to the </a:t>
            </a:r>
            <a:r>
              <a:rPr lang="en-US" dirty="0" smtClean="0">
                <a:effectLst/>
              </a:rPr>
              <a:t>server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4400"/>
            <a:ext cx="5815090" cy="420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Installing Roles and </a:t>
            </a:r>
            <a:r>
              <a:rPr lang="en-US" dirty="0" smtClean="0">
                <a:effectLst/>
              </a:rPr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smtClean="0">
                <a:effectLst/>
              </a:rPr>
              <a:t>Demonstration</a:t>
            </a:r>
          </a:p>
          <a:p>
            <a:pPr lvl="1" fontAlgn="ctr"/>
            <a:r>
              <a:rPr lang="en-US" dirty="0" smtClean="0">
                <a:effectLst/>
              </a:rPr>
              <a:t>Installing </a:t>
            </a:r>
            <a:r>
              <a:rPr lang="en-US" dirty="0">
                <a:effectLst/>
              </a:rPr>
              <a:t>File Services</a:t>
            </a:r>
          </a:p>
          <a:p>
            <a:pPr lvl="1" fontAlgn="ctr"/>
            <a:r>
              <a:rPr lang="en-US" dirty="0">
                <a:effectLst/>
              </a:rPr>
              <a:t>Installing Additional Role Services</a:t>
            </a:r>
          </a:p>
          <a:p>
            <a:pPr lvl="1" fontAlgn="ctr"/>
            <a:r>
              <a:rPr lang="en-US" dirty="0">
                <a:effectLst/>
              </a:rPr>
              <a:t>Installing Windows Server Backup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</a:rPr>
              <a:t>What is </a:t>
            </a:r>
            <a:r>
              <a:rPr lang="en-US" sz="3200" dirty="0" smtClean="0">
                <a:effectLst/>
              </a:rPr>
              <a:t>a Microsoft </a:t>
            </a:r>
            <a:r>
              <a:rPr lang="en-US" sz="3200" dirty="0">
                <a:effectLst/>
              </a:rPr>
              <a:t>Management Console (MMC</a:t>
            </a:r>
            <a:r>
              <a:rPr lang="en-US" sz="3200" dirty="0" smtClean="0">
                <a:effectLst/>
              </a:rPr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sz="2800" dirty="0">
                <a:effectLst/>
              </a:rPr>
              <a:t>MMC was introduced as optional package for Windows NT 4.0</a:t>
            </a:r>
          </a:p>
          <a:p>
            <a:pPr fontAlgn="ctr"/>
            <a:r>
              <a:rPr lang="en-US" sz="2800" dirty="0">
                <a:effectLst/>
              </a:rPr>
              <a:t>MMC is a management component that provides an interface for configuring and monitoring the </a:t>
            </a:r>
            <a:r>
              <a:rPr lang="en-US" sz="2800" dirty="0" smtClean="0">
                <a:effectLst/>
              </a:rPr>
              <a:t>windows operating </a:t>
            </a:r>
            <a:r>
              <a:rPr lang="en-US" sz="2800" dirty="0">
                <a:effectLst/>
              </a:rPr>
              <a:t>system and applications</a:t>
            </a:r>
          </a:p>
          <a:p>
            <a:pPr fontAlgn="ctr"/>
            <a:r>
              <a:rPr lang="en-US" sz="2800" dirty="0">
                <a:effectLst/>
              </a:rPr>
              <a:t>MMC loads extensible components called snap-ins</a:t>
            </a:r>
          </a:p>
          <a:p>
            <a:pPr fontAlgn="ctr"/>
            <a:r>
              <a:rPr lang="en-US" sz="2800" dirty="0">
                <a:effectLst/>
              </a:rPr>
              <a:t>Most of the administration tools are implemented as MMC snap-ins</a:t>
            </a:r>
          </a:p>
          <a:p>
            <a:pPr fontAlgn="ctr"/>
            <a:r>
              <a:rPr lang="en-US" sz="2800" dirty="0">
                <a:effectLst/>
              </a:rPr>
              <a:t>Third parties can also develop and implement their own snap-ins to provide standardized management for their applications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MMC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7" y="1447800"/>
            <a:ext cx="8626275" cy="43626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</a:t>
            </a:r>
            <a:r>
              <a:rPr lang="en-US" dirty="0" smtClean="0">
                <a:effectLst/>
              </a:rPr>
              <a:t>PowerShell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Next generation of interactive shell</a:t>
            </a:r>
          </a:p>
          <a:p>
            <a:r>
              <a:rPr lang="en-US" dirty="0">
                <a:effectLst/>
              </a:rPr>
              <a:t>Extremely </a:t>
            </a:r>
            <a:r>
              <a:rPr lang="en-US" dirty="0" err="1">
                <a:effectLst/>
              </a:rPr>
              <a:t>PowerFul</a:t>
            </a:r>
            <a:r>
              <a:rPr lang="en-US" dirty="0">
                <a:effectLst/>
              </a:rPr>
              <a:t> automation framework</a:t>
            </a:r>
          </a:p>
          <a:p>
            <a:r>
              <a:rPr lang="en-US" dirty="0">
                <a:effectLst/>
              </a:rPr>
              <a:t>Scripting environment</a:t>
            </a:r>
          </a:p>
          <a:p>
            <a:r>
              <a:rPr lang="en-US" dirty="0">
                <a:effectLst/>
              </a:rPr>
              <a:t>Extensible and Modular scripting platform</a:t>
            </a:r>
          </a:p>
          <a:p>
            <a:r>
              <a:rPr lang="en-US" dirty="0">
                <a:effectLst/>
              </a:rPr>
              <a:t>Foundation to build GUI management consoles</a:t>
            </a:r>
          </a:p>
          <a:p>
            <a:r>
              <a:rPr lang="en-US" dirty="0">
                <a:effectLst/>
              </a:rPr>
              <a:t>Easy to Learn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7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Roles and Features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>
                <a:effectLst/>
              </a:rPr>
              <a:t>What is a Role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dirty="0">
                <a:effectLst/>
              </a:rPr>
              <a:t>What is a role services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dirty="0">
                <a:effectLst/>
              </a:rPr>
              <a:t>What is a Feature</a:t>
            </a:r>
            <a:r>
              <a:rPr lang="en-US" dirty="0" smtClean="0">
                <a:effectLst/>
              </a:rPr>
              <a:t>?</a:t>
            </a:r>
          </a:p>
          <a:p>
            <a:r>
              <a:rPr lang="en-US" dirty="0">
                <a:effectLst/>
              </a:rPr>
              <a:t>What is a Server Manager? </a:t>
            </a:r>
            <a:endParaRPr lang="en-US" dirty="0" smtClean="0">
              <a:effectLst/>
            </a:endParaRPr>
          </a:p>
          <a:p>
            <a:r>
              <a:rPr lang="en-US" dirty="0">
                <a:effectLst/>
              </a:rPr>
              <a:t>What is a Microsoft Management Console (MMC</a:t>
            </a:r>
            <a:r>
              <a:rPr lang="en-US" dirty="0" smtClean="0">
                <a:effectLst/>
              </a:rPr>
              <a:t>)?</a:t>
            </a:r>
          </a:p>
          <a:p>
            <a:r>
              <a:rPr lang="en-US" dirty="0">
                <a:effectLst/>
              </a:rPr>
              <a:t>What is </a:t>
            </a:r>
            <a:r>
              <a:rPr lang="en-US" dirty="0" smtClean="0">
                <a:effectLst/>
              </a:rPr>
              <a:t>PowerShell?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523999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Role</a:t>
            </a:r>
            <a:r>
              <a:rPr lang="en-US" dirty="0" smtClean="0">
                <a:effectLst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A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effectLst/>
              </a:rPr>
              <a:t>Server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</a:rPr>
              <a:t>Role</a:t>
            </a:r>
            <a:r>
              <a:rPr lang="en-US" dirty="0">
                <a:effectLst/>
              </a:rPr>
              <a:t> is a server program (or set of server programs) that perform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/>
              </a:rPr>
              <a:t>specific server function</a:t>
            </a:r>
          </a:p>
          <a:p>
            <a:pPr lvl="1" fontAlgn="ctr"/>
            <a:r>
              <a:rPr lang="en-US" sz="3200" dirty="0">
                <a:effectLst/>
              </a:rPr>
              <a:t>Roles describe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primary function</a:t>
            </a:r>
            <a:r>
              <a:rPr lang="en-US" sz="3200" dirty="0">
                <a:effectLst/>
              </a:rPr>
              <a:t> of a server</a:t>
            </a:r>
          </a:p>
          <a:p>
            <a:pPr lvl="1" fontAlgn="ctr"/>
            <a:r>
              <a:rPr lang="en-US" sz="3200" dirty="0">
                <a:effectLst/>
              </a:rPr>
              <a:t>Usually a specific server is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dedicated</a:t>
            </a:r>
            <a:r>
              <a:rPr lang="en-US" sz="3200" dirty="0">
                <a:effectLst/>
              </a:rPr>
              <a:t> to perform a single role that is heavily used in the </a:t>
            </a:r>
            <a:r>
              <a:rPr lang="en-US" sz="3200" dirty="0" smtClean="0">
                <a:effectLst/>
              </a:rPr>
              <a:t>network</a:t>
            </a:r>
          </a:p>
          <a:p>
            <a:pPr lvl="1" fontAlgn="ctr"/>
            <a:r>
              <a:rPr lang="en-US" sz="3200" dirty="0" smtClean="0">
                <a:effectLst/>
              </a:rPr>
              <a:t>A </a:t>
            </a:r>
            <a:r>
              <a:rPr lang="en-US" sz="3200" dirty="0">
                <a:effectLst/>
              </a:rPr>
              <a:t>server could perform multiple roles if each role is only lightly </a:t>
            </a:r>
            <a:r>
              <a:rPr lang="en-US" sz="3200" dirty="0" smtClean="0">
                <a:effectLst/>
              </a:rPr>
              <a:t>used</a:t>
            </a:r>
            <a:endParaRPr lang="en-US" sz="320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role services</a:t>
            </a:r>
            <a:r>
              <a:rPr lang="en-US" dirty="0" smtClean="0">
                <a:effectLst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Role services </a:t>
            </a:r>
            <a:r>
              <a:rPr lang="en-US" dirty="0" smtClean="0">
                <a:effectLst/>
              </a:rPr>
              <a:t>allow </a:t>
            </a:r>
            <a:r>
              <a:rPr lang="en-US" dirty="0">
                <a:effectLst/>
              </a:rPr>
              <a:t>you to control which role functionality is installed and </a:t>
            </a:r>
            <a:r>
              <a:rPr lang="en-US" dirty="0" smtClean="0">
                <a:effectLst/>
              </a:rPr>
              <a:t>enabled</a:t>
            </a:r>
            <a:endParaRPr lang="en-US" dirty="0">
              <a:effectLst/>
            </a:endParaRPr>
          </a:p>
          <a:p>
            <a:r>
              <a:rPr lang="en-US" dirty="0" smtClean="0"/>
              <a:t>Some roles have few separate role services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7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Overview of the </a:t>
            </a:r>
            <a:r>
              <a:rPr lang="en-US" dirty="0" smtClean="0">
                <a:effectLst/>
              </a:rPr>
              <a:t>roles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5" name="Content Placeholder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6618226" cy="486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5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effectLst/>
              </a:rPr>
              <a:t>Multiple </a:t>
            </a:r>
            <a:r>
              <a:rPr lang="en-US" sz="3200" dirty="0">
                <a:effectLst/>
              </a:rPr>
              <a:t>roles on a </a:t>
            </a:r>
            <a:r>
              <a:rPr lang="en-US" sz="3200" dirty="0" smtClean="0">
                <a:effectLst/>
              </a:rPr>
              <a:t>single server?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Security Considerations</a:t>
            </a:r>
          </a:p>
          <a:p>
            <a:pPr lvl="1" fontAlgn="ctr"/>
            <a:r>
              <a:rPr lang="en-US" sz="3200" dirty="0">
                <a:effectLst/>
              </a:rPr>
              <a:t>Each role </a:t>
            </a:r>
            <a:r>
              <a:rPr lang="en-US" sz="3200" dirty="0" smtClean="0">
                <a:effectLst/>
              </a:rPr>
              <a:t>has </a:t>
            </a:r>
            <a:r>
              <a:rPr lang="en-US" sz="3200" dirty="0">
                <a:effectLst/>
              </a:rPr>
              <a:t>specific security requirements</a:t>
            </a:r>
          </a:p>
          <a:p>
            <a:pPr lvl="1" fontAlgn="ctr"/>
            <a:r>
              <a:rPr lang="en-US" sz="3200" dirty="0">
                <a:effectLst/>
              </a:rPr>
              <a:t>Attack surface</a:t>
            </a:r>
          </a:p>
          <a:p>
            <a:pPr fontAlgn="ctr"/>
            <a:r>
              <a:rPr lang="en-US" dirty="0">
                <a:effectLst/>
              </a:rPr>
              <a:t>Support </a:t>
            </a:r>
            <a:r>
              <a:rPr lang="en-US" dirty="0" smtClean="0">
                <a:effectLst/>
              </a:rPr>
              <a:t>Considerations</a:t>
            </a:r>
          </a:p>
          <a:p>
            <a:pPr lvl="1" fontAlgn="ctr"/>
            <a:r>
              <a:rPr lang="en-US" dirty="0" smtClean="0">
                <a:effectLst/>
              </a:rPr>
              <a:t>Patching</a:t>
            </a:r>
          </a:p>
          <a:p>
            <a:pPr lvl="1" fontAlgn="ctr"/>
            <a:r>
              <a:rPr lang="en-US" dirty="0" smtClean="0">
                <a:effectLst/>
              </a:rPr>
              <a:t>Downtime</a:t>
            </a:r>
          </a:p>
          <a:p>
            <a:pPr lvl="1" fontAlgn="ctr"/>
            <a:r>
              <a:rPr lang="en-US" dirty="0" smtClean="0">
                <a:effectLst/>
              </a:rPr>
              <a:t>Delegation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7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</a:t>
            </a:r>
            <a:r>
              <a:rPr lang="en-US" dirty="0" smtClean="0">
                <a:effectLst/>
              </a:rPr>
              <a:t>Feature?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Features are software programs that can support or increase the functionality of one or more </a:t>
            </a:r>
            <a:r>
              <a:rPr lang="en-US" dirty="0" smtClean="0">
                <a:effectLst/>
              </a:rPr>
              <a:t>roles </a:t>
            </a:r>
            <a:endParaRPr lang="en-US" dirty="0">
              <a:effectLst/>
            </a:endParaRPr>
          </a:p>
          <a:p>
            <a:pPr fontAlgn="ctr"/>
            <a:r>
              <a:rPr lang="en-US" dirty="0">
                <a:effectLst/>
              </a:rPr>
              <a:t>Usually features do not provide a service directly to clients</a:t>
            </a:r>
          </a:p>
          <a:p>
            <a:pPr fontAlgn="ctr"/>
            <a:r>
              <a:rPr lang="en-US" dirty="0">
                <a:effectLst/>
              </a:rPr>
              <a:t>Features Example:</a:t>
            </a:r>
          </a:p>
          <a:p>
            <a:pPr lvl="1" fontAlgn="ctr"/>
            <a:r>
              <a:rPr lang="en-US" sz="3200" dirty="0">
                <a:effectLst/>
              </a:rPr>
              <a:t>Windows Server Backup</a:t>
            </a:r>
          </a:p>
          <a:p>
            <a:pPr lvl="1" fontAlgn="ctr"/>
            <a:r>
              <a:rPr lang="en-US" sz="3200" dirty="0">
                <a:effectLst/>
              </a:rPr>
              <a:t>Bitlocker Drive Encryption</a:t>
            </a:r>
          </a:p>
          <a:p>
            <a:pPr lvl="1" fontAlgn="ctr"/>
            <a:r>
              <a:rPr lang="en-US" sz="3200" dirty="0">
                <a:effectLst/>
              </a:rPr>
              <a:t>Failover Clustering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Overview of </a:t>
            </a:r>
            <a:r>
              <a:rPr lang="en-US" dirty="0" smtClean="0">
                <a:effectLst/>
              </a:rPr>
              <a:t>the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66800"/>
            <a:ext cx="6770626" cy="4993010"/>
          </a:xfrm>
        </p:spPr>
      </p:pic>
    </p:spTree>
    <p:extLst>
      <p:ext uri="{BB962C8B-B14F-4D97-AF65-F5344CB8AC3E}">
        <p14:creationId xmlns:p14="http://schemas.microsoft.com/office/powerpoint/2010/main" val="8600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What is a Server </a:t>
            </a:r>
            <a:r>
              <a:rPr lang="en-US" dirty="0" smtClean="0">
                <a:effectLst/>
              </a:rPr>
              <a:t>Manager?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>
                <a:effectLst/>
              </a:rPr>
              <a:t>C</a:t>
            </a:r>
            <a:r>
              <a:rPr lang="en-US" dirty="0" smtClean="0">
                <a:effectLst/>
              </a:rPr>
              <a:t>ommon </a:t>
            </a:r>
            <a:r>
              <a:rPr lang="en-US" dirty="0">
                <a:effectLst/>
              </a:rPr>
              <a:t>administrative tool in Windows </a:t>
            </a:r>
            <a:r>
              <a:rPr lang="en-US" dirty="0" smtClean="0">
                <a:effectLst/>
              </a:rPr>
              <a:t>Server</a:t>
            </a:r>
            <a:endParaRPr lang="en-US" dirty="0">
              <a:effectLst/>
            </a:endParaRPr>
          </a:p>
          <a:p>
            <a:pPr fontAlgn="ctr"/>
            <a:r>
              <a:rPr lang="en-US" dirty="0" smtClean="0">
                <a:effectLst/>
              </a:rPr>
              <a:t>Used </a:t>
            </a:r>
            <a:r>
              <a:rPr lang="en-US" dirty="0">
                <a:effectLst/>
              </a:rPr>
              <a:t>to </a:t>
            </a:r>
            <a:r>
              <a:rPr lang="en-US" dirty="0" smtClean="0">
                <a:effectLst/>
              </a:rPr>
              <a:t>install </a:t>
            </a:r>
            <a:r>
              <a:rPr lang="en-US" dirty="0">
                <a:effectLst/>
              </a:rPr>
              <a:t>and </a:t>
            </a:r>
            <a:r>
              <a:rPr lang="en-US" dirty="0" smtClean="0">
                <a:effectLst/>
              </a:rPr>
              <a:t>manage</a:t>
            </a:r>
          </a:p>
          <a:p>
            <a:pPr lvl="1" fontAlgn="ctr"/>
            <a:r>
              <a:rPr lang="en-US" dirty="0" smtClean="0">
                <a:effectLst/>
              </a:rPr>
              <a:t>Roles</a:t>
            </a:r>
          </a:p>
          <a:p>
            <a:pPr lvl="1" fontAlgn="ctr"/>
            <a:r>
              <a:rPr lang="en-US" dirty="0" smtClean="0">
                <a:effectLst/>
              </a:rPr>
              <a:t>Features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8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2837</TotalTime>
  <Words>466</Words>
  <Application>Microsoft Office PowerPoint</Application>
  <PresentationFormat>On-screen Show (4:3)</PresentationFormat>
  <Paragraphs>101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Calibri</vt:lpstr>
      <vt:lpstr>Cambria</vt:lpstr>
      <vt:lpstr>Consolas</vt:lpstr>
      <vt:lpstr>Corbel</vt:lpstr>
      <vt:lpstr>Liberation Sans</vt:lpstr>
      <vt:lpstr>Wingdings 2</vt:lpstr>
      <vt:lpstr>Telerik Academy</vt:lpstr>
      <vt:lpstr>Windows Administration </vt:lpstr>
      <vt:lpstr>Table of Contents</vt:lpstr>
      <vt:lpstr>What is a Role?</vt:lpstr>
      <vt:lpstr>What is a role services?</vt:lpstr>
      <vt:lpstr>Overview of the roles</vt:lpstr>
      <vt:lpstr>Multiple roles on a single server?</vt:lpstr>
      <vt:lpstr>What is a Feature?</vt:lpstr>
      <vt:lpstr>Overview of the features</vt:lpstr>
      <vt:lpstr>What is a Server Manager?</vt:lpstr>
      <vt:lpstr>What is a Server Manager? (cont.)</vt:lpstr>
      <vt:lpstr>Server Manager </vt:lpstr>
      <vt:lpstr>Installing Roles and Features</vt:lpstr>
      <vt:lpstr>What is a Microsoft Management Console (MMC)</vt:lpstr>
      <vt:lpstr>MMC</vt:lpstr>
      <vt:lpstr>What is PowerShell</vt:lpstr>
      <vt:lpstr>Server Roles and Features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Directory Structure</dc:title>
  <dc:subject>Telerik Software Academy</dc:subject>
  <dc:creator>borislav.varadinov@hp.com</dc:creator>
  <cp:keywords>telerik software academy, free courses for developers</cp:keywords>
  <cp:lastModifiedBy>Varadinov, Borislav (Wintel SME)</cp:lastModifiedBy>
  <cp:revision>500</cp:revision>
  <dcterms:created xsi:type="dcterms:W3CDTF">2007-12-08T16:03:35Z</dcterms:created>
  <dcterms:modified xsi:type="dcterms:W3CDTF">2013-11-21T20:17:11Z</dcterms:modified>
  <cp:category>Operating Systems; Windows; Server;</cp:category>
</cp:coreProperties>
</file>