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45" r:id="rId2"/>
    <p:sldId id="321" r:id="rId3"/>
    <p:sldId id="360" r:id="rId4"/>
    <p:sldId id="346" r:id="rId5"/>
    <p:sldId id="349" r:id="rId6"/>
    <p:sldId id="347" r:id="rId7"/>
    <p:sldId id="350" r:id="rId8"/>
    <p:sldId id="348" r:id="rId9"/>
    <p:sldId id="354" r:id="rId10"/>
    <p:sldId id="361" r:id="rId11"/>
    <p:sldId id="359" r:id="rId12"/>
    <p:sldId id="351" r:id="rId13"/>
    <p:sldId id="362" r:id="rId14"/>
    <p:sldId id="355" r:id="rId15"/>
    <p:sldId id="358" r:id="rId16"/>
    <p:sldId id="353" r:id="rId17"/>
    <p:sldId id="356" r:id="rId18"/>
    <p:sldId id="363" r:id="rId19"/>
    <p:sldId id="352" r:id="rId20"/>
    <p:sldId id="334" r:id="rId21"/>
    <p:sldId id="333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78646" autoAdjust="0"/>
  </p:normalViewPr>
  <p:slideViewPr>
    <p:cSldViewPr>
      <p:cViewPr varScale="1">
        <p:scale>
          <a:sx n="80" d="100"/>
          <a:sy n="80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Windows</a:t>
            </a:r>
            <a:r>
              <a:rPr lang="bg-BG" sz="4800" dirty="0" smtClean="0"/>
              <a:t> </a:t>
            </a:r>
            <a:r>
              <a:rPr lang="en-US" sz="4800" dirty="0" smtClean="0"/>
              <a:t>Administration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Configuration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Table</a:t>
            </a:r>
            <a:endParaRPr lang="en-US" sz="44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26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63782"/>
            <a:ext cx="8077200" cy="51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6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Static </a:t>
            </a:r>
            <a:r>
              <a:rPr lang="en-US" dirty="0" smtClean="0">
                <a:effectLst/>
              </a:rPr>
              <a:t>routes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and </a:t>
            </a:r>
            <a:r>
              <a:rPr lang="en-US" smtClean="0">
                <a:effectLst/>
              </a:rPr>
              <a:t>Persistent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63782"/>
            <a:ext cx="8077200" cy="514003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>
            <a:off x="2590800" y="5835732"/>
            <a:ext cx="1752600" cy="4572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Locations and Firewall</a:t>
            </a:r>
            <a:endParaRPr lang="en-US" sz="44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1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connect your computer for first time to a network, you have to specify a network location</a:t>
            </a:r>
          </a:p>
          <a:p>
            <a:r>
              <a:rPr lang="en-US" dirty="0"/>
              <a:t>There are three network location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networks</a:t>
            </a:r>
          </a:p>
          <a:p>
            <a:pPr lvl="1"/>
            <a:r>
              <a:rPr lang="en-US" dirty="0"/>
              <a:t>Public networks</a:t>
            </a:r>
          </a:p>
          <a:p>
            <a:pPr lvl="1"/>
            <a:r>
              <a:rPr lang="en-US" dirty="0"/>
              <a:t>Domain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Firewalls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7848600" cy="5181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800" dirty="0" err="1"/>
              <a:t>DestinationAddress</a:t>
            </a:r>
            <a:r>
              <a:rPr lang="fr-FR" sz="1800" dirty="0"/>
              <a:t>: </a:t>
            </a:r>
            <a:r>
              <a:rPr lang="fr-FR" sz="1800" b="1" dirty="0" smtClean="0"/>
              <a:t>[</a:t>
            </a:r>
            <a:r>
              <a:rPr lang="fr-FR" sz="1800" b="1" dirty="0"/>
              <a:t>00-00-5E-00-01-3D</a:t>
            </a:r>
            <a:r>
              <a:rPr lang="fr-FR" sz="1800" b="1" dirty="0" smtClean="0"/>
              <a:t>] </a:t>
            </a:r>
            <a:r>
              <a:rPr lang="en-US" sz="1800" dirty="0" err="1" smtClean="0"/>
              <a:t>SourceAddress</a:t>
            </a:r>
            <a:r>
              <a:rPr lang="en-US" sz="1800" dirty="0"/>
              <a:t>: </a:t>
            </a:r>
            <a:r>
              <a:rPr lang="en-US" sz="1800" b="1" dirty="0" smtClean="0"/>
              <a:t>[</a:t>
            </a:r>
            <a:r>
              <a:rPr lang="en-US" sz="1800" b="1" dirty="0"/>
              <a:t>B4-B5-2F-31-68-D6]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828800"/>
            <a:ext cx="7239000" cy="441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dirty="0" err="1"/>
              <a:t>SourceAddress</a:t>
            </a:r>
            <a:r>
              <a:rPr lang="en-US" sz="2000" dirty="0"/>
              <a:t>: </a:t>
            </a:r>
            <a:r>
              <a:rPr lang="en-US" sz="2000" b="1" dirty="0"/>
              <a:t>16.52.69.173</a:t>
            </a:r>
            <a:r>
              <a:rPr lang="en-US" sz="2000" dirty="0"/>
              <a:t> </a:t>
            </a:r>
            <a:r>
              <a:rPr lang="en-US" sz="2000" dirty="0" err="1"/>
              <a:t>DestinationAddress</a:t>
            </a:r>
            <a:r>
              <a:rPr lang="en-US" sz="2000" dirty="0"/>
              <a:t>: </a:t>
            </a:r>
            <a:r>
              <a:rPr lang="en-US" sz="2000" b="1" dirty="0"/>
              <a:t>16.113.84.10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2362200"/>
            <a:ext cx="6400800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sz="2000" dirty="0" err="1" smtClean="0"/>
              <a:t>SrcPort</a:t>
            </a:r>
            <a:r>
              <a:rPr lang="en-US" sz="2000" dirty="0" smtClean="0"/>
              <a:t>=</a:t>
            </a:r>
            <a:r>
              <a:rPr lang="en-US" sz="2000" b="1" dirty="0" smtClean="0"/>
              <a:t>80</a:t>
            </a:r>
            <a:r>
              <a:rPr lang="en-US" sz="2000" dirty="0" smtClean="0"/>
              <a:t> </a:t>
            </a:r>
            <a:r>
              <a:rPr lang="en-US" sz="2000" dirty="0" err="1"/>
              <a:t>DstPort</a:t>
            </a:r>
            <a:r>
              <a:rPr lang="en-US" sz="2000" dirty="0"/>
              <a:t>=</a:t>
            </a:r>
            <a:r>
              <a:rPr lang="en-US" sz="2000" b="1" dirty="0"/>
              <a:t>61709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7325" y="2971800"/>
            <a:ext cx="5705475" cy="2514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sz="2000" dirty="0" smtClean="0"/>
              <a:t>Encrypt</a:t>
            </a:r>
            <a:r>
              <a:rPr lang="bg-BG" sz="2000" dirty="0" smtClean="0"/>
              <a:t>/</a:t>
            </a:r>
            <a:r>
              <a:rPr lang="en-US" sz="2000" dirty="0" smtClean="0"/>
              <a:t>Compress/...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762250" y="3505200"/>
            <a:ext cx="3162300" cy="1714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Hi, </a:t>
            </a:r>
            <a:br>
              <a:rPr lang="en-US" dirty="0" smtClean="0"/>
            </a:br>
            <a:r>
              <a:rPr lang="en-US" dirty="0" smtClean="0"/>
              <a:t>How are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Firewall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main firewall types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perimeter </a:t>
            </a:r>
            <a:r>
              <a:rPr lang="en-US" dirty="0" smtClean="0"/>
              <a:t>firewall</a:t>
            </a:r>
          </a:p>
          <a:p>
            <a:pPr lvl="1"/>
            <a:r>
              <a:rPr lang="en-US" dirty="0" smtClean="0"/>
              <a:t>Host-based firewall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Firewall with Advanced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Mitigate some of the risks associated with unauthorized and potentially malicious access to </a:t>
            </a:r>
            <a:r>
              <a:rPr lang="en-US" dirty="0" smtClean="0"/>
              <a:t>host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host-based firewall</a:t>
            </a:r>
          </a:p>
          <a:p>
            <a:pPr lvl="1"/>
            <a:r>
              <a:rPr lang="en-US" dirty="0" smtClean="0"/>
              <a:t>Blocks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incoming</a:t>
            </a:r>
            <a:r>
              <a:rPr lang="en-US" dirty="0" smtClean="0"/>
              <a:t> connections</a:t>
            </a:r>
          </a:p>
          <a:p>
            <a:pPr lvl="1"/>
            <a:r>
              <a:rPr lang="en-US" dirty="0" smtClean="0"/>
              <a:t>Blocks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outgoing</a:t>
            </a:r>
            <a:r>
              <a:rPr lang="en-US" dirty="0" smtClean="0"/>
              <a:t> connections</a:t>
            </a:r>
          </a:p>
          <a:p>
            <a:r>
              <a:rPr lang="en-US" dirty="0"/>
              <a:t>IPsec connection security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Troubleshooting network configuration</a:t>
            </a:r>
            <a:endParaRPr lang="en-US" sz="44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1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Basic </a:t>
            </a:r>
            <a:r>
              <a:rPr lang="en-US" dirty="0" smtClean="0">
                <a:effectLst/>
              </a:rPr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3400" dirty="0" err="1" smtClean="0">
                <a:effectLst/>
              </a:rPr>
              <a:t>Ipconfig</a:t>
            </a:r>
            <a:endParaRPr lang="en-US" sz="3400" dirty="0">
              <a:effectLst/>
            </a:endParaRPr>
          </a:p>
          <a:p>
            <a:pPr fontAlgn="ctr"/>
            <a:r>
              <a:rPr lang="en-US" sz="3400" dirty="0">
                <a:effectLst/>
              </a:rPr>
              <a:t>Ping</a:t>
            </a:r>
          </a:p>
          <a:p>
            <a:pPr fontAlgn="ctr"/>
            <a:r>
              <a:rPr lang="en-US" sz="3400" dirty="0" err="1">
                <a:effectLst/>
              </a:rPr>
              <a:t>Tracert</a:t>
            </a:r>
            <a:endParaRPr lang="en-US" sz="3400" dirty="0">
              <a:effectLst/>
            </a:endParaRPr>
          </a:p>
          <a:p>
            <a:pPr fontAlgn="ctr"/>
            <a:r>
              <a:rPr lang="en-US" sz="3400" dirty="0" err="1">
                <a:effectLst/>
              </a:rPr>
              <a:t>Pathping</a:t>
            </a:r>
            <a:endParaRPr lang="en-US" sz="3400" dirty="0">
              <a:effectLst/>
            </a:endParaRPr>
          </a:p>
          <a:p>
            <a:pPr fontAlgn="ctr"/>
            <a:r>
              <a:rPr lang="en-US" sz="3400" dirty="0" err="1">
                <a:effectLst/>
              </a:rPr>
              <a:t>nslookup</a:t>
            </a:r>
            <a:endParaRPr lang="en-US" sz="34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Network and Sharing </a:t>
            </a:r>
            <a:r>
              <a:rPr lang="en-US" dirty="0" smtClean="0"/>
              <a:t>Center</a:t>
            </a:r>
          </a:p>
          <a:p>
            <a:r>
              <a:rPr lang="en-US" dirty="0">
                <a:effectLst/>
              </a:rPr>
              <a:t>Configuring Network </a:t>
            </a:r>
            <a:r>
              <a:rPr lang="en-US" dirty="0" smtClean="0">
                <a:effectLst/>
              </a:rPr>
              <a:t>Adapters</a:t>
            </a:r>
          </a:p>
          <a:p>
            <a:r>
              <a:rPr lang="en-US" dirty="0">
                <a:effectLst/>
              </a:rPr>
              <a:t>Static </a:t>
            </a:r>
            <a:r>
              <a:rPr lang="en-US" dirty="0" smtClean="0">
                <a:effectLst/>
              </a:rPr>
              <a:t>Configuration</a:t>
            </a:r>
          </a:p>
          <a:p>
            <a:r>
              <a:rPr lang="en-US" dirty="0"/>
              <a:t>Alternate </a:t>
            </a:r>
            <a:r>
              <a:rPr lang="en-US" dirty="0" smtClean="0"/>
              <a:t>Configuration</a:t>
            </a:r>
          </a:p>
          <a:p>
            <a:r>
              <a:rPr lang="en-US" dirty="0">
                <a:effectLst/>
              </a:rPr>
              <a:t>Static </a:t>
            </a:r>
            <a:r>
              <a:rPr lang="en-US" dirty="0" smtClean="0">
                <a:effectLst/>
              </a:rPr>
              <a:t>routes</a:t>
            </a:r>
          </a:p>
          <a:p>
            <a:r>
              <a:rPr lang="en-US" dirty="0"/>
              <a:t>Windows Firewall</a:t>
            </a:r>
            <a:endParaRPr lang="en-US" dirty="0">
              <a:effectLst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Settings</a:t>
            </a:r>
            <a:endParaRPr lang="en-US" sz="44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08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and Sharing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Control Panel</a:t>
            </a:r>
          </a:p>
          <a:p>
            <a:pPr lvl="1"/>
            <a:r>
              <a:rPr lang="en-US" dirty="0" smtClean="0"/>
              <a:t>Network and Internet </a:t>
            </a:r>
            <a:endParaRPr lang="en-US" dirty="0"/>
          </a:p>
          <a:p>
            <a:pPr lvl="2"/>
            <a:r>
              <a:rPr lang="en-US" dirty="0" smtClean="0"/>
              <a:t>Network </a:t>
            </a:r>
            <a:r>
              <a:rPr lang="en-US" dirty="0"/>
              <a:t>and Sharing Center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6488"/>
            <a:ext cx="5902043" cy="385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Configuring Network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Network and Sharing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Change Adapter Settings</a:t>
            </a:r>
          </a:p>
          <a:p>
            <a:pPr lvl="2"/>
            <a:r>
              <a:rPr lang="en-US" dirty="0" smtClean="0"/>
              <a:t>Wired</a:t>
            </a:r>
          </a:p>
          <a:p>
            <a:pPr lvl="2"/>
            <a:r>
              <a:rPr lang="en-US" dirty="0" smtClean="0"/>
              <a:t>Wireless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229" y="5599093"/>
            <a:ext cx="807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FF0000"/>
              </a:buClr>
              <a:buSzPct val="90000"/>
              <a:buFont typeface="Wingdings" pitchFamily="2" charset="2"/>
              <a:buChar char="v"/>
              <a:defRPr/>
            </a:pPr>
            <a:r>
              <a:rPr lang="en-US" sz="2800" i="1" dirty="0" smtClean="0"/>
              <a:t>You can use the following shortcut</a:t>
            </a:r>
          </a:p>
          <a:p>
            <a:pPr eaLnBrk="1" hangingPunct="1">
              <a:buClr>
                <a:srgbClr val="FF0000"/>
              </a:buClr>
              <a:buSzPct val="90000"/>
              <a:defRPr/>
            </a:pPr>
            <a:r>
              <a:rPr lang="en-US" sz="2800" i="1" dirty="0" smtClean="0"/>
              <a:t>– </a:t>
            </a:r>
            <a:r>
              <a:rPr lang="en-US" sz="2800" i="1" dirty="0" err="1" smtClean="0"/>
              <a:t>ncpa.cpl</a:t>
            </a:r>
            <a:r>
              <a:rPr lang="en-US" sz="2800" i="1" dirty="0" smtClean="0"/>
              <a:t>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3717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Static 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Static Configuration </a:t>
            </a:r>
          </a:p>
          <a:p>
            <a:pPr lvl="1" fontAlgn="ctr"/>
            <a:r>
              <a:rPr lang="en-US" sz="3200" dirty="0" smtClean="0">
                <a:effectLst/>
              </a:rPr>
              <a:t>IPV4</a:t>
            </a:r>
          </a:p>
          <a:p>
            <a:pPr lvl="2" fontAlgn="ctr"/>
            <a:r>
              <a:rPr lang="en-US" dirty="0" smtClean="0">
                <a:effectLst/>
              </a:rPr>
              <a:t>IP Address</a:t>
            </a:r>
          </a:p>
          <a:p>
            <a:pPr lvl="2" fontAlgn="ctr"/>
            <a:r>
              <a:rPr lang="en-US" dirty="0" smtClean="0">
                <a:effectLst/>
              </a:rPr>
              <a:t>Netmask</a:t>
            </a:r>
            <a:endParaRPr lang="en-US" dirty="0">
              <a:effectLst/>
            </a:endParaRPr>
          </a:p>
          <a:p>
            <a:pPr lvl="2" fontAlgn="ctr"/>
            <a:r>
              <a:rPr lang="en-US" dirty="0" smtClean="0">
                <a:effectLst/>
              </a:rPr>
              <a:t>DNS</a:t>
            </a:r>
            <a:endParaRPr lang="en-US" dirty="0">
              <a:effectLst/>
            </a:endParaRPr>
          </a:p>
          <a:p>
            <a:pPr lvl="1" fontAlgn="ctr"/>
            <a:r>
              <a:rPr lang="en-US" sz="3200" dirty="0" smtClean="0">
                <a:effectLst/>
              </a:rPr>
              <a:t>IPV6</a:t>
            </a:r>
          </a:p>
          <a:p>
            <a:pPr lvl="2" fontAlgn="ctr"/>
            <a:r>
              <a:rPr lang="en-US" dirty="0">
                <a:effectLst/>
              </a:rPr>
              <a:t>IP Address</a:t>
            </a:r>
          </a:p>
          <a:p>
            <a:pPr lvl="2" fontAlgn="ctr"/>
            <a:r>
              <a:rPr lang="en-US" dirty="0">
                <a:effectLst/>
              </a:rPr>
              <a:t>Netmask</a:t>
            </a:r>
          </a:p>
          <a:p>
            <a:pPr lvl="2" fontAlgn="ctr"/>
            <a:r>
              <a:rPr lang="en-US" dirty="0">
                <a:effectLst/>
              </a:rPr>
              <a:t>DNS</a:t>
            </a:r>
          </a:p>
          <a:p>
            <a:pPr lvl="2" fontAlgn="ctr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Dynamic </a:t>
            </a:r>
            <a:r>
              <a:rPr lang="en-US" dirty="0" smtClean="0">
                <a:effectLst/>
              </a:rPr>
              <a:t>configuration (DHCP)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Why </a:t>
            </a:r>
            <a:r>
              <a:rPr lang="en-US" dirty="0" smtClean="0">
                <a:effectLst/>
              </a:rPr>
              <a:t>dynamic configuration</a:t>
            </a:r>
            <a:r>
              <a:rPr lang="en-US" dirty="0">
                <a:effectLst/>
              </a:rPr>
              <a:t>?</a:t>
            </a:r>
          </a:p>
          <a:p>
            <a:pPr lvl="1" fontAlgn="ctr"/>
            <a:r>
              <a:rPr lang="en-US" sz="3200" dirty="0">
                <a:effectLst/>
              </a:rPr>
              <a:t>Manual vs. </a:t>
            </a:r>
            <a:r>
              <a:rPr lang="en-US" sz="3200" dirty="0" smtClean="0">
                <a:effectLst/>
              </a:rPr>
              <a:t>Dynamic</a:t>
            </a:r>
            <a:endParaRPr lang="en-US" sz="3200" dirty="0">
              <a:effectLst/>
            </a:endParaRPr>
          </a:p>
          <a:p>
            <a:pPr fontAlgn="ctr"/>
            <a:r>
              <a:rPr lang="en-US" dirty="0">
                <a:effectLst/>
              </a:rPr>
              <a:t>IPV4</a:t>
            </a:r>
          </a:p>
          <a:p>
            <a:pPr fontAlgn="ctr"/>
            <a:r>
              <a:rPr lang="en-US" dirty="0" smtClean="0">
                <a:effectLst/>
              </a:rPr>
              <a:t>IPV6</a:t>
            </a:r>
          </a:p>
          <a:p>
            <a:pPr fontAlgn="ctr"/>
            <a:r>
              <a:rPr lang="en-US" dirty="0" smtClean="0">
                <a:effectLst/>
              </a:rPr>
              <a:t>Options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00600"/>
            <a:ext cx="990600" cy="153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842275"/>
            <a:ext cx="1447800" cy="14478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5400000">
            <a:off x="5612816" y="4750385"/>
            <a:ext cx="356767" cy="1523999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0" y="3799114"/>
            <a:ext cx="10438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DHCP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1533" y="3980501"/>
            <a:ext cx="18761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DHCP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953702"/>
            <a:ext cx="5105400" cy="57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APIPA - Automatic Private IP </a:t>
            </a:r>
            <a:r>
              <a:rPr lang="en-US" sz="3600" dirty="0" smtClean="0">
                <a:effectLst/>
              </a:rPr>
              <a:t>Addressing IPv4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Clients </a:t>
            </a:r>
            <a:r>
              <a:rPr lang="en-US" dirty="0">
                <a:effectLst/>
              </a:rPr>
              <a:t>can automatically self-configure  IP addresses when DHCP servers are </a:t>
            </a:r>
            <a:r>
              <a:rPr lang="en-US" dirty="0" smtClean="0">
                <a:effectLst/>
              </a:rPr>
              <a:t>non-functional</a:t>
            </a:r>
          </a:p>
          <a:p>
            <a:r>
              <a:rPr lang="en-US" dirty="0" smtClean="0">
                <a:effectLst/>
              </a:rPr>
              <a:t>Private </a:t>
            </a:r>
            <a:r>
              <a:rPr lang="en-US" dirty="0">
                <a:effectLst/>
              </a:rPr>
              <a:t>range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ffectLst/>
              </a:rPr>
              <a:t>169.254.0.1</a:t>
            </a:r>
            <a:r>
              <a:rPr lang="en-US" dirty="0">
                <a:effectLst/>
              </a:rPr>
              <a:t> to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/>
              </a:rPr>
              <a:t>169.254.255.254</a:t>
            </a:r>
          </a:p>
          <a:p>
            <a:r>
              <a:rPr lang="en-US" dirty="0" smtClean="0">
                <a:effectLst/>
              </a:rPr>
              <a:t>Meant </a:t>
            </a:r>
            <a:r>
              <a:rPr lang="en-US" dirty="0">
                <a:effectLst/>
              </a:rPr>
              <a:t>for </a:t>
            </a:r>
            <a:r>
              <a:rPr lang="en-US" dirty="0" smtClean="0">
                <a:effectLst/>
              </a:rPr>
              <a:t>non-routed </a:t>
            </a:r>
            <a:r>
              <a:rPr lang="en-US" dirty="0">
                <a:effectLst/>
              </a:rPr>
              <a:t>small </a:t>
            </a:r>
            <a:r>
              <a:rPr lang="en-US" dirty="0" smtClean="0">
                <a:effectLst/>
              </a:rPr>
              <a:t>environments</a:t>
            </a:r>
            <a:r>
              <a:rPr lang="en-US" dirty="0">
                <a:effectLst/>
              </a:rPr>
              <a:t>, usually less </a:t>
            </a:r>
            <a:r>
              <a:rPr lang="en-US">
                <a:effectLst/>
              </a:rPr>
              <a:t>than </a:t>
            </a:r>
            <a:r>
              <a:rPr lang="en-US" smtClean="0">
                <a:effectLst/>
              </a:rPr>
              <a:t>10 </a:t>
            </a:r>
            <a:r>
              <a:rPr lang="en-US" dirty="0" smtClean="0">
                <a:effectLst/>
              </a:rPr>
              <a:t>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3543</TotalTime>
  <Words>324</Words>
  <Application>Microsoft Office PowerPoint</Application>
  <PresentationFormat>On-screen Show (4:3)</PresentationFormat>
  <Paragraphs>109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Cambria</vt:lpstr>
      <vt:lpstr>Consolas</vt:lpstr>
      <vt:lpstr>Corbel</vt:lpstr>
      <vt:lpstr>Liberation Sans</vt:lpstr>
      <vt:lpstr>Wingdings</vt:lpstr>
      <vt:lpstr>Wingdings 2</vt:lpstr>
      <vt:lpstr>Telerik Academy</vt:lpstr>
      <vt:lpstr>Windows Administration</vt:lpstr>
      <vt:lpstr>Table of Contents</vt:lpstr>
      <vt:lpstr>PowerPoint Presentation</vt:lpstr>
      <vt:lpstr>Network and Sharing Center</vt:lpstr>
      <vt:lpstr>Configuring Network Adapters</vt:lpstr>
      <vt:lpstr>Static Configuration </vt:lpstr>
      <vt:lpstr>Dynamic configuration (DHCP)</vt:lpstr>
      <vt:lpstr>Alternate Configuration</vt:lpstr>
      <vt:lpstr>APIPA - Automatic Private IP Addressing IPv4</vt:lpstr>
      <vt:lpstr>PowerPoint Presentation</vt:lpstr>
      <vt:lpstr>Routing Table</vt:lpstr>
      <vt:lpstr>Static routes and Persistent Routes</vt:lpstr>
      <vt:lpstr>PowerPoint Presentation</vt:lpstr>
      <vt:lpstr>Network Locations</vt:lpstr>
      <vt:lpstr>How Firewalls work?</vt:lpstr>
      <vt:lpstr>Firewall Types</vt:lpstr>
      <vt:lpstr>Windows Firewall with Advanced Security</vt:lpstr>
      <vt:lpstr>PowerPoint Presentation</vt:lpstr>
      <vt:lpstr>Basic troubleshooting</vt:lpstr>
      <vt:lpstr>Network Configuration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Borislav Varadinov</cp:lastModifiedBy>
  <cp:revision>526</cp:revision>
  <dcterms:created xsi:type="dcterms:W3CDTF">2007-12-08T16:03:35Z</dcterms:created>
  <dcterms:modified xsi:type="dcterms:W3CDTF">2013-12-01T14:33:44Z</dcterms:modified>
  <cp:category>Operating Systems; Windows; Server;</cp:category>
</cp:coreProperties>
</file>