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45" r:id="rId2"/>
    <p:sldId id="321" r:id="rId3"/>
    <p:sldId id="356" r:id="rId4"/>
    <p:sldId id="354" r:id="rId5"/>
    <p:sldId id="346" r:id="rId6"/>
    <p:sldId id="349" r:id="rId7"/>
    <p:sldId id="355" r:id="rId8"/>
    <p:sldId id="352" r:id="rId9"/>
    <p:sldId id="351" r:id="rId10"/>
    <p:sldId id="347" r:id="rId11"/>
    <p:sldId id="348" r:id="rId12"/>
    <p:sldId id="353" r:id="rId13"/>
    <p:sldId id="334" r:id="rId14"/>
    <p:sldId id="333" r:id="rId1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000"/>
    <a:srgbClr val="F5FFC2"/>
    <a:srgbClr val="9BCC00"/>
    <a:srgbClr val="F4FCD8"/>
    <a:srgbClr val="FFFFFF"/>
    <a:srgbClr val="E8FFC8"/>
    <a:srgbClr val="FAF7C8"/>
    <a:srgbClr val="FAF8C8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78646" autoAdjust="0"/>
  </p:normalViewPr>
  <p:slideViewPr>
    <p:cSldViewPr>
      <p:cViewPr varScale="1">
        <p:scale>
          <a:sx n="91" d="100"/>
          <a:sy n="91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44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11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00"/>
            <a:ext cx="8534400" cy="1524000"/>
          </a:xfrm>
        </p:spPr>
        <p:txBody>
          <a:bodyPr/>
          <a:lstStyle/>
          <a:p>
            <a:r>
              <a:rPr lang="en-US" sz="4400" dirty="0" smtClean="0"/>
              <a:t>Windows System Administration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Automating Windows Deployment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Borislav Varadinov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 rot="21145880">
            <a:off x="360590" y="1270200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 rot="21145880">
            <a:off x="436790" y="1555891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System Administrator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78172" y="5391090"/>
            <a:ext cx="3838864" cy="461665"/>
          </a:xfrm>
        </p:spPr>
        <p:txBody>
          <a:bodyPr/>
          <a:lstStyle/>
          <a:p>
            <a:r>
              <a:rPr lang="en-US" sz="2400" dirty="0">
                <a:solidFill>
                  <a:srgbClr val="EBFFC2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ans" pitchFamily="34"/>
              </a:rPr>
              <a:t>bobi@itp.bg</a:t>
            </a:r>
          </a:p>
        </p:txBody>
      </p:sp>
    </p:spTree>
    <p:extLst>
      <p:ext uri="{BB962C8B-B14F-4D97-AF65-F5344CB8AC3E}">
        <p14:creationId xmlns:p14="http://schemas.microsoft.com/office/powerpoint/2010/main" val="18740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Automating </a:t>
            </a:r>
            <a:r>
              <a:rPr lang="en-US" dirty="0" smtClean="0">
                <a:effectLst/>
              </a:rPr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Windows AIK</a:t>
            </a:r>
          </a:p>
          <a:p>
            <a:pPr lvl="1"/>
            <a:r>
              <a:rPr lang="en-US" sz="2800" dirty="0">
                <a:effectLst/>
              </a:rPr>
              <a:t>The Automated Installation Kit (Windows AIK) is a set of tools and documentation that support the configuration and deployment of Windows client and server operating systems. </a:t>
            </a:r>
            <a:endParaRPr lang="en-US" sz="2800" dirty="0" smtClean="0">
              <a:effectLst/>
            </a:endParaRPr>
          </a:p>
          <a:p>
            <a:r>
              <a:rPr lang="en-US" dirty="0" smtClean="0">
                <a:effectLst/>
              </a:rPr>
              <a:t>Windows </a:t>
            </a:r>
            <a:r>
              <a:rPr lang="en-US" dirty="0">
                <a:effectLst/>
              </a:rPr>
              <a:t>AIK can be used to automate: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effectLst/>
              </a:rPr>
              <a:t>Windows </a:t>
            </a:r>
            <a:r>
              <a:rPr lang="en-US" sz="2800" dirty="0">
                <a:effectLst/>
              </a:rPr>
              <a:t>installations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</a:rPr>
              <a:t>Capture Windows images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</a:rPr>
              <a:t>Configure and modify images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</a:rPr>
              <a:t>Create Windows PE images</a:t>
            </a:r>
          </a:p>
          <a:p>
            <a:pPr lvl="1" fontAlgn="ctr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</a:rPr>
              <a:t>Migrate user profiles and data</a:t>
            </a:r>
            <a:endParaRPr lang="en-US" sz="32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86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Windows </a:t>
            </a:r>
            <a:r>
              <a:rPr lang="en-US" dirty="0" smtClean="0">
                <a:effectLst/>
              </a:rPr>
              <a:t>AIK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 err="1">
                <a:effectLst/>
              </a:rPr>
              <a:t>Sysprep</a:t>
            </a:r>
            <a:endParaRPr lang="en-US" dirty="0">
              <a:effectLst/>
            </a:endParaRPr>
          </a:p>
          <a:p>
            <a:pPr fontAlgn="ctr"/>
            <a:r>
              <a:rPr lang="en-US" dirty="0">
                <a:effectLst/>
              </a:rPr>
              <a:t>Windows System Image Manager(SIM)</a:t>
            </a:r>
          </a:p>
          <a:p>
            <a:pPr fontAlgn="ctr"/>
            <a:r>
              <a:rPr lang="en-US" dirty="0">
                <a:effectLst/>
              </a:rPr>
              <a:t>User State Migration Tool</a:t>
            </a:r>
          </a:p>
          <a:p>
            <a:pPr fontAlgn="ctr"/>
            <a:r>
              <a:rPr lang="en-US" dirty="0">
                <a:effectLst/>
              </a:rPr>
              <a:t>Windows PE tools</a:t>
            </a:r>
          </a:p>
          <a:p>
            <a:pPr fontAlgn="ctr"/>
            <a:r>
              <a:rPr lang="en-US" dirty="0" err="1">
                <a:effectLst/>
              </a:rPr>
              <a:t>ImageX</a:t>
            </a:r>
            <a:endParaRPr lang="en-US" dirty="0">
              <a:effectLst/>
            </a:endParaRPr>
          </a:p>
          <a:p>
            <a:pPr fontAlgn="ctr"/>
            <a:r>
              <a:rPr lang="en-US" dirty="0">
                <a:effectLst/>
              </a:rPr>
              <a:t>Deployment Image Servicing and Management </a:t>
            </a:r>
            <a:r>
              <a:rPr lang="en-US" dirty="0" smtClean="0">
                <a:effectLst/>
              </a:rPr>
              <a:t>Tool (DISM)</a:t>
            </a:r>
            <a:endParaRPr lang="en-US" dirty="0">
              <a:effectLst/>
            </a:endParaRPr>
          </a:p>
          <a:p>
            <a:pPr fontAlgn="ctr"/>
            <a:r>
              <a:rPr lang="en-US" dirty="0">
                <a:effectLst/>
              </a:rPr>
              <a:t>BCDboot.exe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3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Center Configuration Manager (SCCM)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0786"/>
            <a:ext cx="8686800" cy="56929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661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Automating Windows Deployment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Different ways to install Windows Client or </a:t>
            </a:r>
            <a:r>
              <a:rPr lang="en-US" dirty="0" smtClean="0"/>
              <a:t>Server</a:t>
            </a:r>
          </a:p>
          <a:p>
            <a:r>
              <a:rPr lang="en-US" dirty="0"/>
              <a:t>Virtual Machine </a:t>
            </a:r>
            <a:r>
              <a:rPr lang="en-US" dirty="0" smtClean="0"/>
              <a:t>Clone</a:t>
            </a:r>
          </a:p>
          <a:p>
            <a:r>
              <a:rPr lang="en-US" dirty="0" err="1" smtClean="0"/>
              <a:t>Sysprep</a:t>
            </a:r>
            <a:endParaRPr lang="en-US" dirty="0" smtClean="0"/>
          </a:p>
          <a:p>
            <a:r>
              <a:rPr lang="en-US" dirty="0" smtClean="0"/>
              <a:t>Windows Deployment Services</a:t>
            </a:r>
          </a:p>
          <a:p>
            <a:r>
              <a:rPr lang="en-US" dirty="0" smtClean="0"/>
              <a:t>AIK</a:t>
            </a:r>
          </a:p>
          <a:p>
            <a:r>
              <a:rPr lang="en-US" dirty="0" smtClean="0"/>
              <a:t>System Center Configuration Manager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ooks, read, school, study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1523999"/>
            <a:ext cx="1828800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install Windows Client or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from local Media</a:t>
            </a:r>
          </a:p>
          <a:p>
            <a:pPr lvl="1"/>
            <a:r>
              <a:rPr lang="en-US" dirty="0" smtClean="0"/>
              <a:t>CD/DVD</a:t>
            </a:r>
          </a:p>
          <a:p>
            <a:pPr lvl="1"/>
            <a:r>
              <a:rPr lang="en-US" dirty="0" smtClean="0"/>
              <a:t>Flash</a:t>
            </a:r>
          </a:p>
          <a:p>
            <a:r>
              <a:rPr lang="en-US" dirty="0" smtClean="0"/>
              <a:t>Install Windows remotely</a:t>
            </a:r>
          </a:p>
          <a:p>
            <a:pPr lvl="1"/>
            <a:r>
              <a:rPr lang="en-US" dirty="0"/>
              <a:t>Install from share</a:t>
            </a:r>
          </a:p>
          <a:p>
            <a:pPr lvl="1"/>
            <a:r>
              <a:rPr lang="en-US" dirty="0" smtClean="0"/>
              <a:t>Install from network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Machine 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hypervisors provides an option to clone a Virtual Machine (VM). </a:t>
            </a:r>
          </a:p>
          <a:p>
            <a:pPr lvl="1"/>
            <a:r>
              <a:rPr lang="en-US" dirty="0" smtClean="0"/>
              <a:t>Clone copies the existing </a:t>
            </a:r>
            <a:r>
              <a:rPr lang="en-US" dirty="0"/>
              <a:t>virtual </a:t>
            </a:r>
            <a:r>
              <a:rPr lang="en-US" dirty="0" smtClean="0"/>
              <a:t>machine into a new one</a:t>
            </a:r>
          </a:p>
          <a:p>
            <a:pPr lvl="1"/>
            <a:r>
              <a:rPr lang="en-US" dirty="0" smtClean="0"/>
              <a:t>The cloned VM is the same as the 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0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Preparation (</a:t>
            </a:r>
            <a:r>
              <a:rPr lang="en-US" dirty="0" err="1"/>
              <a:t>Sysprep</a:t>
            </a:r>
            <a:r>
              <a:rPr lang="en-US" dirty="0"/>
              <a:t>) tool prepares an installation of Windows for </a:t>
            </a:r>
            <a:r>
              <a:rPr lang="en-US" dirty="0" smtClean="0"/>
              <a:t>duplication and </a:t>
            </a:r>
            <a:r>
              <a:rPr lang="en-US" dirty="0"/>
              <a:t>customer delivery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effectLst/>
              </a:rPr>
              <a:t>Removes system-specific data from Windows</a:t>
            </a:r>
            <a:r>
              <a:rPr lang="en-US" b="0" dirty="0" smtClean="0">
                <a:effectLst/>
              </a:rPr>
              <a:t>.</a:t>
            </a:r>
          </a:p>
          <a:p>
            <a:pPr lvl="1"/>
            <a:r>
              <a:rPr lang="en-US" dirty="0">
                <a:effectLst/>
              </a:rPr>
              <a:t>Configures Windows to boot to </a:t>
            </a:r>
            <a:r>
              <a:rPr lang="en-US" dirty="0" smtClean="0">
                <a:effectLst/>
              </a:rPr>
              <a:t>OOBE</a:t>
            </a:r>
          </a:p>
          <a:p>
            <a:pPr lvl="1"/>
            <a:r>
              <a:rPr lang="en-US" dirty="0">
                <a:effectLst/>
              </a:rPr>
              <a:t>Resets Windows Product Activation</a:t>
            </a:r>
            <a:endParaRPr lang="en-US" dirty="0" smtClean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8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Deployment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Role</a:t>
            </a:r>
          </a:p>
          <a:p>
            <a:r>
              <a:rPr lang="en-US" dirty="0" smtClean="0"/>
              <a:t>Redesigned </a:t>
            </a:r>
            <a:r>
              <a:rPr lang="en-US" dirty="0"/>
              <a:t>version of </a:t>
            </a:r>
            <a:r>
              <a:rPr lang="en-US" dirty="0" smtClean="0"/>
              <a:t>2003 solution RIS</a:t>
            </a:r>
          </a:p>
          <a:p>
            <a:r>
              <a:rPr lang="en-US" dirty="0" smtClean="0"/>
              <a:t>Enables </a:t>
            </a:r>
            <a:r>
              <a:rPr lang="en-US" dirty="0"/>
              <a:t>you to remotely deploy Windows operating </a:t>
            </a:r>
            <a:r>
              <a:rPr lang="en-US" dirty="0" smtClean="0"/>
              <a:t>systems</a:t>
            </a:r>
          </a:p>
          <a:p>
            <a:pPr lvl="1"/>
            <a:r>
              <a:rPr lang="en-US" dirty="0"/>
              <a:t> Y</a:t>
            </a:r>
            <a:r>
              <a:rPr lang="en-US" dirty="0" smtClean="0"/>
              <a:t>ou </a:t>
            </a:r>
            <a:r>
              <a:rPr lang="en-US" dirty="0"/>
              <a:t>do not have to install each operating system directly from a CD or DVD.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0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WDS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Directory </a:t>
            </a:r>
            <a:r>
              <a:rPr lang="en-US" dirty="0" smtClean="0"/>
              <a:t>(</a:t>
            </a:r>
            <a:r>
              <a:rPr lang="en-US" dirty="0"/>
              <a:t>AD DS</a:t>
            </a:r>
            <a:r>
              <a:rPr lang="en-US" dirty="0" smtClean="0"/>
              <a:t>)</a:t>
            </a:r>
          </a:p>
          <a:p>
            <a:r>
              <a:rPr lang="en-US" dirty="0" smtClean="0">
                <a:effectLst/>
              </a:rPr>
              <a:t>DHCP</a:t>
            </a:r>
          </a:p>
          <a:p>
            <a:r>
              <a:rPr lang="en-US" dirty="0" smtClean="0">
                <a:effectLst/>
              </a:rPr>
              <a:t>DNS</a:t>
            </a:r>
          </a:p>
          <a:p>
            <a:r>
              <a:rPr lang="en-US" dirty="0">
                <a:effectLst/>
              </a:rPr>
              <a:t>NTFS volume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90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WDS and DHCP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0" y="1642760"/>
            <a:ext cx="5687219" cy="43344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8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Windows </a:t>
            </a:r>
            <a:r>
              <a:rPr lang="en-US" sz="3600" dirty="0"/>
              <a:t>Imaging Format (WIM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File-based </a:t>
            </a:r>
            <a:r>
              <a:rPr lang="en-US" dirty="0"/>
              <a:t>disk image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Contains files</a:t>
            </a:r>
            <a:endParaRPr lang="en-US" dirty="0"/>
          </a:p>
          <a:p>
            <a:pPr lvl="1"/>
            <a:r>
              <a:rPr lang="en-US" dirty="0" smtClean="0"/>
              <a:t>Contains associated file system metadata</a:t>
            </a:r>
          </a:p>
          <a:p>
            <a:r>
              <a:rPr lang="en-US" dirty="0" smtClean="0"/>
              <a:t>Developed </a:t>
            </a:r>
            <a:r>
              <a:rPr lang="en-US" dirty="0"/>
              <a:t>by </a:t>
            </a:r>
            <a:r>
              <a:rPr lang="en-US" dirty="0" smtClean="0"/>
              <a:t>Microsoft</a:t>
            </a:r>
          </a:p>
          <a:p>
            <a:r>
              <a:rPr lang="en-US" dirty="0"/>
              <a:t> Windows boot loader supports </a:t>
            </a:r>
            <a:r>
              <a:rPr lang="en-US" dirty="0" smtClean="0"/>
              <a:t>booting WIM</a:t>
            </a:r>
          </a:p>
          <a:p>
            <a:r>
              <a:rPr lang="en-US" dirty="0"/>
              <a:t> Windows Setup DVD </a:t>
            </a:r>
            <a:r>
              <a:rPr lang="en-US" dirty="0" smtClean="0"/>
              <a:t>uses </a:t>
            </a:r>
            <a:r>
              <a:rPr lang="en-US" dirty="0"/>
              <a:t>such WIM </a:t>
            </a:r>
            <a:r>
              <a:rPr lang="en-US" dirty="0" smtClean="0"/>
              <a:t>files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51296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3482</TotalTime>
  <Words>363</Words>
  <Application>Microsoft Office PowerPoint</Application>
  <PresentationFormat>On-screen Show (4:3)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</vt:lpstr>
      <vt:lpstr>Consolas</vt:lpstr>
      <vt:lpstr>Corbel</vt:lpstr>
      <vt:lpstr>Liberation Sans</vt:lpstr>
      <vt:lpstr>Wingdings 2</vt:lpstr>
      <vt:lpstr>Telerik Academy</vt:lpstr>
      <vt:lpstr>Windows System Administration</vt:lpstr>
      <vt:lpstr>Table of Contents</vt:lpstr>
      <vt:lpstr>Different ways to install Windows Client or Server</vt:lpstr>
      <vt:lpstr>Virtual Machine Clone</vt:lpstr>
      <vt:lpstr>Sysprep</vt:lpstr>
      <vt:lpstr>Windows Deployment Services</vt:lpstr>
      <vt:lpstr>WDS Requirements</vt:lpstr>
      <vt:lpstr>WDS and DHCP</vt:lpstr>
      <vt:lpstr>Windows Imaging Format (WIM)</vt:lpstr>
      <vt:lpstr>Automating Deployment</vt:lpstr>
      <vt:lpstr>Windows AIK</vt:lpstr>
      <vt:lpstr>System Center Configuration Manager (SCCM)</vt:lpstr>
      <vt:lpstr>Automating Windows Deployment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- Windows Directory Structure</dc:title>
  <dc:subject>Telerik Software Academy</dc:subject>
  <dc:creator>borislav.varadinov@hp.com</dc:creator>
  <cp:keywords>telerik software academy, free courses for developers</cp:keywords>
  <cp:lastModifiedBy>Borislav Varadinov</cp:lastModifiedBy>
  <cp:revision>459</cp:revision>
  <dcterms:created xsi:type="dcterms:W3CDTF">2007-12-08T16:03:35Z</dcterms:created>
  <dcterms:modified xsi:type="dcterms:W3CDTF">2014-03-04T19:27:26Z</dcterms:modified>
  <cp:category>Operating Systems; Windows; Server;</cp:category>
</cp:coreProperties>
</file>