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5DA5-07FB-4B50-8ACA-CFA211B24480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BF1D-AA17-41E1-A761-8CC3492C7B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93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the</a:t>
            </a:r>
            <a:r>
              <a:rPr lang="en-US" baseline="0" dirty="0" smtClean="0"/>
              <a:t> wizard from the Administrative Tools menu.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99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</a:t>
            </a:r>
            <a:r>
              <a:rPr lang="en-US" baseline="0" dirty="0" smtClean="0"/>
              <a:t> select the Additional Services we </a:t>
            </a:r>
            <a:r>
              <a:rPr lang="en-US" baseline="0" dirty="0" smtClean="0"/>
              <a:t>use…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268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choose what to do with</a:t>
            </a:r>
            <a:r>
              <a:rPr lang="en-US" baseline="0" dirty="0" smtClean="0"/>
              <a:t> the unspecified services.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951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check the changes that are going to be applied. If everything is ok then we confirm by clicking Next…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309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also</a:t>
            </a:r>
            <a:r>
              <a:rPr lang="en-US" baseline="0" dirty="0" smtClean="0"/>
              <a:t> configure Network Security Rules. I choose to skip that for now.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69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with Registry settings…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49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…and Audit Policy…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50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will choose how</a:t>
            </a:r>
            <a:r>
              <a:rPr lang="en-US" baseline="0" dirty="0" smtClean="0"/>
              <a:t> and where to save the created Security Policy.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944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184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choose whether</a:t>
            </a:r>
            <a:r>
              <a:rPr lang="en-US" baseline="0" dirty="0" smtClean="0"/>
              <a:t> to apply the policy now or latter…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073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</a:t>
            </a:r>
            <a:r>
              <a:rPr lang="en-US" baseline="0" smtClean="0"/>
              <a:t> is it.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9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baseline="0" dirty="0" smtClean="0"/>
              <a:t>choose </a:t>
            </a:r>
            <a:r>
              <a:rPr lang="en-US" baseline="0" dirty="0" smtClean="0"/>
              <a:t>to create a new security </a:t>
            </a:r>
            <a:r>
              <a:rPr lang="en-US" baseline="0" dirty="0" smtClean="0"/>
              <a:t>policy…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85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choose the server to be used as a baseline.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003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the processing of the Security Configuration Database is finished we can view the configuration database…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75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Configuration Database…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825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ready to start answering the questions…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33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choose the Windows</a:t>
            </a:r>
            <a:r>
              <a:rPr lang="en-US" baseline="0" dirty="0" smtClean="0"/>
              <a:t> Server Backup role (Volume Shadow copy is automatically selected)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3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choose also the Client Features…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687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options…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CBF1D-AA17-41E1-A761-8CC3492C7BA2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23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17EB6A-354A-4D2C-82ED-BE98FE977AAA}" type="datetimeFigureOut">
              <a:rPr lang="bg-BG" smtClean="0"/>
              <a:t>29.3.2014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EF8F03-0CB5-4A01-8E4A-AEA0B102DEC9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33398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Demostrate</a:t>
            </a:r>
            <a:r>
              <a:rPr lang="en-US" dirty="0" smtClean="0"/>
              <a:t> how to use the security configuration wizard. Provide some steps and screenshots (or video).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400800" cy="1198984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395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37039" cy="5832648"/>
          </a:xfrm>
        </p:spPr>
      </p:pic>
    </p:spTree>
    <p:extLst>
      <p:ext uri="{BB962C8B-B14F-4D97-AF65-F5344CB8AC3E}">
        <p14:creationId xmlns:p14="http://schemas.microsoft.com/office/powerpoint/2010/main" val="393490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7076648" cy="5760640"/>
          </a:xfrm>
        </p:spPr>
      </p:pic>
    </p:spTree>
    <p:extLst>
      <p:ext uri="{BB962C8B-B14F-4D97-AF65-F5344CB8AC3E}">
        <p14:creationId xmlns:p14="http://schemas.microsoft.com/office/powerpoint/2010/main" val="80244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980728"/>
            <a:ext cx="7018441" cy="5688632"/>
          </a:xfrm>
        </p:spPr>
      </p:pic>
    </p:spTree>
    <p:extLst>
      <p:ext uri="{BB962C8B-B14F-4D97-AF65-F5344CB8AC3E}">
        <p14:creationId xmlns:p14="http://schemas.microsoft.com/office/powerpoint/2010/main" val="406423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7067694" cy="5688632"/>
          </a:xfrm>
        </p:spPr>
      </p:pic>
    </p:spTree>
    <p:extLst>
      <p:ext uri="{BB962C8B-B14F-4D97-AF65-F5344CB8AC3E}">
        <p14:creationId xmlns:p14="http://schemas.microsoft.com/office/powerpoint/2010/main" val="380307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923942" cy="5616624"/>
          </a:xfrm>
        </p:spPr>
      </p:pic>
    </p:spTree>
    <p:extLst>
      <p:ext uri="{BB962C8B-B14F-4D97-AF65-F5344CB8AC3E}">
        <p14:creationId xmlns:p14="http://schemas.microsoft.com/office/powerpoint/2010/main" val="334172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6966072" cy="5616624"/>
          </a:xfrm>
        </p:spPr>
      </p:pic>
    </p:spTree>
    <p:extLst>
      <p:ext uri="{BB962C8B-B14F-4D97-AF65-F5344CB8AC3E}">
        <p14:creationId xmlns:p14="http://schemas.microsoft.com/office/powerpoint/2010/main" val="186073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980728"/>
            <a:ext cx="7021327" cy="5688632"/>
          </a:xfrm>
        </p:spPr>
      </p:pic>
    </p:spTree>
    <p:extLst>
      <p:ext uri="{BB962C8B-B14F-4D97-AF65-F5344CB8AC3E}">
        <p14:creationId xmlns:p14="http://schemas.microsoft.com/office/powerpoint/2010/main" val="201688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6825984" cy="5544616"/>
          </a:xfrm>
        </p:spPr>
      </p:pic>
    </p:spTree>
    <p:extLst>
      <p:ext uri="{BB962C8B-B14F-4D97-AF65-F5344CB8AC3E}">
        <p14:creationId xmlns:p14="http://schemas.microsoft.com/office/powerpoint/2010/main" val="307129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7015570" cy="5688632"/>
          </a:xfrm>
        </p:spPr>
      </p:pic>
    </p:spTree>
    <p:extLst>
      <p:ext uri="{BB962C8B-B14F-4D97-AF65-F5344CB8AC3E}">
        <p14:creationId xmlns:p14="http://schemas.microsoft.com/office/powerpoint/2010/main" val="356815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098903" cy="5733256"/>
          </a:xfrm>
        </p:spPr>
      </p:pic>
    </p:spTree>
    <p:extLst>
      <p:ext uri="{BB962C8B-B14F-4D97-AF65-F5344CB8AC3E}">
        <p14:creationId xmlns:p14="http://schemas.microsoft.com/office/powerpoint/2010/main" val="6057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08720"/>
            <a:ext cx="5544616" cy="5850860"/>
          </a:xfrm>
        </p:spPr>
      </p:pic>
    </p:spTree>
    <p:extLst>
      <p:ext uri="{BB962C8B-B14F-4D97-AF65-F5344CB8AC3E}">
        <p14:creationId xmlns:p14="http://schemas.microsoft.com/office/powerpoint/2010/main" val="222095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980728"/>
            <a:ext cx="7018441" cy="5688632"/>
          </a:xfrm>
        </p:spPr>
      </p:pic>
    </p:spTree>
    <p:extLst>
      <p:ext uri="{BB962C8B-B14F-4D97-AF65-F5344CB8AC3E}">
        <p14:creationId xmlns:p14="http://schemas.microsoft.com/office/powerpoint/2010/main" val="18564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7187327" cy="5832648"/>
          </a:xfrm>
        </p:spPr>
      </p:pic>
    </p:spTree>
    <p:extLst>
      <p:ext uri="{BB962C8B-B14F-4D97-AF65-F5344CB8AC3E}">
        <p14:creationId xmlns:p14="http://schemas.microsoft.com/office/powerpoint/2010/main" val="34488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908720"/>
            <a:ext cx="7183499" cy="5832648"/>
          </a:xfrm>
        </p:spPr>
      </p:pic>
    </p:spTree>
    <p:extLst>
      <p:ext uri="{BB962C8B-B14F-4D97-AF65-F5344CB8AC3E}">
        <p14:creationId xmlns:p14="http://schemas.microsoft.com/office/powerpoint/2010/main" val="30969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18374" cy="5832648"/>
          </a:xfrm>
        </p:spPr>
      </p:pic>
    </p:spTree>
    <p:extLst>
      <p:ext uri="{BB962C8B-B14F-4D97-AF65-F5344CB8AC3E}">
        <p14:creationId xmlns:p14="http://schemas.microsoft.com/office/powerpoint/2010/main" val="154048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236997" cy="5616624"/>
          </a:xfrm>
        </p:spPr>
      </p:pic>
    </p:spTree>
    <p:extLst>
      <p:ext uri="{BB962C8B-B14F-4D97-AF65-F5344CB8AC3E}">
        <p14:creationId xmlns:p14="http://schemas.microsoft.com/office/powerpoint/2010/main" val="271472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37039" cy="5832648"/>
          </a:xfrm>
        </p:spPr>
      </p:pic>
    </p:spTree>
    <p:extLst>
      <p:ext uri="{BB962C8B-B14F-4D97-AF65-F5344CB8AC3E}">
        <p14:creationId xmlns:p14="http://schemas.microsoft.com/office/powerpoint/2010/main" val="265761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224387" cy="5832648"/>
          </a:xfrm>
        </p:spPr>
      </p:pic>
    </p:spTree>
    <p:extLst>
      <p:ext uri="{BB962C8B-B14F-4D97-AF65-F5344CB8AC3E}">
        <p14:creationId xmlns:p14="http://schemas.microsoft.com/office/powerpoint/2010/main" val="11237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Configuration Wizard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7135197" cy="5760640"/>
          </a:xfrm>
        </p:spPr>
      </p:pic>
    </p:spTree>
    <p:extLst>
      <p:ext uri="{BB962C8B-B14F-4D97-AF65-F5344CB8AC3E}">
        <p14:creationId xmlns:p14="http://schemas.microsoft.com/office/powerpoint/2010/main" val="346484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98</TotalTime>
  <Words>287</Words>
  <Application>Microsoft Office PowerPoint</Application>
  <PresentationFormat>On-screen Show (4:3)</PresentationFormat>
  <Paragraphs>59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6. Demostrate how to use the security configuration wizard. Provide some steps and screenshots (or video).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  <vt:lpstr>Security Configuration Wizard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Demostrate how to use the security configuration wizard. Provide some steps and screenshots (or video).</dc:title>
  <dc:creator>IChimev</dc:creator>
  <cp:lastModifiedBy>IChimev</cp:lastModifiedBy>
  <cp:revision>20</cp:revision>
  <dcterms:created xsi:type="dcterms:W3CDTF">2014-03-29T17:11:01Z</dcterms:created>
  <dcterms:modified xsi:type="dcterms:W3CDTF">2014-03-29T18:51:39Z</dcterms:modified>
</cp:coreProperties>
</file>