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  <p:sldId id="258" r:id="RelId1"/>
    <p:sldId id="259" r:id="RelId2"/>
    <p:sldId id="260" r:id="RelId3"/>
    <p:sldId id="261" r:id="RelId4"/>
    <p:sldId id="262" r:id="RelId5"/>
    <p:sldId id="263" r:id="RelId6"/>
    <p:sldId id="264" r:id="Rel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77"/>
    <p:restoredTop sz="94674"/>
  </p:normalViewPr>
  <p:slideViewPr>
    <p:cSldViewPr snapToGrid="0" snapToObjects="1">
      <p:cViewPr varScale="1">
        <p:scale>
          <a:sx n="115" d="100"/>
          <a:sy n="115" d="100"/>
        </p:scale>
        <p:origin x="2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Relationship Type="http://schemas.openxmlformats.org/officeDocument/2006/relationships/slide" Target="/ppt/slides/slide3.xml" Id="RelId1" /><Relationship Type="http://schemas.openxmlformats.org/officeDocument/2006/relationships/slide" Target="/ppt/slides/slide4.xml" Id="RelId2" /><Relationship Type="http://schemas.openxmlformats.org/officeDocument/2006/relationships/slide" Target="/ppt/slides/slide5.xml" Id="RelId3" /><Relationship Type="http://schemas.openxmlformats.org/officeDocument/2006/relationships/slide" Target="/ppt/slides/slide6.xml" Id="RelId4" /><Relationship Type="http://schemas.openxmlformats.org/officeDocument/2006/relationships/slide" Target="/ppt/slides/slide7.xml" Id="RelId5" /><Relationship Type="http://schemas.openxmlformats.org/officeDocument/2006/relationships/slide" Target="/ppt/slides/slide8.xml" Id="RelId6" /><Relationship Type="http://schemas.openxmlformats.org/officeDocument/2006/relationships/slide" Target="/ppt/slides/slide9.xml" Id="RelId7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2d0c4809-8c89-4996-a270-3587f2caedbf/reports/10b77e69-02ae-4567-a93a-fa94ab3e2471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3cb43a59164d4100" /><Relationship Type="http://schemas.openxmlformats.org/officeDocument/2006/relationships/hyperlink" Target="https://app.powerbi.com/groups/2d0c4809-8c89-4996-a270-3587f2caedbf/reports/10b77e69-02ae-4567-a93a-fa94ab3e2471/ReportSection7d7df458aa88cf3202e9?pbi_source=PowerPoint" TargetMode="External" Id="RelId0" /><Relationship Type="http://schemas.openxmlformats.org/officeDocument/2006/relationships/image" Target="/ppt/media/image4.png" Id="imgId20922387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59b19ee1a2c043e0" /><Relationship Type="http://schemas.openxmlformats.org/officeDocument/2006/relationships/hyperlink" Target="https://app.powerbi.com/groups/2d0c4809-8c89-4996-a270-3587f2caedbf/reports/10b77e69-02ae-4567-a93a-fa94ab3e2471/ReportSectioncd2bb3958a23ea7136e5?pbi_source=PowerPoint" TargetMode="External" Id="RelId1" /><Relationship Type="http://schemas.openxmlformats.org/officeDocument/2006/relationships/image" Target="/ppt/media/image5.png" Id="imgId20922388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a7c39b285c304cf7" /><Relationship Type="http://schemas.openxmlformats.org/officeDocument/2006/relationships/hyperlink" Target="https://app.powerbi.com/groups/2d0c4809-8c89-4996-a270-3587f2caedbf/reports/10b77e69-02ae-4567-a93a-fa94ab3e2471/ReportSection2c7d1e6d913b0da30b56?pbi_source=PowerPoint" TargetMode="External" Id="RelId2" /><Relationship Type="http://schemas.openxmlformats.org/officeDocument/2006/relationships/image" Target="/ppt/media/image6.png" Id="imgId20922389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efd3a56b36344c84" /><Relationship Type="http://schemas.openxmlformats.org/officeDocument/2006/relationships/hyperlink" Target="https://app.powerbi.com/groups/2d0c4809-8c89-4996-a270-3587f2caedbf/reports/10b77e69-02ae-4567-a93a-fa94ab3e2471/ReportSectionfa79a6a4fb489909b93c?pbi_source=PowerPoint" TargetMode="External" Id="RelId3" /><Relationship Type="http://schemas.openxmlformats.org/officeDocument/2006/relationships/image" Target="/ppt/media/image7.png" Id="imgId20922390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b5497bd6d3034866" /><Relationship Type="http://schemas.openxmlformats.org/officeDocument/2006/relationships/hyperlink" Target="https://app.powerbi.com/groups/2d0c4809-8c89-4996-a270-3587f2caedbf/reports/10b77e69-02ae-4567-a93a-fa94ab3e2471/ReportSection?pbi_source=PowerPoint" TargetMode="External" Id="RelId4" /><Relationship Type="http://schemas.openxmlformats.org/officeDocument/2006/relationships/image" Target="/ppt/media/image8.png" Id="imgId20922391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a09a392519f34580" /><Relationship Type="http://schemas.openxmlformats.org/officeDocument/2006/relationships/hyperlink" Target="https://app.powerbi.com/groups/2d0c4809-8c89-4996-a270-3587f2caedbf/reports/10b77e69-02ae-4567-a93a-fa94ab3e2471/ReportSection883953622fc9a088975f?pbi_source=PowerPoint" TargetMode="External" Id="RelId5" /><Relationship Type="http://schemas.openxmlformats.org/officeDocument/2006/relationships/image" Target="/ppt/media/image9.png" Id="imgId20922392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25f4d6f5c5d64842" /><Relationship Type="http://schemas.openxmlformats.org/officeDocument/2006/relationships/hyperlink" Target="https://app.powerbi.com/groups/2d0c4809-8c89-4996-a270-3587f2caedbf/reports/10b77e69-02ae-4567-a93a-fa94ab3e2471/ReportSectionc017c8758fdfdb790b07?pbi_source=PowerPoint" TargetMode="External" Id="RelId6" /><Relationship Type="http://schemas.openxmlformats.org/officeDocument/2006/relationships/image" Target="/ppt/media/imagea.png" Id="imgId20922393" /></Relationships>
</file>

<file path=ppt/slides/_rels/slide9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4440f580cd704a9b" /><Relationship Type="http://schemas.openxmlformats.org/officeDocument/2006/relationships/hyperlink" Target="https://app.powerbi.com/groups/2d0c4809-8c89-4996-a270-3587f2caedbf/reports/10b77e69-02ae-4567-a93a-fa94ab3e2471/ReportSectionbbec6e35c219b0b0a2c3?pbi_source=PowerPoint" TargetMode="External" Id="RelId7" /><Relationship Type="http://schemas.openxmlformats.org/officeDocument/2006/relationships/image" Target="/ppt/media/imageb.png" Id="imgId20922394" /></Relationships>
</file>

<file path=ppt/slides/slide1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810584" y="2982149"/>
            <a:ext cx="6314017" cy="6000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algn="l"/>
            <a:r>
              <a:rPr lang="en-US" dirty="0" smtClean="0">
                <a:solidFill>
                  <a:srgbClr val="F3C910"/>
                </a:solidFill>
              </a:rPr>
              <a:t>Продажі F</a:t>
            </a:r>
            <a:endParaRPr lang="en-US" dirty="0">
              <a:solidFill>
                <a:srgbClr val="F3C910"/>
              </a:solidFill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 smtClean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 smtClean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3/4/2019 1:56:57 PM GTB Standard Time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 smtClean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3/4/2019 1:16:28 PM GTB Standard Time</a:t>
            </a:r>
            <a:endParaRPr lang="en-US" sz="900" b="0" i="0" dirty="0" smtClean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0922387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</p:spTree>
    <p:clrMapOvr>
      <a:masterClrMapping xmlns:a="http://schemas.openxmlformats.org/drawingml/2006/main"/>
    </p:clrMapOvr>
  </p:cSld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0922388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</p:spTree>
    <p:clrMapOvr>
      <a:masterClrMapping xmlns:a="http://schemas.openxmlformats.org/drawingml/2006/main"/>
    </p:clrMapOvr>
  </p:cSld>
</p:sld>
</file>

<file path=ppt/slides/slide4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>
            <a:hlinkClick xmlns:r="http://schemas.openxmlformats.org/officeDocument/2006/relationships" xmlns:a="http://schemas.openxmlformats.org/drawingml/2006/main" r:id="RelId2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0922389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</p:spTree>
    <p:clrMapOvr>
      <a:masterClrMapping xmlns:a="http://schemas.openxmlformats.org/drawingml/2006/main"/>
    </p:clrMapOvr>
  </p:cSld>
</p:sld>
</file>

<file path=ppt/slides/slide5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>
            <a:hlinkClick xmlns:r="http://schemas.openxmlformats.org/officeDocument/2006/relationships" xmlns:a="http://schemas.openxmlformats.org/drawingml/2006/main" r:id="RelId3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092239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</p:spTree>
    <p:clrMapOvr>
      <a:masterClrMapping xmlns:a="http://schemas.openxmlformats.org/drawingml/2006/main"/>
    </p:clrMapOvr>
  </p:cSld>
</p:sld>
</file>

<file path=ppt/slides/slide6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>
            <a:hlinkClick xmlns:r="http://schemas.openxmlformats.org/officeDocument/2006/relationships" xmlns:a="http://schemas.openxmlformats.org/drawingml/2006/main" r:id="RelId4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0922391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</p:spTree>
    <p:clrMapOvr>
      <a:masterClrMapping xmlns:a="http://schemas.openxmlformats.org/drawingml/2006/main"/>
    </p:clrMapOvr>
  </p:cSld>
</p:sld>
</file>

<file path=ppt/slides/slide7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>
            <a:hlinkClick xmlns:r="http://schemas.openxmlformats.org/officeDocument/2006/relationships" xmlns:a="http://schemas.openxmlformats.org/drawingml/2006/main" r:id="RelId5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0922392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</p:spTree>
    <p:clrMapOvr>
      <a:masterClrMapping xmlns:a="http://schemas.openxmlformats.org/drawingml/2006/main"/>
    </p:clrMapOvr>
  </p:cSld>
</p:sld>
</file>

<file path=ppt/slides/slide8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>
            <a:hlinkClick xmlns:r="http://schemas.openxmlformats.org/officeDocument/2006/relationships" xmlns:a="http://schemas.openxmlformats.org/drawingml/2006/main" r:id="RelId6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0922393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</p:spTree>
    <p:clrMapOvr>
      <a:masterClrMapping xmlns:a="http://schemas.openxmlformats.org/drawingml/2006/main"/>
    </p:clrMapOvr>
  </p:cSld>
</p:sld>
</file>

<file path=ppt/slides/slide9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>
            <a:hlinkClick xmlns:r="http://schemas.openxmlformats.org/officeDocument/2006/relationships" xmlns:a="http://schemas.openxmlformats.org/drawingml/2006/main" r:id="RelId7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0922394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revision>2</cp:revision>
  <dcterms:created xsi:type="dcterms:W3CDTF">2016-09-04T11:54:55Z</dcterms:created>
  <dcterms:modified xsi:type="dcterms:W3CDTF">2016-09-04T11:56:03Z</dcterms:modified>
</cp:coreProperties>
</file>