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6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4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2AF50-D13B-4C70-BC11-109A5ED62550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F1F801-7489-4AD4-93D1-F519D19B67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3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7FB7-70BD-45C5-BF51-8BCAF7A7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 Ticket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66C4E-C6FB-4486-B1BD-94A0AE4F3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Blaine murphy</a:t>
            </a:r>
          </a:p>
          <a:p>
            <a:r>
              <a:rPr lang="en-US" dirty="0"/>
              <a:t>4/3/2021</a:t>
            </a:r>
          </a:p>
        </p:txBody>
      </p:sp>
    </p:spTree>
    <p:extLst>
      <p:ext uri="{BB962C8B-B14F-4D97-AF65-F5344CB8AC3E}">
        <p14:creationId xmlns:p14="http://schemas.microsoft.com/office/powerpoint/2010/main" val="90494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1F2A-8F6C-4870-B3C0-6DD13262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6F2D-752B-4612-926E-D32A03F2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Recent investment in a new chair lift drove examination of lift ticket pricing to ensure Big Mountain optimally capitalizes resort facilities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Following analysis and predictive modeling of ~300 resorts nation wide, the model suggested lift ticket price is $94, compared to the current ticket price of $81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This is a $13 increase which is greater than the mean absolute error in the prediction of $10.39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steady customer numbers, an increase of $0.88 will cover the cost of new ski lift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 recommend a lift ticket price of $90 to increase capitalization of Big Mountain facilities while also not pricing out local Montanans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New predictive model will help investment decision making in the future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7541-84D8-4215-B846-3204ECC9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0075-E00C-424C-BDA2-9682C712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Recent investment in new chair lift raising annual operating costs $1.54MM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There is a feeling from management that lift ticket is not optimally priced to capitalize on Big Mountain facilities. 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 focus of this project is to examine other ski resorts nationwide and create a model to predict market pricing from resort data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Success will be achieved if a new data-driven ticket price increases profits by 5% on top of the new lift expenses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7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FB1D-B602-4405-A85D-1761DAB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B0DF4-8BCD-4E6C-9A94-429EB219BD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Data aggregated by state to understand state wide resort market.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No trends seen so proceed treating all states equally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Adult weekend ticket price chosen to be the target, because it is more prevalent in the dataset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Top correlating features to ticket price: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Number of runs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Number of fast quad lifts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Snow making acreage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Total number of chair lifts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CAA181-FD58-4534-AB62-446007DAC6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8287" y="1846263"/>
            <a:ext cx="445702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4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F6A8-D715-45EF-8388-E6E3956C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478F-63C7-491B-BCD5-034387B25F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Created Random Forest model to predict weekend lift ticket price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During training number of estimators was a variable, model with highest cross-validation fit</a:t>
            </a:r>
            <a:r>
              <a:rPr lang="en-US" baseline="30000" dirty="0"/>
              <a:t> </a:t>
            </a:r>
            <a:r>
              <a:rPr lang="en-US" dirty="0"/>
              <a:t>has 69 estimators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Best model mean cross validation R</a:t>
            </a:r>
            <a:r>
              <a:rPr lang="en-US" baseline="30000" dirty="0"/>
              <a:t>2</a:t>
            </a:r>
            <a:r>
              <a:rPr lang="en-US" dirty="0"/>
              <a:t> is ~0.71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Cross validation shows no increase in predictive accuracy beyond 60 samples of the data set, i.e. the model has plenty of data to be predictive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Top predictive features: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Number of fast Quad lifts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Number of runs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Snow making acreage</a:t>
            </a:r>
          </a:p>
          <a:p>
            <a:pPr marL="521208" lvl="1" indent="-228600">
              <a:buFont typeface="Wingdings" panose="05000000000000000000" pitchFamily="2" charset="2"/>
              <a:buChar char="§"/>
            </a:pPr>
            <a:r>
              <a:rPr lang="en-US" dirty="0"/>
              <a:t>Vertical drop 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FBD8F5-408A-4E9B-AB53-6E2D2827EA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870734"/>
            <a:ext cx="4937125" cy="397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6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A444-28E2-42DB-A9F6-AE034DB2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0D75-4033-4E0E-A7FC-6DBAD0F90C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Applying the model to the full data set returns a mean absolute error value of $10.39 with a standard deviation of $1.49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Applying the model to Big Mountain resorts’ facilities returns a predicted ticket price of $94.22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Plotting the current prices against the model predicted prices shows the model is quite accurate, especially in the segment of the price distribution where Big Mountain falls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0AE119-57BE-47D9-A620-6F49D3B4D7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171482"/>
            <a:ext cx="4937125" cy="337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8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DDE-4433-4601-9361-14401A9D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76F9-B3F1-424B-A07E-5F4F72EC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 ML model predicted lift ticket price is $94.22 compared to the current price of $81.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This increase is greater than the mean absolute error in the model prediction of $10.39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This prediction was driven ~300 nationwide ski resort facilities and ticket pricing and by Big Mountain’s current facilities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I recommend to increase the lift ticket price to $90 for the upcoming ski season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The model is now available to run various scenarios and predict the resulting market supported lift ticket price</a:t>
            </a:r>
          </a:p>
        </p:txBody>
      </p:sp>
    </p:spTree>
    <p:extLst>
      <p:ext uri="{BB962C8B-B14F-4D97-AF65-F5344CB8AC3E}">
        <p14:creationId xmlns:p14="http://schemas.microsoft.com/office/powerpoint/2010/main" val="249306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520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Big Mountain Resort Ticket Pricing</vt:lpstr>
      <vt:lpstr>Executive Summary </vt:lpstr>
      <vt:lpstr>Problem</vt:lpstr>
      <vt:lpstr>Exploratory Data Analysis</vt:lpstr>
      <vt:lpstr>Model training</vt:lpstr>
      <vt:lpstr>Modeling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Ticket Pricing</dc:title>
  <dc:creator>Blaine Murphy</dc:creator>
  <cp:lastModifiedBy>Blaine Murphy</cp:lastModifiedBy>
  <cp:revision>8</cp:revision>
  <dcterms:created xsi:type="dcterms:W3CDTF">2021-04-04T01:35:56Z</dcterms:created>
  <dcterms:modified xsi:type="dcterms:W3CDTF">2021-04-04T02:41:00Z</dcterms:modified>
</cp:coreProperties>
</file>