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8863" autoAdjust="0"/>
  </p:normalViewPr>
  <p:slideViewPr>
    <p:cSldViewPr snapToGrid="0">
      <p:cViewPr varScale="1">
        <p:scale>
          <a:sx n="73" d="100"/>
          <a:sy n="73" d="100"/>
        </p:scale>
        <p:origin x="142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extLst>
      <p:ext uri="{BB962C8B-B14F-4D97-AF65-F5344CB8AC3E}">
        <p14:creationId xmlns:p14="http://schemas.microsoft.com/office/powerpoint/2010/main" val="3072783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32901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36107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69026" y="1954693"/>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dirty="0"/>
              <a:t>The West Nile Virus can have serious impacts on those infected with the virus, including serious neurological illnesses and death.  Chicago first had a case of West Nile virus in 2002, so they enacted a monitoring program still active today.  The hope is that these data can be used to predict where virus carrying mosquitos are, so that resources can be used to mitigate the chances transmission to citizens of Chicago.</a:t>
            </a:r>
            <a:endParaRPr dirty="0"/>
          </a:p>
        </p:txBody>
      </p:sp>
      <p:sp>
        <p:nvSpPr>
          <p:cNvPr id="35" name="Google Shape;35;p1"/>
          <p:cNvSpPr txBox="1"/>
          <p:nvPr/>
        </p:nvSpPr>
        <p:spPr>
          <a:xfrm>
            <a:off x="143108" y="366079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The criteria for success is that I will create a model that will be able to predict the presence of mosquitos carrying West Nile virus with an AUC score of at least  0.81.</a:t>
            </a:r>
          </a:p>
          <a:p>
            <a:pPr marL="0" marR="0" lvl="0" indent="0" algn="l" rtl="0">
              <a:lnSpc>
                <a:spcPct val="100000"/>
              </a:lnSpc>
              <a:spcBef>
                <a:spcPts val="0"/>
              </a:spcBef>
              <a:spcAft>
                <a:spcPts val="0"/>
              </a:spcAft>
              <a:buNone/>
            </a:pPr>
            <a:endParaRPr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i="0" u="none" strike="noStrike" cap="none" dirty="0">
                <a:solidFill>
                  <a:srgbClr val="000000"/>
                </a:solidFill>
                <a:latin typeface="Arial"/>
                <a:ea typeface="Arial"/>
                <a:cs typeface="Arial"/>
                <a:sym typeface="Arial"/>
              </a:rPr>
              <a:t>I will create a pipeline for cleani</a:t>
            </a:r>
            <a:r>
              <a:rPr lang="en-AU" sz="1071" dirty="0"/>
              <a:t>ng and imputing missing values in all input datasets, and predicting the presence of mosquitos carrying West Nile virus across the city of Chicago.  </a:t>
            </a:r>
            <a:endParaRPr sz="140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A few things could constrain the predictive capacity of modelling efforts.</a:t>
            </a:r>
          </a:p>
          <a:p>
            <a:pPr marL="171450" marR="0" lvl="0" indent="-171450" algn="l" rtl="0">
              <a:lnSpc>
                <a:spcPct val="100000"/>
              </a:lnSpc>
              <a:spcBef>
                <a:spcPts val="0"/>
              </a:spcBef>
              <a:spcAft>
                <a:spcPts val="0"/>
              </a:spcAft>
              <a:buFontTx/>
              <a:buChar char="-"/>
            </a:pPr>
            <a:r>
              <a:rPr lang="en-AU" sz="1070" dirty="0"/>
              <a:t>A lack of subject expertise</a:t>
            </a:r>
          </a:p>
          <a:p>
            <a:pPr marL="171450" marR="0" lvl="0" indent="-171450" algn="l" rtl="0">
              <a:lnSpc>
                <a:spcPct val="100000"/>
              </a:lnSpc>
              <a:spcBef>
                <a:spcPts val="0"/>
              </a:spcBef>
              <a:spcAft>
                <a:spcPts val="0"/>
              </a:spcAft>
              <a:buFontTx/>
              <a:buChar char="-"/>
            </a:pPr>
            <a:r>
              <a:rPr lang="en-AU" sz="1070" i="0" u="none" strike="noStrike" cap="none" dirty="0">
                <a:solidFill>
                  <a:srgbClr val="000000"/>
                </a:solidFill>
                <a:latin typeface="Arial"/>
                <a:ea typeface="Arial"/>
                <a:cs typeface="Arial"/>
                <a:sym typeface="Arial"/>
              </a:rPr>
              <a:t>The weather data comes from only 2 stations and does not include locations of those stations</a:t>
            </a:r>
          </a:p>
          <a:p>
            <a:pPr marL="171450" marR="0" lvl="0" indent="-171450" algn="l" rtl="0">
              <a:lnSpc>
                <a:spcPct val="100000"/>
              </a:lnSpc>
              <a:spcBef>
                <a:spcPts val="0"/>
              </a:spcBef>
              <a:spcAft>
                <a:spcPts val="0"/>
              </a:spcAft>
              <a:buFontTx/>
              <a:buChar char="-"/>
            </a:pPr>
            <a:r>
              <a:rPr lang="en-AU" sz="1070" dirty="0"/>
              <a:t>The mosquito traps themselves could be inconsistent across the city leading to bad sampling effects</a:t>
            </a:r>
          </a:p>
          <a:p>
            <a:pPr marL="171450" marR="0" lvl="0" indent="-171450" algn="l" rtl="0">
              <a:lnSpc>
                <a:spcPct val="100000"/>
              </a:lnSpc>
              <a:spcBef>
                <a:spcPts val="0"/>
              </a:spcBef>
              <a:spcAft>
                <a:spcPts val="0"/>
              </a:spcAft>
              <a:buFontTx/>
              <a:buChar char="-"/>
            </a:pPr>
            <a:endParaRPr lang="en-AU" sz="1070" dirty="0"/>
          </a:p>
          <a:p>
            <a:pPr marL="171450" marR="0" lvl="0" indent="-171450" algn="l" rtl="0">
              <a:lnSpc>
                <a:spcPct val="100000"/>
              </a:lnSpc>
              <a:spcBef>
                <a:spcPts val="0"/>
              </a:spcBef>
              <a:spcAft>
                <a:spcPts val="0"/>
              </a:spcAft>
              <a:buFontTx/>
              <a:buChar char="-"/>
            </a:pPr>
            <a:endParaRPr lang="en-AU" sz="107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FontTx/>
              <a:buChar char="-"/>
            </a:pPr>
            <a:endParaRPr lang="en-AU" sz="107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dirty="0"/>
              <a:t>Key data:</a:t>
            </a:r>
          </a:p>
          <a:p>
            <a:pPr marL="171450" marR="0" lvl="0" indent="-171450" algn="l" rtl="0">
              <a:lnSpc>
                <a:spcPct val="100000"/>
              </a:lnSpc>
              <a:spcBef>
                <a:spcPts val="0"/>
              </a:spcBef>
              <a:spcAft>
                <a:spcPts val="0"/>
              </a:spcAft>
              <a:buFontTx/>
              <a:buChar char="-"/>
            </a:pPr>
            <a:r>
              <a:rPr lang="en-AU" sz="1070" dirty="0"/>
              <a:t>Dataset on time, location, and virus presence of captured mosquitos</a:t>
            </a:r>
          </a:p>
          <a:p>
            <a:pPr marL="171450" marR="0" lvl="0" indent="-171450" algn="l" rtl="0">
              <a:lnSpc>
                <a:spcPct val="100000"/>
              </a:lnSpc>
              <a:spcBef>
                <a:spcPts val="0"/>
              </a:spcBef>
              <a:spcAft>
                <a:spcPts val="0"/>
              </a:spcAft>
              <a:buFontTx/>
              <a:buChar char="-"/>
            </a:pPr>
            <a:r>
              <a:rPr lang="en-AU" sz="1070" i="0" u="none" strike="noStrike" cap="none" dirty="0">
                <a:solidFill>
                  <a:srgbClr val="000000"/>
                </a:solidFill>
                <a:latin typeface="Arial"/>
                <a:ea typeface="Arial"/>
                <a:cs typeface="Arial"/>
                <a:sym typeface="Arial"/>
              </a:rPr>
              <a:t>Dataset with </a:t>
            </a:r>
            <a:r>
              <a:rPr lang="en-AU" sz="1070" dirty="0"/>
              <a:t>time and location of mosquito spraying done by the city</a:t>
            </a:r>
          </a:p>
          <a:p>
            <a:pPr marL="171450" marR="0" lvl="0" indent="-171450" algn="l" rtl="0">
              <a:lnSpc>
                <a:spcPct val="100000"/>
              </a:lnSpc>
              <a:spcBef>
                <a:spcPts val="0"/>
              </a:spcBef>
              <a:spcAft>
                <a:spcPts val="0"/>
              </a:spcAft>
              <a:buFontTx/>
              <a:buChar char="-"/>
            </a:pPr>
            <a:r>
              <a:rPr lang="en-AU" sz="1070" i="0" u="none" strike="noStrike" cap="none" dirty="0">
                <a:solidFill>
                  <a:srgbClr val="000000"/>
                </a:solidFill>
                <a:latin typeface="Arial"/>
                <a:ea typeface="Arial"/>
                <a:cs typeface="Arial"/>
                <a:sym typeface="Arial"/>
              </a:rPr>
              <a:t>Weather dataset from 2 stations in Chicago with </a:t>
            </a:r>
            <a:r>
              <a:rPr lang="en-AU" sz="1070" dirty="0"/>
              <a:t>daily temperature, precipitation, and wind data.</a:t>
            </a:r>
            <a:endParaRPr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Modelling results and recommendations will be presented to city leaders, namely the mayors office and the office of public health.  </a:t>
            </a:r>
          </a:p>
          <a:p>
            <a:pPr marL="0" marR="0" lvl="0" indent="0" algn="l" rtl="0">
              <a:lnSpc>
                <a:spcPct val="100000"/>
              </a:lnSpc>
              <a:spcBef>
                <a:spcPts val="0"/>
              </a:spcBef>
              <a:spcAft>
                <a:spcPts val="0"/>
              </a:spcAft>
              <a:buNone/>
            </a:pPr>
            <a:r>
              <a:rPr lang="en-AU" sz="1071" dirty="0"/>
              <a:t>I will source data from the city as well as virology and entomological resources to better understand the conditions that enable mosquitos and this virus to thrive.  Hopefully I can find a mosquito expert to  assist in my modelling efforts.  </a:t>
            </a:r>
            <a:endParaRPr sz="140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In </a:t>
            </a:r>
            <a:r>
              <a:rPr lang="en-AU" sz="1400" b="1" i="0" u="none" strike="noStrike" cap="none">
                <a:solidFill>
                  <a:srgbClr val="000000"/>
                </a:solidFill>
                <a:latin typeface="Arial"/>
                <a:ea typeface="Arial"/>
                <a:cs typeface="Arial"/>
                <a:sym typeface="Arial"/>
              </a:rPr>
              <a:t>less than </a:t>
            </a:r>
            <a:r>
              <a:rPr lang="en-AU" sz="1400" b="1" i="0" u="none" strike="noStrike" cap="none" dirty="0">
                <a:solidFill>
                  <a:srgbClr val="000000"/>
                </a:solidFill>
                <a:latin typeface="Arial"/>
                <a:ea typeface="Arial"/>
                <a:cs typeface="Arial"/>
                <a:sym typeface="Arial"/>
              </a:rPr>
              <a:t>two weeks the West Nile virus data collected by the city of Chicago can be used in conjunction with weather and insect spraying data to create a ML model capable of accurately predicting (AUC &gt;0.8) the presence of the mosquitos carrying the virus at various locations across the city.  </a:t>
            </a:r>
            <a:endParaRPr sz="1400" b="1"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128305514"/>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10260</TotalTime>
  <Words>689</Words>
  <Application>Microsoft Office PowerPoint</Application>
  <PresentationFormat>On-screen Show (4:3)</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Blaine Murphy</cp:lastModifiedBy>
  <cp:revision>11</cp:revision>
  <dcterms:modified xsi:type="dcterms:W3CDTF">2021-07-14T02:00:32Z</dcterms:modified>
</cp:coreProperties>
</file>