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743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90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4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1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454D-7C23-4BFA-A2D7-8A0064E2D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bites on the decline in Louisville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E8883-A00D-46D8-B068-79A5BE220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</p:txBody>
      </p:sp>
    </p:spTree>
    <p:extLst>
      <p:ext uri="{BB962C8B-B14F-4D97-AF65-F5344CB8AC3E}">
        <p14:creationId xmlns:p14="http://schemas.microsoft.com/office/powerpoint/2010/main" val="52305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D277-A00F-45BB-BDB0-40CC9315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Despite recent cases, Dog Bites are trending 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95135-1E87-413D-83DA-C458DCB0B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855788"/>
            <a:ext cx="8594725" cy="4297362"/>
          </a:xfrm>
        </p:spPr>
      </p:pic>
    </p:spTree>
    <p:extLst>
      <p:ext uri="{BB962C8B-B14F-4D97-AF65-F5344CB8AC3E}">
        <p14:creationId xmlns:p14="http://schemas.microsoft.com/office/powerpoint/2010/main" val="351092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0C58-B1C9-4016-BE32-03782C75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reduce risk, exercise caution around dangerous breeds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55DF430-C16D-4E29-B9FF-2528D2258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65" y="1828800"/>
            <a:ext cx="54875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203CE-373F-4A2A-B33D-93C1CEBA471B}"/>
              </a:ext>
            </a:extLst>
          </p:cNvPr>
          <p:cNvSpPr txBox="1"/>
          <p:nvPr/>
        </p:nvSpPr>
        <p:spPr>
          <a:xfrm>
            <a:off x="9116314" y="4468483"/>
            <a:ext cx="1875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chance of getting rabies following a dog bite is only 0.014%!</a:t>
            </a:r>
          </a:p>
        </p:txBody>
      </p:sp>
    </p:spTree>
    <p:extLst>
      <p:ext uri="{BB962C8B-B14F-4D97-AF65-F5344CB8AC3E}">
        <p14:creationId xmlns:p14="http://schemas.microsoft.com/office/powerpoint/2010/main" val="269275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CBE-1930-4732-892A-5AC0AAE8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24" y="-841934"/>
            <a:ext cx="4044510" cy="5374640"/>
          </a:xfrm>
        </p:spPr>
        <p:txBody>
          <a:bodyPr/>
          <a:lstStyle/>
          <a:p>
            <a:r>
              <a:rPr lang="en-US" dirty="0"/>
              <a:t>To reduce risk, exercise caution around certain</a:t>
            </a:r>
            <a:br>
              <a:rPr lang="en-US" dirty="0"/>
            </a:br>
            <a:r>
              <a:rPr lang="en-US" dirty="0"/>
              <a:t>breeds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D415ED3-CDFB-4DF3-B37E-CE5507791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78" y="822084"/>
            <a:ext cx="4749306" cy="53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B51CB1-E427-4940-93CF-473DCEA4FD0E}"/>
              </a:ext>
            </a:extLst>
          </p:cNvPr>
          <p:cNvSpPr txBox="1"/>
          <p:nvPr/>
        </p:nvSpPr>
        <p:spPr>
          <a:xfrm>
            <a:off x="759476" y="5523769"/>
            <a:ext cx="4934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But it’s not just big dogs…</a:t>
            </a:r>
          </a:p>
        </p:txBody>
      </p:sp>
    </p:spTree>
    <p:extLst>
      <p:ext uri="{BB962C8B-B14F-4D97-AF65-F5344CB8AC3E}">
        <p14:creationId xmlns:p14="http://schemas.microsoft.com/office/powerpoint/2010/main" val="123894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7317F719-C9E3-4069-A634-49B998369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6" r="6922"/>
          <a:stretch/>
        </p:blipFill>
        <p:spPr bwMode="auto">
          <a:xfrm rot="692130">
            <a:off x="3124191" y="1323828"/>
            <a:ext cx="1980071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3DD77-35D7-45D7-8BCB-4CB4C8FA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22" y="-186328"/>
            <a:ext cx="9692640" cy="1325562"/>
          </a:xfrm>
        </p:spPr>
        <p:txBody>
          <a:bodyPr/>
          <a:lstStyle/>
          <a:p>
            <a:r>
              <a:rPr lang="en-US" dirty="0"/>
              <a:t>They may be cute…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7B9B0AE-9717-4526-B80F-779AA95C95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96" y="1451268"/>
            <a:ext cx="3821502" cy="50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639B66F7-634A-4A3A-AD42-C2823CCF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4165">
            <a:off x="212488" y="1572746"/>
            <a:ext cx="1665762" cy="128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2F055A8A-3066-48F8-8169-5776EDB4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2584">
            <a:off x="1727200" y="1800868"/>
            <a:ext cx="1471082" cy="196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340B2368-3553-4FDB-85CC-1C687F87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0" r="16833"/>
          <a:stretch/>
        </p:blipFill>
        <p:spPr bwMode="auto">
          <a:xfrm rot="21332242">
            <a:off x="4407379" y="2402859"/>
            <a:ext cx="1413693" cy="15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67674-F53F-4865-8942-F86EAA3F0106}"/>
              </a:ext>
            </a:extLst>
          </p:cNvPr>
          <p:cNvSpPr txBox="1"/>
          <p:nvPr/>
        </p:nvSpPr>
        <p:spPr>
          <a:xfrm>
            <a:off x="660400" y="4707467"/>
            <a:ext cx="52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…but smaller dogs have a propensity for biting victims in the head.  </a:t>
            </a:r>
          </a:p>
        </p:txBody>
      </p:sp>
    </p:spTree>
    <p:extLst>
      <p:ext uri="{BB962C8B-B14F-4D97-AF65-F5344CB8AC3E}">
        <p14:creationId xmlns:p14="http://schemas.microsoft.com/office/powerpoint/2010/main" val="407168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756-573A-4D22-BF3B-6D918B0D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29" y="1"/>
            <a:ext cx="10324784" cy="1828799"/>
          </a:xfrm>
        </p:spPr>
        <p:txBody>
          <a:bodyPr>
            <a:normAutofit fontScale="90000"/>
          </a:bodyPr>
          <a:lstStyle/>
          <a:p>
            <a:r>
              <a:rPr lang="en-US" dirty="0"/>
              <a:t>Good news! </a:t>
            </a:r>
            <a:br>
              <a:rPr lang="en-US" dirty="0"/>
            </a:br>
            <a:r>
              <a:rPr lang="en-US" dirty="0"/>
              <a:t>Bite rate declining in spite of growing number households with dogs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82F46-07A1-4542-96AB-E8620B7DB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34" y="1828800"/>
            <a:ext cx="58017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833C4-B635-4C19-B04E-DEEB1421A86C}"/>
              </a:ext>
            </a:extLst>
          </p:cNvPr>
          <p:cNvSpPr txBox="1"/>
          <p:nvPr/>
        </p:nvSpPr>
        <p:spPr>
          <a:xfrm>
            <a:off x="5523286" y="6340415"/>
            <a:ext cx="511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From American Pet Products Association National Survey</a:t>
            </a:r>
          </a:p>
        </p:txBody>
      </p:sp>
    </p:spTree>
    <p:extLst>
      <p:ext uri="{BB962C8B-B14F-4D97-AF65-F5344CB8AC3E}">
        <p14:creationId xmlns:p14="http://schemas.microsoft.com/office/powerpoint/2010/main" val="376773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0B8-F115-4A4E-8EA6-257D69A7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Residents of Louisville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2EA2-3482-4BB2-9619-64C98210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Dog bite incidents are on the decline in spite of an increase in the number of households with dogs.  </a:t>
            </a:r>
          </a:p>
          <a:p>
            <a:r>
              <a:rPr lang="en-US" dirty="0"/>
              <a:t>To continue this trend ensure that that your pets:</a:t>
            </a:r>
          </a:p>
          <a:p>
            <a:pPr lvl="1"/>
            <a:r>
              <a:rPr lang="en-US" dirty="0"/>
              <a:t>Are well fed</a:t>
            </a:r>
          </a:p>
          <a:p>
            <a:pPr lvl="1"/>
            <a:r>
              <a:rPr lang="en-US" dirty="0"/>
              <a:t>Are well trained </a:t>
            </a:r>
          </a:p>
          <a:p>
            <a:pPr lvl="1"/>
            <a:r>
              <a:rPr lang="en-US" dirty="0"/>
              <a:t>Get plenty of exercise</a:t>
            </a:r>
          </a:p>
          <a:p>
            <a:pPr lvl="1"/>
            <a:r>
              <a:rPr lang="en-US" dirty="0"/>
              <a:t>Get the opportunity to socialize, especially when young</a:t>
            </a:r>
          </a:p>
          <a:p>
            <a:r>
              <a:rPr lang="en-US" dirty="0"/>
              <a:t>To reduce risk exercise caution when encountering Pit Bulls and German Shepherds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C9BCC-1811-44DF-A316-AE9308A55D52}"/>
              </a:ext>
            </a:extLst>
          </p:cNvPr>
          <p:cNvSpPr txBox="1"/>
          <p:nvPr/>
        </p:nvSpPr>
        <p:spPr>
          <a:xfrm>
            <a:off x="7679677" y="5394285"/>
            <a:ext cx="306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The chance of getting rabies following a dog bite is only 0.014%!</a:t>
            </a:r>
          </a:p>
        </p:txBody>
      </p:sp>
    </p:spTree>
    <p:extLst>
      <p:ext uri="{BB962C8B-B14F-4D97-AF65-F5344CB8AC3E}">
        <p14:creationId xmlns:p14="http://schemas.microsoft.com/office/powerpoint/2010/main" val="24939303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88</TotalTime>
  <Words>175</Words>
  <Application>Microsoft Office PowerPoint</Application>
  <PresentationFormat>Widescreen</PresentationFormat>
  <Paragraphs>20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Dog bites on the decline in Louisville</vt:lpstr>
      <vt:lpstr>Despite recent cases, Dog Bites are trending down</vt:lpstr>
      <vt:lpstr>To reduce risk, exercise caution around dangerous breeds</vt:lpstr>
      <vt:lpstr>To reduce risk, exercise caution around certain breeds</vt:lpstr>
      <vt:lpstr>They may be cute…</vt:lpstr>
      <vt:lpstr>Good news!  Bite rate declining in spite of growing number households with dogs </vt:lpstr>
      <vt:lpstr>Residents of Louisville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bites on the decline in Louisville</dc:title>
  <dc:creator>Blaine Murphy</dc:creator>
  <cp:lastModifiedBy>Blaine Murphy</cp:lastModifiedBy>
  <cp:revision>6</cp:revision>
  <dcterms:created xsi:type="dcterms:W3CDTF">2021-06-30T17:21:51Z</dcterms:created>
  <dcterms:modified xsi:type="dcterms:W3CDTF">2021-06-30T18:50:28Z</dcterms:modified>
</cp:coreProperties>
</file>